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87" r:id="rId6"/>
    <p:sldId id="288" r:id="rId7"/>
    <p:sldId id="265" r:id="rId8"/>
    <p:sldId id="267" r:id="rId9"/>
    <p:sldId id="264" r:id="rId10"/>
    <p:sldId id="317" r:id="rId11"/>
    <p:sldId id="318" r:id="rId12"/>
    <p:sldId id="262" r:id="rId13"/>
    <p:sldId id="319" r:id="rId14"/>
    <p:sldId id="320" r:id="rId15"/>
    <p:sldId id="32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75F29-6AE0-34D6-3DB0-6B4EA27533E4}" v="9" dt="2023-07-13T01:20:02.753"/>
    <p1510:client id="{422D4C50-A63D-1A73-E264-3E84A0C8E1EE}" v="1" dt="2023-07-13T00:52:41.577"/>
    <p1510:client id="{69890790-0DB2-A587-C942-6D2F7414301C}" v="5" dt="2023-07-13T00:52:06.916"/>
    <p1510:client id="{930954C1-6E75-829D-872B-12058F190CD0}" v="3" dt="2023-07-13T00:49:03.397"/>
    <p1510:client id="{CE7AFAA5-E373-5A31-F8B1-F02C5BCFC2A5}" v="72" dt="2023-07-13T01:35:38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76"/>
        <p:guide pos="38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 JIANPENG" userId="S::t0929990@u.nus.edu::e0ff31ab-9be5-4637-be1a-1e106d2a1fa7" providerId="AD" clId="Web-{69890790-0DB2-A587-C942-6D2F7414301C}"/>
    <pc:docChg chg="modSld">
      <pc:chgData name="REN JIANPENG" userId="S::t0929990@u.nus.edu::e0ff31ab-9be5-4637-be1a-1e106d2a1fa7" providerId="AD" clId="Web-{69890790-0DB2-A587-C942-6D2F7414301C}" dt="2023-07-13T00:52:06.916" v="4" actId="1076"/>
      <pc:docMkLst>
        <pc:docMk/>
      </pc:docMkLst>
      <pc:sldChg chg="addSp modSp">
        <pc:chgData name="REN JIANPENG" userId="S::t0929990@u.nus.edu::e0ff31ab-9be5-4637-be1a-1e106d2a1fa7" providerId="AD" clId="Web-{69890790-0DB2-A587-C942-6D2F7414301C}" dt="2023-07-13T00:52:06.916" v="4" actId="1076"/>
        <pc:sldMkLst>
          <pc:docMk/>
          <pc:sldMk cId="0" sldId="256"/>
        </pc:sldMkLst>
        <pc:spChg chg="mod">
          <ac:chgData name="REN JIANPENG" userId="S::t0929990@u.nus.edu::e0ff31ab-9be5-4637-be1a-1e106d2a1fa7" providerId="AD" clId="Web-{69890790-0DB2-A587-C942-6D2F7414301C}" dt="2023-07-13T00:52:06.916" v="4" actId="1076"/>
          <ac:spMkLst>
            <pc:docMk/>
            <pc:sldMk cId="0" sldId="256"/>
            <ac:spMk id="2198" creationId="{00000000-0000-0000-0000-000000000000}"/>
          </ac:spMkLst>
        </pc:spChg>
        <pc:picChg chg="add mod">
          <ac:chgData name="REN JIANPENG" userId="S::t0929990@u.nus.edu::e0ff31ab-9be5-4637-be1a-1e106d2a1fa7" providerId="AD" clId="Web-{69890790-0DB2-A587-C942-6D2F7414301C}" dt="2023-07-13T00:52:02.229" v="3" actId="1076"/>
          <ac:picMkLst>
            <pc:docMk/>
            <pc:sldMk cId="0" sldId="256"/>
            <ac:picMk id="3" creationId="{4DE476F2-A6D1-649E-5325-9B95B251E782}"/>
          </ac:picMkLst>
        </pc:picChg>
      </pc:sldChg>
    </pc:docChg>
  </pc:docChgLst>
  <pc:docChgLst>
    <pc:chgData name="REN JIANPENG" userId="S::t0929990@u.nus.edu::e0ff31ab-9be5-4637-be1a-1e106d2a1fa7" providerId="AD" clId="Web-{930954C1-6E75-829D-872B-12058F190CD0}"/>
    <pc:docChg chg="modSld">
      <pc:chgData name="REN JIANPENG" userId="S::t0929990@u.nus.edu::e0ff31ab-9be5-4637-be1a-1e106d2a1fa7" providerId="AD" clId="Web-{930954C1-6E75-829D-872B-12058F190CD0}" dt="2023-07-13T00:49:03.397" v="2" actId="20577"/>
      <pc:docMkLst>
        <pc:docMk/>
      </pc:docMkLst>
      <pc:sldChg chg="modSp">
        <pc:chgData name="REN JIANPENG" userId="S::t0929990@u.nus.edu::e0ff31ab-9be5-4637-be1a-1e106d2a1fa7" providerId="AD" clId="Web-{930954C1-6E75-829D-872B-12058F190CD0}" dt="2023-07-13T00:49:03.397" v="2" actId="20577"/>
        <pc:sldMkLst>
          <pc:docMk/>
          <pc:sldMk cId="0" sldId="288"/>
        </pc:sldMkLst>
        <pc:spChg chg="mod">
          <ac:chgData name="REN JIANPENG" userId="S::t0929990@u.nus.edu::e0ff31ab-9be5-4637-be1a-1e106d2a1fa7" providerId="AD" clId="Web-{930954C1-6E75-829D-872B-12058F190CD0}" dt="2023-07-13T00:49:03.397" v="2" actId="20577"/>
          <ac:spMkLst>
            <pc:docMk/>
            <pc:sldMk cId="0" sldId="288"/>
            <ac:spMk id="39963" creationId="{00000000-0000-0000-0000-000000000000}"/>
          </ac:spMkLst>
        </pc:spChg>
      </pc:sldChg>
    </pc:docChg>
  </pc:docChgLst>
  <pc:docChgLst>
    <pc:chgData name="REN JIANPENG" userId="S::t0929990@u.nus.edu::e0ff31ab-9be5-4637-be1a-1e106d2a1fa7" providerId="AD" clId="Web-{13E75F29-6AE0-34D6-3DB0-6B4EA27533E4}"/>
    <pc:docChg chg="modSld">
      <pc:chgData name="REN JIANPENG" userId="S::t0929990@u.nus.edu::e0ff31ab-9be5-4637-be1a-1e106d2a1fa7" providerId="AD" clId="Web-{13E75F29-6AE0-34D6-3DB0-6B4EA27533E4}" dt="2023-07-13T01:20:01.128" v="5" actId="20577"/>
      <pc:docMkLst>
        <pc:docMk/>
      </pc:docMkLst>
      <pc:sldChg chg="modSp">
        <pc:chgData name="REN JIANPENG" userId="S::t0929990@u.nus.edu::e0ff31ab-9be5-4637-be1a-1e106d2a1fa7" providerId="AD" clId="Web-{13E75F29-6AE0-34D6-3DB0-6B4EA27533E4}" dt="2023-07-13T01:20:01.128" v="5" actId="20577"/>
        <pc:sldMkLst>
          <pc:docMk/>
          <pc:sldMk cId="0" sldId="262"/>
        </pc:sldMkLst>
        <pc:spChg chg="mod">
          <ac:chgData name="REN JIANPENG" userId="S::t0929990@u.nus.edu::e0ff31ab-9be5-4637-be1a-1e106d2a1fa7" providerId="AD" clId="Web-{13E75F29-6AE0-34D6-3DB0-6B4EA27533E4}" dt="2023-07-13T01:20:01.128" v="5" actId="20577"/>
          <ac:spMkLst>
            <pc:docMk/>
            <pc:sldMk cId="0" sldId="262"/>
            <ac:spMk id="26" creationId="{00000000-0000-0000-0000-000000000000}"/>
          </ac:spMkLst>
        </pc:spChg>
      </pc:sldChg>
      <pc:sldChg chg="modSp">
        <pc:chgData name="REN JIANPENG" userId="S::t0929990@u.nus.edu::e0ff31ab-9be5-4637-be1a-1e106d2a1fa7" providerId="AD" clId="Web-{13E75F29-6AE0-34D6-3DB0-6B4EA27533E4}" dt="2023-07-13T01:19:52.268" v="1" actId="20577"/>
        <pc:sldMkLst>
          <pc:docMk/>
          <pc:sldMk cId="0" sldId="264"/>
        </pc:sldMkLst>
        <pc:spChg chg="mod">
          <ac:chgData name="REN JIANPENG" userId="S::t0929990@u.nus.edu::e0ff31ab-9be5-4637-be1a-1e106d2a1fa7" providerId="AD" clId="Web-{13E75F29-6AE0-34D6-3DB0-6B4EA27533E4}" dt="2023-07-13T01:19:52.268" v="1" actId="20577"/>
          <ac:spMkLst>
            <pc:docMk/>
            <pc:sldMk cId="0" sldId="264"/>
            <ac:spMk id="45" creationId="{00000000-0000-0000-0000-000000000000}"/>
          </ac:spMkLst>
        </pc:spChg>
      </pc:sldChg>
    </pc:docChg>
  </pc:docChgLst>
  <pc:docChgLst>
    <pc:chgData name="REN JIANPENG" userId="S::t0929990@u.nus.edu::e0ff31ab-9be5-4637-be1a-1e106d2a1fa7" providerId="AD" clId="Web-{422D4C50-A63D-1A73-E264-3E84A0C8E1EE}"/>
    <pc:docChg chg="modSld">
      <pc:chgData name="REN JIANPENG" userId="S::t0929990@u.nus.edu::e0ff31ab-9be5-4637-be1a-1e106d2a1fa7" providerId="AD" clId="Web-{422D4C50-A63D-1A73-E264-3E84A0C8E1EE}" dt="2023-07-13T00:52:41.577" v="0" actId="1076"/>
      <pc:docMkLst>
        <pc:docMk/>
      </pc:docMkLst>
      <pc:sldChg chg="modSp">
        <pc:chgData name="REN JIANPENG" userId="S::t0929990@u.nus.edu::e0ff31ab-9be5-4637-be1a-1e106d2a1fa7" providerId="AD" clId="Web-{422D4C50-A63D-1A73-E264-3E84A0C8E1EE}" dt="2023-07-13T00:52:41.577" v="0" actId="1076"/>
        <pc:sldMkLst>
          <pc:docMk/>
          <pc:sldMk cId="0" sldId="256"/>
        </pc:sldMkLst>
        <pc:picChg chg="mod">
          <ac:chgData name="REN JIANPENG" userId="S::t0929990@u.nus.edu::e0ff31ab-9be5-4637-be1a-1e106d2a1fa7" providerId="AD" clId="Web-{422D4C50-A63D-1A73-E264-3E84A0C8E1EE}" dt="2023-07-13T00:52:41.577" v="0" actId="1076"/>
          <ac:picMkLst>
            <pc:docMk/>
            <pc:sldMk cId="0" sldId="256"/>
            <ac:picMk id="3" creationId="{4DE476F2-A6D1-649E-5325-9B95B251E782}"/>
          </ac:picMkLst>
        </pc:picChg>
      </pc:sldChg>
    </pc:docChg>
  </pc:docChgLst>
  <pc:docChgLst>
    <pc:chgData name="LIU JUNQI" userId="S::t0930263@u.nus.edu::7b60f74b-28eb-422d-8a76-d4b3ae90429a" providerId="AD" clId="Web-{CE7AFAA5-E373-5A31-F8B1-F02C5BCFC2A5}"/>
    <pc:docChg chg="modSld">
      <pc:chgData name="LIU JUNQI" userId="S::t0930263@u.nus.edu::7b60f74b-28eb-422d-8a76-d4b3ae90429a" providerId="AD" clId="Web-{CE7AFAA5-E373-5A31-F8B1-F02C5BCFC2A5}" dt="2023-07-13T01:35:38.377" v="44" actId="1076"/>
      <pc:docMkLst>
        <pc:docMk/>
      </pc:docMkLst>
      <pc:sldChg chg="addSp modSp addAnim delAnim">
        <pc:chgData name="LIU JUNQI" userId="S::t0930263@u.nus.edu::7b60f74b-28eb-422d-8a76-d4b3ae90429a" providerId="AD" clId="Web-{CE7AFAA5-E373-5A31-F8B1-F02C5BCFC2A5}" dt="2023-07-13T01:35:38.377" v="44" actId="1076"/>
        <pc:sldMkLst>
          <pc:docMk/>
          <pc:sldMk cId="0" sldId="287"/>
        </pc:sldMkLst>
        <pc:spChg chg="mod">
          <ac:chgData name="LIU JUNQI" userId="S::t0930263@u.nus.edu::7b60f74b-28eb-422d-8a76-d4b3ae90429a" providerId="AD" clId="Web-{CE7AFAA5-E373-5A31-F8B1-F02C5BCFC2A5}" dt="2023-07-13T01:32:43.699" v="1"/>
          <ac:spMkLst>
            <pc:docMk/>
            <pc:sldMk cId="0" sldId="287"/>
            <ac:spMk id="3" creationId="{00000000-0000-0000-0000-000000000000}"/>
          </ac:spMkLst>
        </pc:spChg>
        <pc:spChg chg="add mod">
          <ac:chgData name="LIU JUNQI" userId="S::t0930263@u.nus.edu::7b60f74b-28eb-422d-8a76-d4b3ae90429a" providerId="AD" clId="Web-{CE7AFAA5-E373-5A31-F8B1-F02C5BCFC2A5}" dt="2023-07-13T01:35:38.377" v="44" actId="1076"/>
          <ac:spMkLst>
            <pc:docMk/>
            <pc:sldMk cId="0" sldId="287"/>
            <ac:spMk id="7" creationId="{B89154AB-6A89-7C57-3A96-9BFF1BEAE4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2226-C115-4295-9A14-441278A1C61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F2A4-ADFE-43C1-9CD4-DEB4C6D5D1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2405E5-BE5A-46F1-A3A7-32CEF24C10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2405E5-BE5A-46F1-A3A7-32CEF24C10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2405E5-BE5A-46F1-A3A7-32CEF24C10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版权声明：</a:t>
            </a:r>
            <a:r>
              <a:rPr lang="en-US" altLang="zh-CN"/>
              <a:t>300</a:t>
            </a:r>
            <a:r>
              <a:rPr lang="zh-CN" altLang="en-US"/>
              <a:t>套精品模板商业授权，请联系</a:t>
            </a:r>
            <a:r>
              <a:rPr lang="en-US" altLang="zh-CN"/>
              <a:t>【</a:t>
            </a:r>
            <a:r>
              <a:rPr lang="zh-CN" altLang="en-US"/>
              <a:t>锐旗设计</a:t>
            </a:r>
            <a:r>
              <a:rPr lang="en-US" altLang="zh-CN"/>
              <a:t>】:https://9ppt.taobao.com</a:t>
            </a:r>
            <a:r>
              <a:rPr lang="zh-CN" altLang="en-US"/>
              <a:t>，专业</a:t>
            </a:r>
            <a:r>
              <a:rPr lang="en-US" altLang="zh-CN"/>
              <a:t>PPT</a:t>
            </a:r>
            <a:r>
              <a:rPr lang="zh-CN" altLang="en-US"/>
              <a:t>老师为你解决所有</a:t>
            </a:r>
            <a:r>
              <a:rPr lang="en-US" altLang="zh-CN"/>
              <a:t>PPT</a:t>
            </a:r>
            <a:r>
              <a:rPr lang="zh-CN" altLang="en-US"/>
              <a:t>问题！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2405E5-BE5A-46F1-A3A7-32CEF24C10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47388-E192-4AB3-808E-31462E03AF05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DED7-36F2-4295-A8AE-75438311F7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har char="•"/>
        <a:defRPr sz="4265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Char char="–"/>
        <a:defRPr sz="3735">
          <a:solidFill>
            <a:schemeClr val="tx1"/>
          </a:solidFill>
          <a:latin typeface="+mn-lt"/>
          <a:ea typeface="+mn-ea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Char char="–"/>
        <a:defRPr sz="2665">
          <a:solidFill>
            <a:schemeClr val="tx1"/>
          </a:solidFill>
          <a:latin typeface="+mn-lt"/>
          <a:ea typeface="+mn-ea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5pPr>
      <a:lvl6pPr marL="335280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6pPr>
      <a:lvl7pPr marL="396240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7pPr>
      <a:lvl8pPr marL="457200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8pPr>
      <a:lvl9pPr marL="5181600" indent="-304800" algn="l" rtl="0" fontAlgn="base">
        <a:spcBef>
          <a:spcPct val="20000"/>
        </a:spcBef>
        <a:spcAft>
          <a:spcPct val="0"/>
        </a:spcAft>
        <a:buChar char="»"/>
        <a:defRPr sz="266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image" Target="../media/image1.png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slideLayout" Target="../slideLayouts/slideLayout12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2.jpe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06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.png"/><Relationship Id="rId5" Type="http://schemas.openxmlformats.org/officeDocument/2006/relationships/tags" Target="../tags/tag32.xml"/><Relationship Id="rId10" Type="http://schemas.openxmlformats.org/officeDocument/2006/relationships/image" Target="../media/image4.png"/><Relationship Id="rId4" Type="http://schemas.openxmlformats.org/officeDocument/2006/relationships/tags" Target="../tags/tag3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6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7.jpe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image" Target="../media/image1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PA_文本框 1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53814" y="1539308"/>
            <a:ext cx="5316855" cy="7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4265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Seek My Sheep</a:t>
            </a:r>
            <a:r>
              <a:rPr lang="zh-CN" altLang="en-US" sz="4265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2196" name="PA_矩形 14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1905" y="2465705"/>
            <a:ext cx="3119755" cy="278765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no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Game proposal presentation</a:t>
            </a:r>
          </a:p>
        </p:txBody>
      </p:sp>
      <p:sp>
        <p:nvSpPr>
          <p:cNvPr id="2198" name="PA_矩形 15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21327" y="5531692"/>
            <a:ext cx="4305935" cy="349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2023.7.13</a:t>
            </a:r>
          </a:p>
        </p:txBody>
      </p:sp>
      <p:grpSp>
        <p:nvGrpSpPr>
          <p:cNvPr id="2293" name="PA_组合 245"/>
          <p:cNvGrpSpPr/>
          <p:nvPr>
            <p:custDataLst>
              <p:tags r:id="rId4"/>
            </p:custDataLst>
          </p:nvPr>
        </p:nvGrpSpPr>
        <p:grpSpPr bwMode="auto">
          <a:xfrm>
            <a:off x="6351689" y="3147659"/>
            <a:ext cx="211667" cy="211667"/>
            <a:chOff x="3105" y="3028"/>
            <a:chExt cx="599" cy="600"/>
          </a:xfrm>
        </p:grpSpPr>
        <p:sp>
          <p:nvSpPr>
            <p:cNvPr id="2284" name="Oval 236"/>
            <p:cNvSpPr>
              <a:spLocks noChangeArrowheads="1"/>
            </p:cNvSpPr>
            <p:nvPr/>
          </p:nvSpPr>
          <p:spPr bwMode="auto">
            <a:xfrm>
              <a:off x="3105" y="3028"/>
              <a:ext cx="599" cy="600"/>
            </a:xfrm>
            <a:prstGeom prst="ellipse">
              <a:avLst/>
            </a:prstGeom>
            <a:solidFill>
              <a:srgbClr val="5D5D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90" name="Group 242"/>
            <p:cNvGrpSpPr/>
            <p:nvPr/>
          </p:nvGrpSpPr>
          <p:grpSpPr bwMode="auto">
            <a:xfrm>
              <a:off x="3268" y="3172"/>
              <a:ext cx="274" cy="312"/>
              <a:chOff x="3268" y="3172"/>
              <a:chExt cx="274" cy="312"/>
            </a:xfrm>
          </p:grpSpPr>
          <p:sp>
            <p:nvSpPr>
              <p:cNvPr id="2286" name="Freeform 238"/>
              <p:cNvSpPr>
                <a:spLocks noEditPoints="1"/>
              </p:cNvSpPr>
              <p:nvPr/>
            </p:nvSpPr>
            <p:spPr bwMode="auto">
              <a:xfrm>
                <a:off x="3331" y="3172"/>
                <a:ext cx="147" cy="147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87" name="Freeform 239"/>
              <p:cNvSpPr/>
              <p:nvPr/>
            </p:nvSpPr>
            <p:spPr bwMode="auto">
              <a:xfrm>
                <a:off x="3268" y="3335"/>
                <a:ext cx="274" cy="149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94" name="PA_文本框 24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66954" y="3074210"/>
            <a:ext cx="25761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Team4</a:t>
            </a:r>
            <a:r>
              <a:rPr lang="zh-CN" altLang="en-US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A Team</a:t>
            </a:r>
          </a:p>
        </p:txBody>
      </p:sp>
      <p:sp>
        <p:nvSpPr>
          <p:cNvPr id="2295" name="PA_文本框 24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74790" y="3559175"/>
            <a:ext cx="376936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/>
          <a:p>
            <a:pPr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LingWeiyue</a:t>
            </a:r>
            <a:r>
              <a:rPr lang="zh-CN" altLang="en-US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（凌微月）</a:t>
            </a:r>
            <a:endParaRPr lang="en-US" altLang="zh-CN" sz="1335">
              <a:solidFill>
                <a:srgbClr val="80808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MaJunhang</a:t>
            </a:r>
            <a:r>
              <a:rPr lang="zh-CN" altLang="en-US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（马俊航）</a:t>
            </a:r>
            <a:endParaRPr lang="en-US" altLang="zh-CN" sz="1335">
              <a:solidFill>
                <a:srgbClr val="80808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LiuJunqi</a:t>
            </a:r>
            <a:r>
              <a:rPr lang="zh-CN" altLang="en-US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（刘俊琦）</a:t>
            </a:r>
            <a:endParaRPr lang="en-US" altLang="zh-CN" sz="1335">
              <a:solidFill>
                <a:srgbClr val="80808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defTabSz="1219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RenJianpeng</a:t>
            </a:r>
            <a:r>
              <a:rPr lang="zh-CN" altLang="en-US" sz="1335">
                <a:solidFill>
                  <a:srgbClr val="80808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（任健鹏）</a:t>
            </a:r>
          </a:p>
        </p:txBody>
      </p:sp>
      <p:grpSp>
        <p:nvGrpSpPr>
          <p:cNvPr id="2296" name="PA_组合 2295"/>
          <p:cNvGrpSpPr/>
          <p:nvPr>
            <p:custDataLst>
              <p:tags r:id="rId7"/>
            </p:custDataLst>
          </p:nvPr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PA_组合 2297"/>
          <p:cNvGrpSpPr/>
          <p:nvPr>
            <p:custDataLst>
              <p:tags r:id="rId8"/>
            </p:custDataLst>
          </p:nvPr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PA_组合 2298"/>
          <p:cNvGrpSpPr/>
          <p:nvPr>
            <p:custDataLst>
              <p:tags r:id="rId9"/>
            </p:custDataLst>
          </p:nvPr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PA_组合 52"/>
          <p:cNvGrpSpPr/>
          <p:nvPr>
            <p:custDataLst>
              <p:tags r:id="rId10"/>
            </p:custDataLst>
          </p:nvPr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8" descr="sheep (1)">
            <a:extLst>
              <a:ext uri="{FF2B5EF4-FFF2-40B4-BE49-F238E27FC236}">
                <a16:creationId xmlns:a16="http://schemas.microsoft.com/office/drawing/2014/main" id="{4DE476F2-A6D1-649E-5325-9B95B251E7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6169" y="3384314"/>
            <a:ext cx="1452127" cy="1452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0" bldLvl="0" animBg="1"/>
      <p:bldP spid="2196" grpId="0" bldLvl="0" animBg="1"/>
      <p:bldP spid="2198" grpId="0"/>
      <p:bldP spid="2294" grpId="0" bldLvl="0" animBg="1"/>
      <p:bldP spid="229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PA_任意多边形 9"/>
          <p:cNvSpPr/>
          <p:nvPr>
            <p:custDataLst>
              <p:tags r:id="rId1"/>
            </p:custDataLst>
          </p:nvPr>
        </p:nvSpPr>
        <p:spPr bwMode="auto">
          <a:xfrm>
            <a:off x="3331634" y="3882927"/>
            <a:ext cx="2110317" cy="1056216"/>
          </a:xfrm>
          <a:custGeom>
            <a:avLst/>
            <a:gdLst>
              <a:gd name="T0" fmla="*/ 228 w 457"/>
              <a:gd name="T1" fmla="*/ 142 h 229"/>
              <a:gd name="T2" fmla="*/ 87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7" y="78"/>
                  <a:pt x="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594D7B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2" name="PA_任意多边形 10"/>
          <p:cNvSpPr/>
          <p:nvPr>
            <p:custDataLst>
              <p:tags r:id="rId2"/>
            </p:custDataLst>
          </p:nvPr>
        </p:nvSpPr>
        <p:spPr bwMode="auto">
          <a:xfrm>
            <a:off x="5039785" y="2826710"/>
            <a:ext cx="2112433" cy="1056217"/>
          </a:xfrm>
          <a:custGeom>
            <a:avLst/>
            <a:gdLst>
              <a:gd name="T0" fmla="*/ 229 w 458"/>
              <a:gd name="T1" fmla="*/ 87 h 229"/>
              <a:gd name="T2" fmla="*/ 371 w 458"/>
              <a:gd name="T3" fmla="*/ 229 h 229"/>
              <a:gd name="T4" fmla="*/ 458 w 458"/>
              <a:gd name="T5" fmla="*/ 229 h 229"/>
              <a:gd name="T6" fmla="*/ 229 w 458"/>
              <a:gd name="T7" fmla="*/ 0 h 229"/>
              <a:gd name="T8" fmla="*/ 0 w 458"/>
              <a:gd name="T9" fmla="*/ 229 h 229"/>
              <a:gd name="T10" fmla="*/ 87 w 458"/>
              <a:gd name="T11" fmla="*/ 229 h 229"/>
              <a:gd name="T12" fmla="*/ 229 w 458"/>
              <a:gd name="T13" fmla="*/ 8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8" h="229">
                <a:moveTo>
                  <a:pt x="229" y="87"/>
                </a:move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lose/>
              </a:path>
            </a:pathLst>
          </a:custGeom>
          <a:solidFill>
            <a:srgbClr val="E54B81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PA_任意多边形 11"/>
          <p:cNvSpPr/>
          <p:nvPr>
            <p:custDataLst>
              <p:tags r:id="rId3"/>
            </p:custDataLst>
          </p:nvPr>
        </p:nvSpPr>
        <p:spPr bwMode="auto">
          <a:xfrm>
            <a:off x="6750051" y="3882927"/>
            <a:ext cx="2110316" cy="1056216"/>
          </a:xfrm>
          <a:custGeom>
            <a:avLst/>
            <a:gdLst>
              <a:gd name="T0" fmla="*/ 228 w 457"/>
              <a:gd name="T1" fmla="*/ 142 h 229"/>
              <a:gd name="T2" fmla="*/ 86 w 457"/>
              <a:gd name="T3" fmla="*/ 0 h 229"/>
              <a:gd name="T4" fmla="*/ 0 w 457"/>
              <a:gd name="T5" fmla="*/ 0 h 229"/>
              <a:gd name="T6" fmla="*/ 228 w 457"/>
              <a:gd name="T7" fmla="*/ 229 h 229"/>
              <a:gd name="T8" fmla="*/ 457 w 457"/>
              <a:gd name="T9" fmla="*/ 0 h 229"/>
              <a:gd name="T10" fmla="*/ 370 w 457"/>
              <a:gd name="T11" fmla="*/ 0 h 229"/>
              <a:gd name="T12" fmla="*/ 228 w 457"/>
              <a:gd name="T13" fmla="*/ 14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7" h="229">
                <a:moveTo>
                  <a:pt x="228" y="142"/>
                </a:moveTo>
                <a:cubicBezTo>
                  <a:pt x="150" y="142"/>
                  <a:pt x="86" y="78"/>
                  <a:pt x="8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6"/>
                  <a:pt x="102" y="229"/>
                  <a:pt x="228" y="229"/>
                </a:cubicBezTo>
                <a:cubicBezTo>
                  <a:pt x="355" y="229"/>
                  <a:pt x="457" y="126"/>
                  <a:pt x="457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370" y="78"/>
                  <a:pt x="307" y="142"/>
                  <a:pt x="228" y="142"/>
                </a:cubicBezTo>
                <a:close/>
              </a:path>
            </a:pathLst>
          </a:custGeom>
          <a:solidFill>
            <a:srgbClr val="9DD53E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4" name="PA_任意多边形 12"/>
          <p:cNvSpPr/>
          <p:nvPr>
            <p:custDataLst>
              <p:tags r:id="rId4"/>
            </p:custDataLst>
          </p:nvPr>
        </p:nvSpPr>
        <p:spPr bwMode="auto">
          <a:xfrm>
            <a:off x="1621368" y="2826709"/>
            <a:ext cx="2112433" cy="1255184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44 w 458"/>
              <a:gd name="T5" fmla="*/ 272 h 272"/>
              <a:gd name="T6" fmla="*/ 87 w 458"/>
              <a:gd name="T7" fmla="*/ 229 h 272"/>
              <a:gd name="T8" fmla="*/ 229 w 458"/>
              <a:gd name="T9" fmla="*/ 87 h 272"/>
              <a:gd name="T10" fmla="*/ 371 w 458"/>
              <a:gd name="T11" fmla="*/ 229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0" y="253"/>
                  <a:pt x="20" y="272"/>
                  <a:pt x="44" y="272"/>
                </a:cubicBezTo>
                <a:cubicBezTo>
                  <a:pt x="68" y="272"/>
                  <a:pt x="87" y="253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458" y="229"/>
                  <a:pt x="458" y="229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PA_任意多边形 13"/>
          <p:cNvSpPr/>
          <p:nvPr>
            <p:custDataLst>
              <p:tags r:id="rId5"/>
            </p:custDataLst>
          </p:nvPr>
        </p:nvSpPr>
        <p:spPr bwMode="auto">
          <a:xfrm>
            <a:off x="8458201" y="2826709"/>
            <a:ext cx="2112433" cy="1255184"/>
          </a:xfrm>
          <a:custGeom>
            <a:avLst/>
            <a:gdLst>
              <a:gd name="T0" fmla="*/ 229 w 458"/>
              <a:gd name="T1" fmla="*/ 0 h 272"/>
              <a:gd name="T2" fmla="*/ 0 w 458"/>
              <a:gd name="T3" fmla="*/ 229 h 272"/>
              <a:gd name="T4" fmla="*/ 87 w 458"/>
              <a:gd name="T5" fmla="*/ 229 h 272"/>
              <a:gd name="T6" fmla="*/ 229 w 458"/>
              <a:gd name="T7" fmla="*/ 87 h 272"/>
              <a:gd name="T8" fmla="*/ 371 w 458"/>
              <a:gd name="T9" fmla="*/ 229 h 272"/>
              <a:gd name="T10" fmla="*/ 414 w 458"/>
              <a:gd name="T11" fmla="*/ 272 h 272"/>
              <a:gd name="T12" fmla="*/ 458 w 458"/>
              <a:gd name="T13" fmla="*/ 229 h 272"/>
              <a:gd name="T14" fmla="*/ 229 w 458"/>
              <a:gd name="T1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8" h="272">
                <a:moveTo>
                  <a:pt x="229" y="0"/>
                </a:moveTo>
                <a:cubicBezTo>
                  <a:pt x="103" y="0"/>
                  <a:pt x="0" y="103"/>
                  <a:pt x="0" y="229"/>
                </a:cubicBezTo>
                <a:cubicBezTo>
                  <a:pt x="87" y="229"/>
                  <a:pt x="87" y="229"/>
                  <a:pt x="87" y="229"/>
                </a:cubicBezTo>
                <a:cubicBezTo>
                  <a:pt x="87" y="151"/>
                  <a:pt x="151" y="87"/>
                  <a:pt x="229" y="87"/>
                </a:cubicBezTo>
                <a:cubicBezTo>
                  <a:pt x="307" y="87"/>
                  <a:pt x="371" y="151"/>
                  <a:pt x="371" y="229"/>
                </a:cubicBezTo>
                <a:cubicBezTo>
                  <a:pt x="371" y="253"/>
                  <a:pt x="390" y="272"/>
                  <a:pt x="414" y="272"/>
                </a:cubicBezTo>
                <a:cubicBezTo>
                  <a:pt x="438" y="272"/>
                  <a:pt x="458" y="253"/>
                  <a:pt x="458" y="229"/>
                </a:cubicBezTo>
                <a:cubicBezTo>
                  <a:pt x="458" y="103"/>
                  <a:pt x="355" y="0"/>
                  <a:pt x="229" y="0"/>
                </a:cubicBezTo>
                <a:close/>
              </a:path>
            </a:pathLst>
          </a:custGeom>
          <a:solidFill>
            <a:srgbClr val="C09CC2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4" name="PA_Line 3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677795" y="4265930"/>
            <a:ext cx="635" cy="680085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5" name="PA_Line 3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096000" y="4266043"/>
            <a:ext cx="0" cy="899584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6" name="PA_Line 3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514417" y="4266043"/>
            <a:ext cx="0" cy="899584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7" name="PA_Line 3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406900" y="2598109"/>
            <a:ext cx="0" cy="899584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8" name="PA_Line 36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802033" y="2598109"/>
            <a:ext cx="0" cy="899584"/>
          </a:xfrm>
          <a:prstGeom prst="line">
            <a:avLst/>
          </a:prstGeom>
          <a:noFill/>
          <a:ln w="6350">
            <a:solidFill>
              <a:schemeClr val="bg2"/>
            </a:solidFill>
            <a:prstDash val="dash"/>
            <a:round/>
            <a:head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9" name="PA_矩形 3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382184" y="5153985"/>
            <a:ext cx="2590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C09C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scenes</a:t>
            </a:r>
            <a:endParaRPr lang="en-US" altLang="zh-CN" sz="1065" b="1">
              <a:solidFill>
                <a:srgbClr val="C09CC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65" b="1">
              <a:solidFill>
                <a:srgbClr val="C09CC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map designed for each level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65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0" name="PA_矩形 3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794251" y="5385760"/>
            <a:ext cx="25908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rgbClr val="E54B8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mechanism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065" b="1">
              <a:solidFill>
                <a:srgbClr val="E54B8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objects meet and interact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how different maps influence</a:t>
            </a:r>
          </a:p>
        </p:txBody>
      </p:sp>
      <p:sp>
        <p:nvSpPr>
          <p:cNvPr id="18471" name="PA_矩形 3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247168" y="5305115"/>
            <a:ext cx="2590800" cy="65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C09C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others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65" b="1">
              <a:solidFill>
                <a:srgbClr val="C09CC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words and frames to tell the storyline</a:t>
            </a:r>
          </a:p>
        </p:txBody>
      </p:sp>
      <p:sp>
        <p:nvSpPr>
          <p:cNvPr id="18472" name="PA_矩形 4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94567" y="1412776"/>
            <a:ext cx="2590800" cy="104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objects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shepherd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sheep(each one is individual)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obstacles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tools</a:t>
            </a:r>
          </a:p>
        </p:txBody>
      </p:sp>
      <p:sp>
        <p:nvSpPr>
          <p:cNvPr id="18473" name="PA_矩形 4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06633" y="1412776"/>
            <a:ext cx="2590800" cy="65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9DD5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Arts&amp;Audio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arts style</a:t>
            </a:r>
          </a:p>
          <a:p>
            <a:pPr algn="ctr"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65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bgm</a:t>
            </a:r>
          </a:p>
        </p:txBody>
      </p:sp>
      <p:sp>
        <p:nvSpPr>
          <p:cNvPr id="40" name="PA_文本框 4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03446" y="429616"/>
            <a:ext cx="138366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>
                <a:solidFill>
                  <a:srgbClr val="9DD53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Frame</a:t>
            </a:r>
          </a:p>
        </p:txBody>
      </p:sp>
      <p:grpSp>
        <p:nvGrpSpPr>
          <p:cNvPr id="42" name="PA_组合 41"/>
          <p:cNvGrpSpPr/>
          <p:nvPr>
            <p:custDataLst>
              <p:tags r:id="rId17"/>
            </p:custDataLst>
          </p:nvPr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sheep (1)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447290" y="3627120"/>
            <a:ext cx="459740" cy="459740"/>
          </a:xfrm>
          <a:prstGeom prst="rect">
            <a:avLst/>
          </a:prstGeom>
        </p:spPr>
      </p:pic>
      <p:pic>
        <p:nvPicPr>
          <p:cNvPr id="4" name="图片 3" descr="sheep (1)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156710" y="3579495"/>
            <a:ext cx="459740" cy="459740"/>
          </a:xfrm>
          <a:prstGeom prst="rect">
            <a:avLst/>
          </a:prstGeom>
        </p:spPr>
      </p:pic>
      <p:pic>
        <p:nvPicPr>
          <p:cNvPr id="5" name="图片 4" descr="sheep (1)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866130" y="3627120"/>
            <a:ext cx="459740" cy="459740"/>
          </a:xfrm>
          <a:prstGeom prst="rect">
            <a:avLst/>
          </a:prstGeom>
        </p:spPr>
      </p:pic>
      <p:pic>
        <p:nvPicPr>
          <p:cNvPr id="6" name="图片 5" descr="sheep (1)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609205" y="3579495"/>
            <a:ext cx="459740" cy="459740"/>
          </a:xfrm>
          <a:prstGeom prst="rect">
            <a:avLst/>
          </a:prstGeom>
        </p:spPr>
      </p:pic>
      <p:pic>
        <p:nvPicPr>
          <p:cNvPr id="7" name="图片 6" descr="sheep (1)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9314815" y="3618230"/>
            <a:ext cx="45974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bldLvl="0" animBg="1"/>
      <p:bldP spid="18442" grpId="0" bldLvl="0" animBg="1"/>
      <p:bldP spid="18443" grpId="0" bldLvl="0" animBg="1"/>
      <p:bldP spid="18444" grpId="0" bldLvl="0" animBg="1"/>
      <p:bldP spid="18445" grpId="0" bldLvl="0" animBg="1"/>
      <p:bldP spid="18464" grpId="0" bldLvl="0" animBg="1"/>
      <p:bldP spid="18465" grpId="0" bldLvl="0" animBg="1"/>
      <p:bldP spid="18466" grpId="0" bldLvl="0" animBg="1"/>
      <p:bldP spid="18467" grpId="0" bldLvl="0" animBg="1"/>
      <p:bldP spid="18468" grpId="0" bldLvl="0" animBg="1"/>
      <p:bldP spid="18469" grpId="0"/>
      <p:bldP spid="18470" grpId="0"/>
      <p:bldP spid="18471" grpId="0"/>
      <p:bldP spid="18472" grpId="0"/>
      <p:bldP spid="18473" grpId="0"/>
      <p:bldP spid="4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7" name="PA_椭圆 5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94364" y="1410759"/>
            <a:ext cx="728133" cy="723900"/>
          </a:xfrm>
          <a:prstGeom prst="ellipse">
            <a:avLst/>
          </a:prstGeom>
          <a:solidFill>
            <a:srgbClr val="C09CC2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6438" name="PA_椭圆 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94575" y="2657477"/>
            <a:ext cx="728133" cy="723900"/>
          </a:xfrm>
          <a:prstGeom prst="ellipse">
            <a:avLst/>
          </a:prstGeom>
          <a:solidFill>
            <a:srgbClr val="594D7B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6440" name="PA_矩形 5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394575" y="1673860"/>
            <a:ext cx="2661285" cy="28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C09C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Map Design</a:t>
            </a:r>
            <a:r>
              <a:rPr lang="en-US" altLang="zh-CN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endParaRPr lang="zh-CN" altLang="en-US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41" name="PA_矩形 5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924165" y="2934970"/>
            <a:ext cx="2037080" cy="44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Art Effect</a:t>
            </a:r>
          </a:p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srgbClr val="594D7B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PA_文本框 4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03446" y="415646"/>
            <a:ext cx="1446230" cy="3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50" b="1">
                <a:solidFill>
                  <a:srgbClr val="C09CC2"/>
                </a:solidFill>
                <a:latin typeface="Arial"/>
                <a:ea typeface="宋体"/>
                <a:cs typeface="Arial"/>
              </a:rPr>
              <a:t>Challenges</a:t>
            </a:r>
            <a:endParaRPr lang="en-US" altLang="zh-CN" sz="1865" b="1">
              <a:solidFill>
                <a:srgbClr val="C09CC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" name="PA_组合 27"/>
          <p:cNvGrpSpPr/>
          <p:nvPr>
            <p:custDataLst>
              <p:tags r:id="rId6"/>
            </p:custDataLst>
          </p:nvPr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29" name="组合 2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t010c01221bfbda681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7460" y="3903980"/>
            <a:ext cx="2466340" cy="2466340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3" name="图片 2" descr="{Z80%~I)JR8P7Y}U1H2(UJV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6720" y="1850390"/>
            <a:ext cx="3733165" cy="4315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7" grpId="0" bldLvl="0" animBg="1"/>
      <p:bldP spid="16438" grpId="0" bldLvl="0" animBg="1"/>
      <p:bldP spid="16440" grpId="0"/>
      <p:bldP spid="16441" grpId="0"/>
      <p:bldP spid="2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PA_组合 49"/>
          <p:cNvGrpSpPr/>
          <p:nvPr>
            <p:custDataLst>
              <p:tags r:id="rId1"/>
            </p:custDataLst>
          </p:nvPr>
        </p:nvGrpSpPr>
        <p:grpSpPr>
          <a:xfrm>
            <a:off x="4813959" y="1059"/>
            <a:ext cx="1170628" cy="5485261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41168" y="2474297"/>
            <a:ext cx="4173669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9DD53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GOALS</a:t>
            </a: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5787" y="2366558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>
                <a:ln>
                  <a:solidFill>
                    <a:srgbClr val="9DD53E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04</a:t>
            </a:r>
            <a:endParaRPr lang="zh-CN" altLang="en-US" sz="7200">
              <a:ln>
                <a:solidFill>
                  <a:srgbClr val="9DD53E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3" name="PA_矩形 11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6350" y="3340735"/>
            <a:ext cx="3714115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16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Gain a</a:t>
            </a:r>
            <a:r>
              <a:rPr lang="en-US" altLang="zh-CN" sz="16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good</a:t>
            </a:r>
            <a:r>
              <a:rPr lang="zh-CN" altLang="en-US" sz="16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gaming experience through </a:t>
            </a:r>
            <a:r>
              <a:rPr lang="en-US" altLang="zh-CN" sz="16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interesting</a:t>
            </a:r>
            <a:r>
              <a:rPr lang="zh-CN" altLang="en-US" sz="16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content design</a:t>
            </a:r>
            <a:endParaRPr lang="zh-CN" altLang="en-US" sz="16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65" name="PA_矩形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6350" y="2265680"/>
            <a:ext cx="388556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C09C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en-US" sz="1600" b="1">
                <a:solidFill>
                  <a:srgbClr val="C09C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Experience the joy of leisure and puzzle solving</a:t>
            </a:r>
            <a:endParaRPr lang="zh-CN" altLang="en-US" sz="16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66" name="PA_矩形 12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76352" y="4662382"/>
            <a:ext cx="3168649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rgbClr val="E54B8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3.An </a:t>
            </a:r>
            <a:r>
              <a:rPr lang="zh-CN" altLang="en-US" sz="1600" b="1">
                <a:solidFill>
                  <a:srgbClr val="E54B8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interesting storyline that stimulate</a:t>
            </a:r>
            <a:r>
              <a:rPr lang="en-US" altLang="zh-CN" sz="1600" b="1">
                <a:solidFill>
                  <a:srgbClr val="E54B8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1600" b="1">
                <a:solidFill>
                  <a:srgbClr val="E54B8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emotions</a:t>
            </a:r>
          </a:p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PA_文本框 4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7111" y="429616"/>
            <a:ext cx="84264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Goals</a:t>
            </a:r>
          </a:p>
        </p:txBody>
      </p:sp>
      <p:grpSp>
        <p:nvGrpSpPr>
          <p:cNvPr id="30" name="PA_组合 29"/>
          <p:cNvGrpSpPr/>
          <p:nvPr>
            <p:custDataLst>
              <p:tags r:id="rId5"/>
            </p:custDataLst>
          </p:nvPr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1" name="组合 3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t010c01221bfbda681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3395" y="1840230"/>
            <a:ext cx="3915410" cy="3915410"/>
          </a:xfrm>
          <a:prstGeom prst="rect">
            <a:avLst/>
          </a:prstGeom>
          <a:effectLst>
            <a:softEdge rad="2286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63" grpId="0"/>
      <p:bldP spid="31865" grpId="0"/>
      <p:bldP spid="31866" grpId="0"/>
      <p:bldP spid="2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PA_文本框 1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58259" y="2413703"/>
            <a:ext cx="2634615" cy="74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  <p:sp>
        <p:nvSpPr>
          <p:cNvPr id="2196" name="PA_矩形 14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58259" y="3182053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THANK YOU FOR WATCHING</a:t>
            </a:r>
          </a:p>
        </p:txBody>
      </p:sp>
      <p:grpSp>
        <p:nvGrpSpPr>
          <p:cNvPr id="2296" name="PA_组合 2295"/>
          <p:cNvGrpSpPr/>
          <p:nvPr>
            <p:custDataLst>
              <p:tags r:id="rId3"/>
            </p:custDataLst>
          </p:nvPr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2242" name="组合 2241"/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15" name="Freeform 264"/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Freeform 265"/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Freeform 266"/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Freeform 267"/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Freeform 268"/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Freeform 269"/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Freeform 270"/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271"/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272"/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258" name="直接连接符 2257"/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8" name="PA_组合 2297"/>
          <p:cNvGrpSpPr/>
          <p:nvPr>
            <p:custDataLst>
              <p:tags r:id="rId4"/>
            </p:custDataLst>
          </p:nvPr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2243" name="组合 22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40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70" name="直接连接符 169"/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9" name="PA_组合 2298"/>
          <p:cNvGrpSpPr/>
          <p:nvPr>
            <p:custDataLst>
              <p:tags r:id="rId5"/>
            </p:custDataLst>
          </p:nvPr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244" name="组合 2243"/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5" name="Freeform 254"/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Freeform 255"/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Freeform 256"/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Freeform 257"/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Freeform 258"/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Freeform 259"/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Freeform 260"/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Freeform 261"/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262"/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72" name="直接连接符 171"/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PA_组合 52"/>
          <p:cNvGrpSpPr/>
          <p:nvPr>
            <p:custDataLst>
              <p:tags r:id="rId6"/>
            </p:custDataLst>
          </p:nvPr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0" bldLvl="0" animBg="1"/>
      <p:bldP spid="219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14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4820" y="356870"/>
            <a:ext cx="2692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6" name="PA_组合 5"/>
          <p:cNvGrpSpPr/>
          <p:nvPr>
            <p:custDataLst>
              <p:tags r:id="rId2"/>
            </p:custDataLst>
          </p:nvPr>
        </p:nvGrpSpPr>
        <p:grpSpPr>
          <a:xfrm rot="10800000">
            <a:off x="1156392" y="1591418"/>
            <a:ext cx="672073" cy="5265525"/>
            <a:chOff x="1775252" y="-4344780"/>
            <a:chExt cx="1045160" cy="8188584"/>
          </a:xfrm>
        </p:grpSpPr>
        <p:grpSp>
          <p:nvGrpSpPr>
            <p:cNvPr id="7" name="组合 6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9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PA_矩形 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2900" y="2681605"/>
            <a:ext cx="2631440" cy="54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09CC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21" name="PA_矩形 3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3068" y="2624719"/>
            <a:ext cx="544513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>
                <a:ln w="6350"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4265">
              <a:ln w="6350"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grpSp>
        <p:nvGrpSpPr>
          <p:cNvPr id="25" name="PA_组合 24"/>
          <p:cNvGrpSpPr/>
          <p:nvPr>
            <p:custDataLst>
              <p:tags r:id="rId5"/>
            </p:custDataLst>
          </p:nvPr>
        </p:nvGrpSpPr>
        <p:grpSpPr>
          <a:xfrm rot="10800000">
            <a:off x="3119972" y="3682910"/>
            <a:ext cx="672073" cy="3174033"/>
            <a:chOff x="1775252" y="-1092235"/>
            <a:chExt cx="1045160" cy="4936039"/>
          </a:xfrm>
        </p:grpSpPr>
        <p:grpSp>
          <p:nvGrpSpPr>
            <p:cNvPr id="26" name="组合 25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8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PA_矩形 3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6502" y="4773150"/>
            <a:ext cx="263152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594D7B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PLAY METHOD</a:t>
            </a:r>
          </a:p>
        </p:txBody>
      </p:sp>
      <p:sp>
        <p:nvSpPr>
          <p:cNvPr id="39" name="PA_矩形 3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99032" y="4716211"/>
            <a:ext cx="642129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>
                <a:ln w="6350"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02</a:t>
            </a:r>
            <a:endParaRPr lang="zh-CN" altLang="en-US" sz="4265">
              <a:ln w="6350"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grpSp>
        <p:nvGrpSpPr>
          <p:cNvPr id="42" name="PA_组合 41"/>
          <p:cNvGrpSpPr/>
          <p:nvPr>
            <p:custDataLst>
              <p:tags r:id="rId8"/>
            </p:custDataLst>
          </p:nvPr>
        </p:nvGrpSpPr>
        <p:grpSpPr>
          <a:xfrm rot="10800000">
            <a:off x="6326812" y="1591418"/>
            <a:ext cx="672073" cy="5265525"/>
            <a:chOff x="1775252" y="-4344780"/>
            <a:chExt cx="1045160" cy="8188584"/>
          </a:xfrm>
        </p:grpSpPr>
        <p:grpSp>
          <p:nvGrpSpPr>
            <p:cNvPr id="43" name="组合 42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5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rot="10800000">
              <a:off x="2295726" y="-4344780"/>
              <a:ext cx="0" cy="7172588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PA_矩形 3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783070" y="2681605"/>
            <a:ext cx="374840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E54B8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FRAME&amp;CHALLENGES</a:t>
            </a:r>
          </a:p>
        </p:txBody>
      </p:sp>
      <p:sp>
        <p:nvSpPr>
          <p:cNvPr id="56" name="PA_矩形 3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903980" y="2624719"/>
            <a:ext cx="644021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>
                <a:ln w="6350">
                  <a:solidFill>
                    <a:srgbClr val="E54B81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4265">
              <a:ln w="6350">
                <a:solidFill>
                  <a:srgbClr val="E54B81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  <p:grpSp>
        <p:nvGrpSpPr>
          <p:cNvPr id="57" name="PA_组合 56"/>
          <p:cNvGrpSpPr/>
          <p:nvPr>
            <p:custDataLst>
              <p:tags r:id="rId11"/>
            </p:custDataLst>
          </p:nvPr>
        </p:nvGrpSpPr>
        <p:grpSpPr>
          <a:xfrm rot="10800000">
            <a:off x="8804596" y="3682910"/>
            <a:ext cx="672073" cy="3174033"/>
            <a:chOff x="1775252" y="-1092235"/>
            <a:chExt cx="1045160" cy="4936039"/>
          </a:xfrm>
        </p:grpSpPr>
        <p:grpSp>
          <p:nvGrpSpPr>
            <p:cNvPr id="58" name="组合 5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6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9" name="直接连接符 58"/>
            <p:cNvCxnSpPr/>
            <p:nvPr/>
          </p:nvCxnSpPr>
          <p:spPr>
            <a:xfrm rot="10800000">
              <a:off x="2295726" y="-1092235"/>
              <a:ext cx="0" cy="392004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_矩形 3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261127" y="4773150"/>
            <a:ext cx="2631527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9DD53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GOALS</a:t>
            </a:r>
          </a:p>
        </p:txBody>
      </p:sp>
      <p:sp>
        <p:nvSpPr>
          <p:cNvPr id="71" name="PA_矩形 3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383656" y="4716211"/>
            <a:ext cx="642129" cy="65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5">
                <a:ln w="6350">
                  <a:solidFill>
                    <a:srgbClr val="9DD53E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04</a:t>
            </a:r>
            <a:endParaRPr lang="zh-CN" altLang="en-US" sz="4265">
              <a:ln w="6350">
                <a:solidFill>
                  <a:srgbClr val="9DD53E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9" grpId="0"/>
      <p:bldP spid="21" grpId="0"/>
      <p:bldP spid="37" grpId="0"/>
      <p:bldP spid="39" grpId="0"/>
      <p:bldP spid="54" grpId="0"/>
      <p:bldP spid="56" grpId="0"/>
      <p:bldP spid="69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PA_组合 49"/>
          <p:cNvGrpSpPr/>
          <p:nvPr>
            <p:custDataLst>
              <p:tags r:id="rId1"/>
            </p:custDataLst>
          </p:nvPr>
        </p:nvGrpSpPr>
        <p:grpSpPr>
          <a:xfrm>
            <a:off x="4813959" y="1059"/>
            <a:ext cx="1170628" cy="5485261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41168" y="2474297"/>
            <a:ext cx="4173669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C09CC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5787" y="2366557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>
                <a:ln>
                  <a:solidFill>
                    <a:srgbClr val="C09CC2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01</a:t>
            </a:r>
            <a:endParaRPr lang="zh-CN" altLang="en-US" sz="7200">
              <a:ln>
                <a:solidFill>
                  <a:srgbClr val="C09CC2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utoUpdateAnimBg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6" name="PA_文本框 7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0420" y="4630421"/>
            <a:ext cx="24815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 old lonely shepherd</a:t>
            </a:r>
          </a:p>
        </p:txBody>
      </p:sp>
      <p:sp>
        <p:nvSpPr>
          <p:cNvPr id="82" name="PA_文本框 4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03446" y="429616"/>
            <a:ext cx="2465705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Our game is about...</a:t>
            </a:r>
          </a:p>
        </p:txBody>
      </p:sp>
      <p:grpSp>
        <p:nvGrpSpPr>
          <p:cNvPr id="84" name="PA_组合 83"/>
          <p:cNvGrpSpPr/>
          <p:nvPr>
            <p:custDataLst>
              <p:tags r:id="rId3"/>
            </p:custDataLst>
          </p:nvPr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85" name="组合 8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8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86" name="直接连接符 8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A_文本框 7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72063" y="4630421"/>
            <a:ext cx="23628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overcomes difficulties</a:t>
            </a:r>
          </a:p>
        </p:txBody>
      </p:sp>
      <p:sp>
        <p:nvSpPr>
          <p:cNvPr id="3" name="PA_文本框 7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862061" y="4667251"/>
            <a:ext cx="26847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find his missing sheep</a:t>
            </a:r>
          </a:p>
        </p:txBody>
      </p:sp>
      <p:pic>
        <p:nvPicPr>
          <p:cNvPr id="4" name="图片 3" descr="t010c01221bfbda681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74395" y="1938020"/>
            <a:ext cx="2487930" cy="2487930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5" name="图片 4" descr="fallrock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9345" y="1865630"/>
            <a:ext cx="1326515" cy="1326515"/>
          </a:xfrm>
          <a:prstGeom prst="rect">
            <a:avLst/>
          </a:prstGeom>
        </p:spPr>
      </p:pic>
      <p:pic>
        <p:nvPicPr>
          <p:cNvPr id="6" name="图片 5" descr="pi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7015" y="2077085"/>
            <a:ext cx="1007110" cy="1007110"/>
          </a:xfrm>
          <a:prstGeom prst="rect">
            <a:avLst/>
          </a:prstGeom>
        </p:spPr>
      </p:pic>
      <p:pic>
        <p:nvPicPr>
          <p:cNvPr id="9" name="图片 8" descr="sheep (1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5425" y="2170430"/>
            <a:ext cx="2178685" cy="2178685"/>
          </a:xfrm>
          <a:prstGeom prst="rect">
            <a:avLst/>
          </a:prstGeom>
        </p:spPr>
      </p:pic>
      <p:pic>
        <p:nvPicPr>
          <p:cNvPr id="10" name="图片 9" descr="Tree-removebg-preview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6285" y="3429000"/>
            <a:ext cx="1071880" cy="1071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154AB-6A89-7C57-3A96-9BFF1BEAE48E}"/>
              </a:ext>
            </a:extLst>
          </p:cNvPr>
          <p:cNvSpPr txBox="1"/>
          <p:nvPr/>
        </p:nvSpPr>
        <p:spPr>
          <a:xfrm>
            <a:off x="6913808" y="5325413"/>
            <a:ext cx="483601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594D7B"/>
                </a:solidFill>
                <a:latin typeface="Arial"/>
                <a:ea typeface="宋体"/>
                <a:cs typeface="Arial"/>
              </a:rPr>
              <a:t>But it's not that simple at all!!!</a:t>
            </a:r>
          </a:p>
          <a:p>
            <a:r>
              <a:rPr lang="en-US" sz="2800">
                <a:solidFill>
                  <a:srgbClr val="594D7B"/>
                </a:solidFill>
                <a:latin typeface="Arial"/>
                <a:ea typeface="宋体"/>
                <a:cs typeface="Arial"/>
              </a:rPr>
              <a:t>Memories...Truth....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6" grpId="0" bldLvl="0" animBg="1"/>
      <p:bldP spid="82" grpId="0" bldLvl="0" animBg="1"/>
      <p:bldP spid="2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PA_矩形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045" y="1793875"/>
            <a:ext cx="2878455" cy="333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/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808080"/>
                </a:solidFill>
                <a:latin typeface="Arial"/>
                <a:ea typeface="宋体"/>
                <a:cs typeface="Arial"/>
              </a:rPr>
              <a:t>The classic </a:t>
            </a:r>
            <a:r>
              <a:rPr lang="zh-CN" altLang="en-US" sz="2400">
                <a:solidFill>
                  <a:srgbClr val="808080"/>
                </a:solidFill>
                <a:latin typeface="Arial"/>
                <a:ea typeface="宋体"/>
                <a:cs typeface="Arial"/>
              </a:rPr>
              <a:t>Sokoban</a:t>
            </a:r>
            <a:r>
              <a:rPr lang="zh-CN" altLang="en-US" sz="1200">
                <a:solidFill>
                  <a:srgbClr val="808080"/>
                </a:solidFill>
                <a:latin typeface="Arial"/>
                <a:ea typeface="宋体"/>
                <a:cs typeface="Arial"/>
              </a:rPr>
              <a:t>（推箱子）</a:t>
            </a:r>
            <a:endParaRPr lang="zh-CN" altLang="en-US" sz="12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5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push </a:t>
            </a:r>
            <a:r>
              <a:rPr lang="en-US"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objects</a:t>
            </a:r>
            <a:r>
              <a:rPr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to their designated target locations</a:t>
            </a: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sz="14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-or, to push obstacles away so that reach our target sheep </a:t>
            </a: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-certain mechanism to increase the complexity</a:t>
            </a:r>
            <a:endParaRPr sz="14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69" name="PA_Line 3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019551" y="2024592"/>
            <a:ext cx="0" cy="3445933"/>
          </a:xfrm>
          <a:prstGeom prst="line">
            <a:avLst/>
          </a:prstGeom>
          <a:noFill/>
          <a:ln w="6350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文本框 4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03446" y="429616"/>
            <a:ext cx="1449070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>
                <a:solidFill>
                  <a:srgbClr val="C09C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Inspired by</a:t>
            </a:r>
          </a:p>
        </p:txBody>
      </p:sp>
      <p:grpSp>
        <p:nvGrpSpPr>
          <p:cNvPr id="17" name="PA_组合 16"/>
          <p:cNvGrpSpPr/>
          <p:nvPr>
            <p:custDataLst>
              <p:tags r:id="rId4"/>
            </p:custDataLst>
          </p:nvPr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图片 99"/>
          <p:cNvPicPr/>
          <p:nvPr/>
        </p:nvPicPr>
        <p:blipFill>
          <a:blip r:embed="rId7"/>
          <a:stretch>
            <a:fillRect/>
          </a:stretch>
        </p:blipFill>
        <p:spPr>
          <a:xfrm>
            <a:off x="5245100" y="2185035"/>
            <a:ext cx="5530850" cy="3124200"/>
          </a:xfrm>
          <a:prstGeom prst="rect">
            <a:avLst/>
          </a:prstGeom>
          <a:noFill/>
          <a:ln w="9525">
            <a:noFill/>
          </a:ln>
          <a:effectLst>
            <a:softEdge rad="1016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3" grpId="0"/>
      <p:bldP spid="39969" grpId="0" bldLvl="0" animBg="1"/>
      <p:bldP spid="1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PA_组合 49"/>
          <p:cNvGrpSpPr/>
          <p:nvPr>
            <p:custDataLst>
              <p:tags r:id="rId1"/>
            </p:custDataLst>
          </p:nvPr>
        </p:nvGrpSpPr>
        <p:grpSpPr>
          <a:xfrm>
            <a:off x="4813959" y="1059"/>
            <a:ext cx="1170628" cy="5485261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41168" y="2474297"/>
            <a:ext cx="4173669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594D7B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PLAY METHOD</a:t>
            </a: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5787" y="2366558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>
                <a:ln>
                  <a:solidFill>
                    <a:srgbClr val="594D7B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02</a:t>
            </a:r>
            <a:endParaRPr lang="zh-CN" altLang="en-US" sz="7200">
              <a:ln>
                <a:solidFill>
                  <a:srgbClr val="594D7B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4" grpId="0"/>
      <p:bldP spid="6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2" name="PA_矩形 5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61590" y="5322570"/>
            <a:ext cx="24618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Collect</a:t>
            </a:r>
            <a:r>
              <a:rPr lang="en-US" altLang="zh-CN" sz="16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ing </a:t>
            </a:r>
            <a:r>
              <a:rPr lang="zh-CN" altLang="en-US" sz="16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en-US" altLang="zh-CN" sz="16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 sz="16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sing tools</a:t>
            </a:r>
          </a:p>
        </p:txBody>
      </p:sp>
      <p:sp>
        <p:nvSpPr>
          <p:cNvPr id="29753" name="PA_文本框 5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99162" y="4738794"/>
            <a:ext cx="7245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594D7B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F/R</a:t>
            </a:r>
          </a:p>
        </p:txBody>
      </p:sp>
      <p:sp>
        <p:nvSpPr>
          <p:cNvPr id="29756" name="PA_矩形 6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2220" y="3660775"/>
            <a:ext cx="386016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 push the obstacle away(when there’s space)</a:t>
            </a:r>
          </a:p>
        </p:txBody>
      </p:sp>
      <p:sp>
        <p:nvSpPr>
          <p:cNvPr id="29757" name="PA_文本框 6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7533" y="3101764"/>
            <a:ext cx="11868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E54B8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SPACE</a:t>
            </a:r>
          </a:p>
        </p:txBody>
      </p:sp>
      <p:sp>
        <p:nvSpPr>
          <p:cNvPr id="29762" name="PA_矩形 6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56081" y="1916430"/>
            <a:ext cx="3456516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control our shepherd‘s movement</a:t>
            </a:r>
            <a:endParaRPr lang="zh-CN" altLang="en-US" sz="16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63" name="PA_文本框 6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74017" y="1357631"/>
            <a:ext cx="137033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C09CC2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W A S D</a:t>
            </a:r>
          </a:p>
        </p:txBody>
      </p:sp>
      <p:sp>
        <p:nvSpPr>
          <p:cNvPr id="46" name="PA_文本框 4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03446" y="429616"/>
            <a:ext cx="1555750" cy="37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5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 settings</a:t>
            </a:r>
          </a:p>
        </p:txBody>
      </p:sp>
      <p:grpSp>
        <p:nvGrpSpPr>
          <p:cNvPr id="48" name="PA_组合 47"/>
          <p:cNvGrpSpPr/>
          <p:nvPr>
            <p:custDataLst>
              <p:tags r:id="rId8"/>
            </p:custDataLst>
          </p:nvPr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1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QCB]4Z5835D@PJ13_W~$%{O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6560" y="1548765"/>
            <a:ext cx="4011930" cy="4011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52" grpId="0" bldLvl="0" animBg="1"/>
      <p:bldP spid="29753" grpId="0" bldLvl="0" animBg="1"/>
      <p:bldP spid="29756" grpId="0" bldLvl="0" animBg="1"/>
      <p:bldP spid="29757" grpId="0" bldLvl="0" animBg="1"/>
      <p:bldP spid="29762" grpId="0" bldLvl="0" animBg="1"/>
      <p:bldP spid="29763" grpId="0" bldLvl="0" animBg="1"/>
      <p:bldP spid="4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PA_椭圆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97600" y="2999106"/>
            <a:ext cx="977900" cy="977900"/>
          </a:xfrm>
          <a:prstGeom prst="ellipse">
            <a:avLst/>
          </a:prstGeom>
          <a:solidFill>
            <a:srgbClr val="9DD53E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0" name="PA_椭圆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61846" y="2215304"/>
            <a:ext cx="855133" cy="846667"/>
          </a:xfrm>
          <a:prstGeom prst="ellipse">
            <a:avLst/>
          </a:prstGeom>
          <a:solidFill>
            <a:srgbClr val="C09CC2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1" name="PA_椭圆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5546" y="1897805"/>
            <a:ext cx="488949" cy="488949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2" name="PA_椭圆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4695" y="2302087"/>
            <a:ext cx="340784" cy="340784"/>
          </a:xfrm>
          <a:prstGeom prst="ellipse">
            <a:avLst/>
          </a:prstGeom>
          <a:solidFill>
            <a:srgbClr val="E54B81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3" name="PA_椭圆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5013" y="2302088"/>
            <a:ext cx="234949" cy="234951"/>
          </a:xfrm>
          <a:prstGeom prst="ellipse">
            <a:avLst/>
          </a:prstGeom>
          <a:solidFill>
            <a:srgbClr val="594D7B"/>
          </a:solidFill>
          <a:ln>
            <a:noFill/>
          </a:ln>
        </p:spPr>
        <p:txBody>
          <a:bodyPr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99" name="PA_组合 19"/>
          <p:cNvGrpSpPr/>
          <p:nvPr>
            <p:custDataLst>
              <p:tags r:id="rId6"/>
            </p:custDataLst>
          </p:nvPr>
        </p:nvGrpSpPr>
        <p:grpSpPr bwMode="auto">
          <a:xfrm>
            <a:off x="3962824" y="2036658"/>
            <a:ext cx="2311400" cy="3369733"/>
            <a:chOff x="0" y="0"/>
            <a:chExt cx="1335" cy="1947"/>
          </a:xfrm>
          <a:solidFill>
            <a:srgbClr val="C09CC2"/>
          </a:solidFill>
        </p:grpSpPr>
        <p:sp>
          <p:nvSpPr>
            <p:cNvPr id="20500" name="Freeform 20"/>
            <p:cNvSpPr>
              <a:spLocks noEditPoints="1"/>
            </p:cNvSpPr>
            <p:nvPr/>
          </p:nvSpPr>
          <p:spPr bwMode="auto">
            <a:xfrm>
              <a:off x="0" y="0"/>
              <a:ext cx="1335" cy="1609"/>
            </a:xfrm>
            <a:custGeom>
              <a:avLst/>
              <a:gdLst>
                <a:gd name="T0" fmla="*/ 282 w 565"/>
                <a:gd name="T1" fmla="*/ 0 h 681"/>
                <a:gd name="T2" fmla="*/ 0 w 565"/>
                <a:gd name="T3" fmla="*/ 283 h 681"/>
                <a:gd name="T4" fmla="*/ 72 w 565"/>
                <a:gd name="T5" fmla="*/ 472 h 681"/>
                <a:gd name="T6" fmla="*/ 72 w 565"/>
                <a:gd name="T7" fmla="*/ 472 h 681"/>
                <a:gd name="T8" fmla="*/ 73 w 565"/>
                <a:gd name="T9" fmla="*/ 473 h 681"/>
                <a:gd name="T10" fmla="*/ 85 w 565"/>
                <a:gd name="T11" fmla="*/ 486 h 681"/>
                <a:gd name="T12" fmla="*/ 151 w 565"/>
                <a:gd name="T13" fmla="*/ 568 h 681"/>
                <a:gd name="T14" fmla="*/ 232 w 565"/>
                <a:gd name="T15" fmla="*/ 681 h 681"/>
                <a:gd name="T16" fmla="*/ 275 w 565"/>
                <a:gd name="T17" fmla="*/ 681 h 681"/>
                <a:gd name="T18" fmla="*/ 289 w 565"/>
                <a:gd name="T19" fmla="*/ 681 h 681"/>
                <a:gd name="T20" fmla="*/ 332 w 565"/>
                <a:gd name="T21" fmla="*/ 681 h 681"/>
                <a:gd name="T22" fmla="*/ 414 w 565"/>
                <a:gd name="T23" fmla="*/ 568 h 681"/>
                <a:gd name="T24" fmla="*/ 477 w 565"/>
                <a:gd name="T25" fmla="*/ 488 h 681"/>
                <a:gd name="T26" fmla="*/ 565 w 565"/>
                <a:gd name="T27" fmla="*/ 283 h 681"/>
                <a:gd name="T28" fmla="*/ 282 w 565"/>
                <a:gd name="T29" fmla="*/ 0 h 681"/>
                <a:gd name="T30" fmla="*/ 388 w 565"/>
                <a:gd name="T31" fmla="*/ 410 h 681"/>
                <a:gd name="T32" fmla="*/ 354 w 565"/>
                <a:gd name="T33" fmla="*/ 455 h 681"/>
                <a:gd name="T34" fmla="*/ 309 w 565"/>
                <a:gd name="T35" fmla="*/ 520 h 681"/>
                <a:gd name="T36" fmla="*/ 286 w 565"/>
                <a:gd name="T37" fmla="*/ 520 h 681"/>
                <a:gd name="T38" fmla="*/ 279 w 565"/>
                <a:gd name="T39" fmla="*/ 520 h 681"/>
                <a:gd name="T40" fmla="*/ 255 w 565"/>
                <a:gd name="T41" fmla="*/ 520 h 681"/>
                <a:gd name="T42" fmla="*/ 211 w 565"/>
                <a:gd name="T43" fmla="*/ 455 h 681"/>
                <a:gd name="T44" fmla="*/ 176 w 565"/>
                <a:gd name="T45" fmla="*/ 408 h 681"/>
                <a:gd name="T46" fmla="*/ 169 w 565"/>
                <a:gd name="T47" fmla="*/ 401 h 681"/>
                <a:gd name="T48" fmla="*/ 168 w 565"/>
                <a:gd name="T49" fmla="*/ 400 h 681"/>
                <a:gd name="T50" fmla="*/ 168 w 565"/>
                <a:gd name="T51" fmla="*/ 400 h 681"/>
                <a:gd name="T52" fmla="*/ 129 w 565"/>
                <a:gd name="T53" fmla="*/ 292 h 681"/>
                <a:gd name="T54" fmla="*/ 282 w 565"/>
                <a:gd name="T55" fmla="*/ 129 h 681"/>
                <a:gd name="T56" fmla="*/ 436 w 565"/>
                <a:gd name="T57" fmla="*/ 292 h 681"/>
                <a:gd name="T58" fmla="*/ 388 w 565"/>
                <a:gd name="T59" fmla="*/ 41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5" h="681">
                  <a:moveTo>
                    <a:pt x="282" y="0"/>
                  </a:moveTo>
                  <a:cubicBezTo>
                    <a:pt x="126" y="0"/>
                    <a:pt x="0" y="127"/>
                    <a:pt x="0" y="283"/>
                  </a:cubicBezTo>
                  <a:cubicBezTo>
                    <a:pt x="0" y="356"/>
                    <a:pt x="27" y="422"/>
                    <a:pt x="72" y="472"/>
                  </a:cubicBezTo>
                  <a:cubicBezTo>
                    <a:pt x="72" y="472"/>
                    <a:pt x="72" y="472"/>
                    <a:pt x="72" y="472"/>
                  </a:cubicBezTo>
                  <a:cubicBezTo>
                    <a:pt x="72" y="472"/>
                    <a:pt x="72" y="473"/>
                    <a:pt x="73" y="473"/>
                  </a:cubicBezTo>
                  <a:cubicBezTo>
                    <a:pt x="77" y="478"/>
                    <a:pt x="81" y="482"/>
                    <a:pt x="85" y="486"/>
                  </a:cubicBezTo>
                  <a:cubicBezTo>
                    <a:pt x="102" y="504"/>
                    <a:pt x="131" y="536"/>
                    <a:pt x="151" y="568"/>
                  </a:cubicBezTo>
                  <a:cubicBezTo>
                    <a:pt x="180" y="615"/>
                    <a:pt x="165" y="681"/>
                    <a:pt x="232" y="681"/>
                  </a:cubicBezTo>
                  <a:cubicBezTo>
                    <a:pt x="275" y="681"/>
                    <a:pt x="275" y="681"/>
                    <a:pt x="275" y="681"/>
                  </a:cubicBezTo>
                  <a:cubicBezTo>
                    <a:pt x="289" y="681"/>
                    <a:pt x="289" y="681"/>
                    <a:pt x="289" y="681"/>
                  </a:cubicBezTo>
                  <a:cubicBezTo>
                    <a:pt x="332" y="681"/>
                    <a:pt x="332" y="681"/>
                    <a:pt x="332" y="681"/>
                  </a:cubicBezTo>
                  <a:cubicBezTo>
                    <a:pt x="399" y="681"/>
                    <a:pt x="385" y="615"/>
                    <a:pt x="414" y="568"/>
                  </a:cubicBezTo>
                  <a:cubicBezTo>
                    <a:pt x="433" y="538"/>
                    <a:pt x="460" y="507"/>
                    <a:pt x="477" y="488"/>
                  </a:cubicBezTo>
                  <a:cubicBezTo>
                    <a:pt x="531" y="437"/>
                    <a:pt x="565" y="364"/>
                    <a:pt x="565" y="283"/>
                  </a:cubicBezTo>
                  <a:cubicBezTo>
                    <a:pt x="565" y="127"/>
                    <a:pt x="439" y="0"/>
                    <a:pt x="282" y="0"/>
                  </a:cubicBezTo>
                  <a:close/>
                  <a:moveTo>
                    <a:pt x="388" y="410"/>
                  </a:moveTo>
                  <a:cubicBezTo>
                    <a:pt x="379" y="420"/>
                    <a:pt x="364" y="438"/>
                    <a:pt x="354" y="455"/>
                  </a:cubicBezTo>
                  <a:cubicBezTo>
                    <a:pt x="338" y="482"/>
                    <a:pt x="346" y="520"/>
                    <a:pt x="309" y="520"/>
                  </a:cubicBezTo>
                  <a:cubicBezTo>
                    <a:pt x="286" y="520"/>
                    <a:pt x="286" y="520"/>
                    <a:pt x="286" y="520"/>
                  </a:cubicBezTo>
                  <a:cubicBezTo>
                    <a:pt x="279" y="520"/>
                    <a:pt x="279" y="520"/>
                    <a:pt x="279" y="520"/>
                  </a:cubicBezTo>
                  <a:cubicBezTo>
                    <a:pt x="255" y="520"/>
                    <a:pt x="255" y="520"/>
                    <a:pt x="255" y="520"/>
                  </a:cubicBezTo>
                  <a:cubicBezTo>
                    <a:pt x="219" y="520"/>
                    <a:pt x="227" y="482"/>
                    <a:pt x="211" y="455"/>
                  </a:cubicBezTo>
                  <a:cubicBezTo>
                    <a:pt x="201" y="437"/>
                    <a:pt x="185" y="419"/>
                    <a:pt x="176" y="408"/>
                  </a:cubicBezTo>
                  <a:cubicBezTo>
                    <a:pt x="173" y="406"/>
                    <a:pt x="171" y="403"/>
                    <a:pt x="169" y="401"/>
                  </a:cubicBezTo>
                  <a:cubicBezTo>
                    <a:pt x="169" y="401"/>
                    <a:pt x="168" y="400"/>
                    <a:pt x="168" y="400"/>
                  </a:cubicBezTo>
                  <a:cubicBezTo>
                    <a:pt x="168" y="400"/>
                    <a:pt x="168" y="400"/>
                    <a:pt x="168" y="400"/>
                  </a:cubicBezTo>
                  <a:cubicBezTo>
                    <a:pt x="144" y="371"/>
                    <a:pt x="129" y="333"/>
                    <a:pt x="129" y="292"/>
                  </a:cubicBezTo>
                  <a:cubicBezTo>
                    <a:pt x="129" y="202"/>
                    <a:pt x="198" y="129"/>
                    <a:pt x="282" y="129"/>
                  </a:cubicBezTo>
                  <a:cubicBezTo>
                    <a:pt x="367" y="129"/>
                    <a:pt x="436" y="202"/>
                    <a:pt x="436" y="292"/>
                  </a:cubicBezTo>
                  <a:cubicBezTo>
                    <a:pt x="436" y="338"/>
                    <a:pt x="417" y="380"/>
                    <a:pt x="388" y="4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Freeform 21"/>
            <p:cNvSpPr/>
            <p:nvPr/>
          </p:nvSpPr>
          <p:spPr bwMode="auto">
            <a:xfrm>
              <a:off x="442" y="1621"/>
              <a:ext cx="449" cy="108"/>
            </a:xfrm>
            <a:custGeom>
              <a:avLst/>
              <a:gdLst>
                <a:gd name="T0" fmla="*/ 168 w 190"/>
                <a:gd name="T1" fmla="*/ 0 h 46"/>
                <a:gd name="T2" fmla="*/ 20 w 190"/>
                <a:gd name="T3" fmla="*/ 0 h 46"/>
                <a:gd name="T4" fmla="*/ 0 w 190"/>
                <a:gd name="T5" fmla="*/ 23 h 46"/>
                <a:gd name="T6" fmla="*/ 0 w 190"/>
                <a:gd name="T7" fmla="*/ 24 h 46"/>
                <a:gd name="T8" fmla="*/ 20 w 190"/>
                <a:gd name="T9" fmla="*/ 46 h 46"/>
                <a:gd name="T10" fmla="*/ 168 w 190"/>
                <a:gd name="T11" fmla="*/ 46 h 46"/>
                <a:gd name="T12" fmla="*/ 190 w 190"/>
                <a:gd name="T13" fmla="*/ 24 h 46"/>
                <a:gd name="T14" fmla="*/ 190 w 190"/>
                <a:gd name="T15" fmla="*/ 23 h 46"/>
                <a:gd name="T16" fmla="*/ 168 w 190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46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2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5"/>
                    <a:pt x="9" y="46"/>
                    <a:pt x="20" y="46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80" y="46"/>
                    <a:pt x="190" y="35"/>
                    <a:pt x="190" y="24"/>
                  </a:cubicBezTo>
                  <a:cubicBezTo>
                    <a:pt x="190" y="23"/>
                    <a:pt x="190" y="23"/>
                    <a:pt x="190" y="23"/>
                  </a:cubicBezTo>
                  <a:cubicBezTo>
                    <a:pt x="190" y="12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Freeform 22"/>
            <p:cNvSpPr/>
            <p:nvPr/>
          </p:nvSpPr>
          <p:spPr bwMode="auto">
            <a:xfrm>
              <a:off x="442" y="1748"/>
              <a:ext cx="449" cy="199"/>
            </a:xfrm>
            <a:custGeom>
              <a:avLst/>
              <a:gdLst>
                <a:gd name="T0" fmla="*/ 168 w 190"/>
                <a:gd name="T1" fmla="*/ 0 h 84"/>
                <a:gd name="T2" fmla="*/ 20 w 190"/>
                <a:gd name="T3" fmla="*/ 0 h 84"/>
                <a:gd name="T4" fmla="*/ 0 w 190"/>
                <a:gd name="T5" fmla="*/ 22 h 84"/>
                <a:gd name="T6" fmla="*/ 0 w 190"/>
                <a:gd name="T7" fmla="*/ 22 h 84"/>
                <a:gd name="T8" fmla="*/ 20 w 190"/>
                <a:gd name="T9" fmla="*/ 41 h 84"/>
                <a:gd name="T10" fmla="*/ 48 w 190"/>
                <a:gd name="T11" fmla="*/ 41 h 84"/>
                <a:gd name="T12" fmla="*/ 48 w 190"/>
                <a:gd name="T13" fmla="*/ 46 h 84"/>
                <a:gd name="T14" fmla="*/ 95 w 190"/>
                <a:gd name="T15" fmla="*/ 84 h 84"/>
                <a:gd name="T16" fmla="*/ 141 w 190"/>
                <a:gd name="T17" fmla="*/ 46 h 84"/>
                <a:gd name="T18" fmla="*/ 141 w 190"/>
                <a:gd name="T19" fmla="*/ 41 h 84"/>
                <a:gd name="T20" fmla="*/ 168 w 190"/>
                <a:gd name="T21" fmla="*/ 41 h 84"/>
                <a:gd name="T22" fmla="*/ 190 w 190"/>
                <a:gd name="T23" fmla="*/ 22 h 84"/>
                <a:gd name="T24" fmla="*/ 190 w 190"/>
                <a:gd name="T25" fmla="*/ 22 h 84"/>
                <a:gd name="T26" fmla="*/ 168 w 190"/>
                <a:gd name="T2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84">
                  <a:moveTo>
                    <a:pt x="16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3"/>
                    <a:pt x="9" y="41"/>
                    <a:pt x="20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8" y="43"/>
                    <a:pt x="48" y="44"/>
                    <a:pt x="48" y="46"/>
                  </a:cubicBezTo>
                  <a:cubicBezTo>
                    <a:pt x="48" y="67"/>
                    <a:pt x="69" y="84"/>
                    <a:pt x="95" y="84"/>
                  </a:cubicBezTo>
                  <a:cubicBezTo>
                    <a:pt x="120" y="84"/>
                    <a:pt x="141" y="67"/>
                    <a:pt x="141" y="46"/>
                  </a:cubicBezTo>
                  <a:cubicBezTo>
                    <a:pt x="141" y="44"/>
                    <a:pt x="141" y="43"/>
                    <a:pt x="141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80" y="41"/>
                    <a:pt x="190" y="33"/>
                    <a:pt x="190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1"/>
                    <a:pt x="180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Freeform 23"/>
            <p:cNvSpPr>
              <a:spLocks noEditPoints="1"/>
            </p:cNvSpPr>
            <p:nvPr/>
          </p:nvSpPr>
          <p:spPr bwMode="auto">
            <a:xfrm>
              <a:off x="560" y="605"/>
              <a:ext cx="215" cy="276"/>
            </a:xfrm>
            <a:custGeom>
              <a:avLst/>
              <a:gdLst>
                <a:gd name="T0" fmla="*/ 88 w 91"/>
                <a:gd name="T1" fmla="*/ 0 h 117"/>
                <a:gd name="T2" fmla="*/ 3 w 91"/>
                <a:gd name="T3" fmla="*/ 0 h 117"/>
                <a:gd name="T4" fmla="*/ 0 w 91"/>
                <a:gd name="T5" fmla="*/ 3 h 117"/>
                <a:gd name="T6" fmla="*/ 0 w 91"/>
                <a:gd name="T7" fmla="*/ 114 h 117"/>
                <a:gd name="T8" fmla="*/ 3 w 91"/>
                <a:gd name="T9" fmla="*/ 116 h 117"/>
                <a:gd name="T10" fmla="*/ 43 w 91"/>
                <a:gd name="T11" fmla="*/ 92 h 117"/>
                <a:gd name="T12" fmla="*/ 48 w 91"/>
                <a:gd name="T13" fmla="*/ 92 h 117"/>
                <a:gd name="T14" fmla="*/ 88 w 91"/>
                <a:gd name="T15" fmla="*/ 116 h 117"/>
                <a:gd name="T16" fmla="*/ 91 w 91"/>
                <a:gd name="T17" fmla="*/ 114 h 117"/>
                <a:gd name="T18" fmla="*/ 91 w 91"/>
                <a:gd name="T19" fmla="*/ 3 h 117"/>
                <a:gd name="T20" fmla="*/ 88 w 91"/>
                <a:gd name="T21" fmla="*/ 0 h 117"/>
                <a:gd name="T22" fmla="*/ 65 w 91"/>
                <a:gd name="T23" fmla="*/ 49 h 117"/>
                <a:gd name="T24" fmla="*/ 62 w 91"/>
                <a:gd name="T25" fmla="*/ 53 h 117"/>
                <a:gd name="T26" fmla="*/ 50 w 91"/>
                <a:gd name="T27" fmla="*/ 53 h 117"/>
                <a:gd name="T28" fmla="*/ 50 w 91"/>
                <a:gd name="T29" fmla="*/ 64 h 117"/>
                <a:gd name="T30" fmla="*/ 47 w 91"/>
                <a:gd name="T31" fmla="*/ 67 h 117"/>
                <a:gd name="T32" fmla="*/ 44 w 91"/>
                <a:gd name="T33" fmla="*/ 67 h 117"/>
                <a:gd name="T34" fmla="*/ 41 w 91"/>
                <a:gd name="T35" fmla="*/ 64 h 117"/>
                <a:gd name="T36" fmla="*/ 41 w 91"/>
                <a:gd name="T37" fmla="*/ 53 h 117"/>
                <a:gd name="T38" fmla="*/ 29 w 91"/>
                <a:gd name="T39" fmla="*/ 53 h 117"/>
                <a:gd name="T40" fmla="*/ 26 w 91"/>
                <a:gd name="T41" fmla="*/ 49 h 117"/>
                <a:gd name="T42" fmla="*/ 26 w 91"/>
                <a:gd name="T43" fmla="*/ 46 h 117"/>
                <a:gd name="T44" fmla="*/ 29 w 91"/>
                <a:gd name="T45" fmla="*/ 43 h 117"/>
                <a:gd name="T46" fmla="*/ 41 w 91"/>
                <a:gd name="T47" fmla="*/ 43 h 117"/>
                <a:gd name="T48" fmla="*/ 41 w 91"/>
                <a:gd name="T49" fmla="*/ 31 h 117"/>
                <a:gd name="T50" fmla="*/ 44 w 91"/>
                <a:gd name="T51" fmla="*/ 28 h 117"/>
                <a:gd name="T52" fmla="*/ 47 w 91"/>
                <a:gd name="T53" fmla="*/ 28 h 117"/>
                <a:gd name="T54" fmla="*/ 50 w 91"/>
                <a:gd name="T55" fmla="*/ 31 h 117"/>
                <a:gd name="T56" fmla="*/ 50 w 91"/>
                <a:gd name="T57" fmla="*/ 43 h 117"/>
                <a:gd name="T58" fmla="*/ 62 w 91"/>
                <a:gd name="T59" fmla="*/ 43 h 117"/>
                <a:gd name="T60" fmla="*/ 65 w 91"/>
                <a:gd name="T61" fmla="*/ 46 h 117"/>
                <a:gd name="T62" fmla="*/ 65 w 91"/>
                <a:gd name="T63" fmla="*/ 4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" h="117">
                  <a:moveTo>
                    <a:pt x="8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1" y="117"/>
                    <a:pt x="3" y="116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44" y="91"/>
                    <a:pt x="47" y="91"/>
                    <a:pt x="48" y="92"/>
                  </a:cubicBezTo>
                  <a:cubicBezTo>
                    <a:pt x="88" y="116"/>
                    <a:pt x="88" y="116"/>
                    <a:pt x="88" y="116"/>
                  </a:cubicBezTo>
                  <a:cubicBezTo>
                    <a:pt x="90" y="117"/>
                    <a:pt x="91" y="116"/>
                    <a:pt x="91" y="114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1" y="1"/>
                    <a:pt x="89" y="0"/>
                    <a:pt x="88" y="0"/>
                  </a:cubicBezTo>
                  <a:close/>
                  <a:moveTo>
                    <a:pt x="65" y="49"/>
                  </a:moveTo>
                  <a:cubicBezTo>
                    <a:pt x="65" y="51"/>
                    <a:pt x="64" y="53"/>
                    <a:pt x="62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6"/>
                    <a:pt x="49" y="67"/>
                    <a:pt x="47" y="67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2" y="67"/>
                    <a:pt x="41" y="66"/>
                    <a:pt x="41" y="64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7" y="53"/>
                    <a:pt x="26" y="51"/>
                    <a:pt x="26" y="49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4"/>
                    <a:pt x="27" y="43"/>
                    <a:pt x="29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29"/>
                    <a:pt x="42" y="28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0" y="29"/>
                    <a:pt x="50" y="3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4" y="43"/>
                    <a:pt x="65" y="44"/>
                    <a:pt x="65" y="46"/>
                  </a:cubicBezTo>
                  <a:lnTo>
                    <a:pt x="6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Freeform 24"/>
            <p:cNvSpPr/>
            <p:nvPr/>
          </p:nvSpPr>
          <p:spPr bwMode="auto">
            <a:xfrm>
              <a:off x="621" y="543"/>
              <a:ext cx="215" cy="279"/>
            </a:xfrm>
            <a:custGeom>
              <a:avLst/>
              <a:gdLst>
                <a:gd name="T0" fmla="*/ 87 w 91"/>
                <a:gd name="T1" fmla="*/ 0 h 118"/>
                <a:gd name="T2" fmla="*/ 91 w 91"/>
                <a:gd name="T3" fmla="*/ 3 h 118"/>
                <a:gd name="T4" fmla="*/ 91 w 91"/>
                <a:gd name="T5" fmla="*/ 115 h 118"/>
                <a:gd name="T6" fmla="*/ 88 w 91"/>
                <a:gd name="T7" fmla="*/ 117 h 118"/>
                <a:gd name="T8" fmla="*/ 77 w 91"/>
                <a:gd name="T9" fmla="*/ 109 h 118"/>
                <a:gd name="T10" fmla="*/ 75 w 91"/>
                <a:gd name="T11" fmla="*/ 104 h 118"/>
                <a:gd name="T12" fmla="*/ 75 w 91"/>
                <a:gd name="T13" fmla="*/ 19 h 118"/>
                <a:gd name="T14" fmla="*/ 71 w 91"/>
                <a:gd name="T15" fmla="*/ 16 h 118"/>
                <a:gd name="T16" fmla="*/ 3 w 91"/>
                <a:gd name="T17" fmla="*/ 16 h 118"/>
                <a:gd name="T18" fmla="*/ 0 w 91"/>
                <a:gd name="T19" fmla="*/ 13 h 118"/>
                <a:gd name="T20" fmla="*/ 0 w 91"/>
                <a:gd name="T21" fmla="*/ 3 h 118"/>
                <a:gd name="T22" fmla="*/ 3 w 91"/>
                <a:gd name="T23" fmla="*/ 0 h 118"/>
                <a:gd name="T24" fmla="*/ 87 w 91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118">
                  <a:moveTo>
                    <a:pt x="87" y="0"/>
                  </a:moveTo>
                  <a:cubicBezTo>
                    <a:pt x="89" y="0"/>
                    <a:pt x="91" y="2"/>
                    <a:pt x="91" y="3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91" y="117"/>
                    <a:pt x="89" y="118"/>
                    <a:pt x="88" y="117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6" y="108"/>
                    <a:pt x="75" y="106"/>
                    <a:pt x="75" y="104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5" y="18"/>
                    <a:pt x="73" y="16"/>
                    <a:pt x="71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15" name="PA_组合 35"/>
          <p:cNvGrpSpPr/>
          <p:nvPr>
            <p:custDataLst>
              <p:tags r:id="rId7"/>
            </p:custDataLst>
          </p:nvPr>
        </p:nvGrpSpPr>
        <p:grpSpPr bwMode="auto">
          <a:xfrm>
            <a:off x="2349712" y="2469305"/>
            <a:ext cx="279400" cy="347133"/>
            <a:chOff x="0" y="0"/>
            <a:chExt cx="156" cy="194"/>
          </a:xfrm>
        </p:grpSpPr>
        <p:sp>
          <p:nvSpPr>
            <p:cNvPr id="20516" name="Freeform 36"/>
            <p:cNvSpPr/>
            <p:nvPr/>
          </p:nvSpPr>
          <p:spPr bwMode="auto">
            <a:xfrm>
              <a:off x="0" y="69"/>
              <a:ext cx="156" cy="125"/>
            </a:xfrm>
            <a:custGeom>
              <a:avLst/>
              <a:gdLst>
                <a:gd name="T0" fmla="*/ 66 w 66"/>
                <a:gd name="T1" fmla="*/ 9 h 53"/>
                <a:gd name="T2" fmla="*/ 45 w 66"/>
                <a:gd name="T3" fmla="*/ 48 h 53"/>
                <a:gd name="T4" fmla="*/ 33 w 66"/>
                <a:gd name="T5" fmla="*/ 53 h 53"/>
                <a:gd name="T6" fmla="*/ 27 w 66"/>
                <a:gd name="T7" fmla="*/ 52 h 53"/>
                <a:gd name="T8" fmla="*/ 3 w 66"/>
                <a:gd name="T9" fmla="*/ 23 h 53"/>
                <a:gd name="T10" fmla="*/ 3 w 66"/>
                <a:gd name="T11" fmla="*/ 22 h 53"/>
                <a:gd name="T12" fmla="*/ 0 w 66"/>
                <a:gd name="T13" fmla="*/ 9 h 53"/>
                <a:gd name="T14" fmla="*/ 1 w 66"/>
                <a:gd name="T15" fmla="*/ 1 h 53"/>
                <a:gd name="T16" fmla="*/ 1 w 66"/>
                <a:gd name="T17" fmla="*/ 1 h 53"/>
                <a:gd name="T18" fmla="*/ 1 w 66"/>
                <a:gd name="T19" fmla="*/ 1 h 53"/>
                <a:gd name="T20" fmla="*/ 2 w 66"/>
                <a:gd name="T21" fmla="*/ 0 h 53"/>
                <a:gd name="T22" fmla="*/ 3 w 66"/>
                <a:gd name="T23" fmla="*/ 1 h 53"/>
                <a:gd name="T24" fmla="*/ 3 w 66"/>
                <a:gd name="T25" fmla="*/ 1 h 53"/>
                <a:gd name="T26" fmla="*/ 30 w 66"/>
                <a:gd name="T27" fmla="*/ 42 h 53"/>
                <a:gd name="T28" fmla="*/ 33 w 66"/>
                <a:gd name="T29" fmla="*/ 43 h 53"/>
                <a:gd name="T30" fmla="*/ 41 w 66"/>
                <a:gd name="T31" fmla="*/ 40 h 53"/>
                <a:gd name="T32" fmla="*/ 56 w 66"/>
                <a:gd name="T33" fmla="*/ 20 h 53"/>
                <a:gd name="T34" fmla="*/ 62 w 66"/>
                <a:gd name="T35" fmla="*/ 1 h 53"/>
                <a:gd name="T36" fmla="*/ 62 w 66"/>
                <a:gd name="T37" fmla="*/ 1 h 53"/>
                <a:gd name="T38" fmla="*/ 62 w 66"/>
                <a:gd name="T39" fmla="*/ 1 h 53"/>
                <a:gd name="T40" fmla="*/ 64 w 66"/>
                <a:gd name="T41" fmla="*/ 0 h 53"/>
                <a:gd name="T42" fmla="*/ 65 w 66"/>
                <a:gd name="T43" fmla="*/ 0 h 53"/>
                <a:gd name="T44" fmla="*/ 65 w 66"/>
                <a:gd name="T45" fmla="*/ 1 h 53"/>
                <a:gd name="T46" fmla="*/ 66 w 66"/>
                <a:gd name="T47" fmla="*/ 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" h="53">
                  <a:moveTo>
                    <a:pt x="66" y="9"/>
                  </a:moveTo>
                  <a:cubicBezTo>
                    <a:pt x="66" y="21"/>
                    <a:pt x="56" y="40"/>
                    <a:pt x="45" y="48"/>
                  </a:cubicBezTo>
                  <a:cubicBezTo>
                    <a:pt x="41" y="51"/>
                    <a:pt x="37" y="53"/>
                    <a:pt x="33" y="53"/>
                  </a:cubicBezTo>
                  <a:cubicBezTo>
                    <a:pt x="31" y="53"/>
                    <a:pt x="29" y="52"/>
                    <a:pt x="27" y="52"/>
                  </a:cubicBezTo>
                  <a:cubicBezTo>
                    <a:pt x="17" y="48"/>
                    <a:pt x="8" y="36"/>
                    <a:pt x="3" y="23"/>
                  </a:cubicBezTo>
                  <a:cubicBezTo>
                    <a:pt x="3" y="23"/>
                    <a:pt x="3" y="23"/>
                    <a:pt x="3" y="22"/>
                  </a:cubicBezTo>
                  <a:cubicBezTo>
                    <a:pt x="1" y="18"/>
                    <a:pt x="0" y="13"/>
                    <a:pt x="0" y="9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6" y="17"/>
                    <a:pt x="17" y="40"/>
                    <a:pt x="30" y="42"/>
                  </a:cubicBezTo>
                  <a:cubicBezTo>
                    <a:pt x="31" y="43"/>
                    <a:pt x="32" y="43"/>
                    <a:pt x="33" y="43"/>
                  </a:cubicBezTo>
                  <a:cubicBezTo>
                    <a:pt x="36" y="43"/>
                    <a:pt x="38" y="42"/>
                    <a:pt x="41" y="40"/>
                  </a:cubicBezTo>
                  <a:cubicBezTo>
                    <a:pt x="47" y="36"/>
                    <a:pt x="52" y="29"/>
                    <a:pt x="56" y="20"/>
                  </a:cubicBezTo>
                  <a:cubicBezTo>
                    <a:pt x="59" y="14"/>
                    <a:pt x="61" y="7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3"/>
                    <a:pt x="66" y="6"/>
                    <a:pt x="6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Freeform 37"/>
            <p:cNvSpPr>
              <a:spLocks noEditPoints="1"/>
            </p:cNvSpPr>
            <p:nvPr/>
          </p:nvSpPr>
          <p:spPr bwMode="auto">
            <a:xfrm>
              <a:off x="19" y="0"/>
              <a:ext cx="116" cy="151"/>
            </a:xfrm>
            <a:custGeom>
              <a:avLst/>
              <a:gdLst>
                <a:gd name="T0" fmla="*/ 48 w 49"/>
                <a:gd name="T1" fmla="*/ 17 h 64"/>
                <a:gd name="T2" fmla="*/ 25 w 49"/>
                <a:gd name="T3" fmla="*/ 0 h 64"/>
                <a:gd name="T4" fmla="*/ 3 w 49"/>
                <a:gd name="T5" fmla="*/ 12 h 64"/>
                <a:gd name="T6" fmla="*/ 1 w 49"/>
                <a:gd name="T7" fmla="*/ 17 h 64"/>
                <a:gd name="T8" fmla="*/ 0 w 49"/>
                <a:gd name="T9" fmla="*/ 24 h 64"/>
                <a:gd name="T10" fmla="*/ 25 w 49"/>
                <a:gd name="T11" fmla="*/ 64 h 64"/>
                <a:gd name="T12" fmla="*/ 30 w 49"/>
                <a:gd name="T13" fmla="*/ 63 h 64"/>
                <a:gd name="T14" fmla="*/ 43 w 49"/>
                <a:gd name="T15" fmla="*/ 48 h 64"/>
                <a:gd name="T16" fmla="*/ 47 w 49"/>
                <a:gd name="T17" fmla="*/ 38 h 64"/>
                <a:gd name="T18" fmla="*/ 47 w 49"/>
                <a:gd name="T19" fmla="*/ 38 h 64"/>
                <a:gd name="T20" fmla="*/ 49 w 49"/>
                <a:gd name="T21" fmla="*/ 24 h 64"/>
                <a:gd name="T22" fmla="*/ 48 w 49"/>
                <a:gd name="T23" fmla="*/ 17 h 64"/>
                <a:gd name="T24" fmla="*/ 25 w 49"/>
                <a:gd name="T25" fmla="*/ 32 h 64"/>
                <a:gd name="T26" fmla="*/ 24 w 49"/>
                <a:gd name="T27" fmla="*/ 32 h 64"/>
                <a:gd name="T28" fmla="*/ 16 w 49"/>
                <a:gd name="T29" fmla="*/ 24 h 64"/>
                <a:gd name="T30" fmla="*/ 16 w 49"/>
                <a:gd name="T31" fmla="*/ 23 h 64"/>
                <a:gd name="T32" fmla="*/ 25 w 49"/>
                <a:gd name="T33" fmla="*/ 15 h 64"/>
                <a:gd name="T34" fmla="*/ 33 w 49"/>
                <a:gd name="T35" fmla="*/ 23 h 64"/>
                <a:gd name="T36" fmla="*/ 25 w 49"/>
                <a:gd name="T37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64">
                  <a:moveTo>
                    <a:pt x="48" y="17"/>
                  </a:moveTo>
                  <a:cubicBezTo>
                    <a:pt x="45" y="7"/>
                    <a:pt x="36" y="0"/>
                    <a:pt x="25" y="0"/>
                  </a:cubicBezTo>
                  <a:cubicBezTo>
                    <a:pt x="16" y="0"/>
                    <a:pt x="8" y="5"/>
                    <a:pt x="3" y="12"/>
                  </a:cubicBezTo>
                  <a:cubicBezTo>
                    <a:pt x="3" y="14"/>
                    <a:pt x="2" y="15"/>
                    <a:pt x="1" y="17"/>
                  </a:cubicBezTo>
                  <a:cubicBezTo>
                    <a:pt x="1" y="19"/>
                    <a:pt x="0" y="22"/>
                    <a:pt x="0" y="24"/>
                  </a:cubicBezTo>
                  <a:cubicBezTo>
                    <a:pt x="0" y="38"/>
                    <a:pt x="11" y="64"/>
                    <a:pt x="25" y="64"/>
                  </a:cubicBezTo>
                  <a:cubicBezTo>
                    <a:pt x="27" y="64"/>
                    <a:pt x="29" y="64"/>
                    <a:pt x="30" y="63"/>
                  </a:cubicBezTo>
                  <a:cubicBezTo>
                    <a:pt x="35" y="60"/>
                    <a:pt x="40" y="55"/>
                    <a:pt x="43" y="48"/>
                  </a:cubicBezTo>
                  <a:cubicBezTo>
                    <a:pt x="44" y="45"/>
                    <a:pt x="46" y="42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8" y="33"/>
                    <a:pt x="49" y="28"/>
                    <a:pt x="49" y="24"/>
                  </a:cubicBezTo>
                  <a:cubicBezTo>
                    <a:pt x="49" y="22"/>
                    <a:pt x="49" y="19"/>
                    <a:pt x="48" y="17"/>
                  </a:cubicBezTo>
                  <a:close/>
                  <a:moveTo>
                    <a:pt x="25" y="32"/>
                  </a:moveTo>
                  <a:cubicBezTo>
                    <a:pt x="25" y="32"/>
                    <a:pt x="24" y="32"/>
                    <a:pt x="24" y="32"/>
                  </a:cubicBezTo>
                  <a:cubicBezTo>
                    <a:pt x="20" y="31"/>
                    <a:pt x="17" y="28"/>
                    <a:pt x="16" y="24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16" y="19"/>
                    <a:pt x="20" y="15"/>
                    <a:pt x="25" y="15"/>
                  </a:cubicBezTo>
                  <a:cubicBezTo>
                    <a:pt x="30" y="15"/>
                    <a:pt x="33" y="19"/>
                    <a:pt x="33" y="23"/>
                  </a:cubicBezTo>
                  <a:cubicBezTo>
                    <a:pt x="33" y="28"/>
                    <a:pt x="30" y="32"/>
                    <a:pt x="25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18" name="PA_组合 38"/>
          <p:cNvGrpSpPr/>
          <p:nvPr>
            <p:custDataLst>
              <p:tags r:id="rId8"/>
            </p:custDataLst>
          </p:nvPr>
        </p:nvGrpSpPr>
        <p:grpSpPr bwMode="auto">
          <a:xfrm>
            <a:off x="3144098" y="3235538"/>
            <a:ext cx="321733" cy="427567"/>
            <a:chOff x="0" y="0"/>
            <a:chExt cx="201" cy="269"/>
          </a:xfrm>
        </p:grpSpPr>
        <p:sp>
          <p:nvSpPr>
            <p:cNvPr id="20519" name="Freeform 39"/>
            <p:cNvSpPr/>
            <p:nvPr/>
          </p:nvSpPr>
          <p:spPr bwMode="auto">
            <a:xfrm>
              <a:off x="75" y="0"/>
              <a:ext cx="52" cy="30"/>
            </a:xfrm>
            <a:custGeom>
              <a:avLst/>
              <a:gdLst>
                <a:gd name="T0" fmla="*/ 20 w 22"/>
                <a:gd name="T1" fmla="*/ 7 h 13"/>
                <a:gd name="T2" fmla="*/ 22 w 22"/>
                <a:gd name="T3" fmla="*/ 12 h 13"/>
                <a:gd name="T4" fmla="*/ 17 w 22"/>
                <a:gd name="T5" fmla="*/ 12 h 13"/>
                <a:gd name="T6" fmla="*/ 11 w 22"/>
                <a:gd name="T7" fmla="*/ 12 h 13"/>
                <a:gd name="T8" fmla="*/ 4 w 22"/>
                <a:gd name="T9" fmla="*/ 12 h 13"/>
                <a:gd name="T10" fmla="*/ 0 w 22"/>
                <a:gd name="T11" fmla="*/ 12 h 13"/>
                <a:gd name="T12" fmla="*/ 1 w 22"/>
                <a:gd name="T13" fmla="*/ 7 h 13"/>
                <a:gd name="T14" fmla="*/ 11 w 22"/>
                <a:gd name="T15" fmla="*/ 0 h 13"/>
                <a:gd name="T16" fmla="*/ 20 w 22"/>
                <a:gd name="T1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13">
                  <a:moveTo>
                    <a:pt x="20" y="7"/>
                  </a:moveTo>
                  <a:cubicBezTo>
                    <a:pt x="21" y="9"/>
                    <a:pt x="22" y="12"/>
                    <a:pt x="22" y="12"/>
                  </a:cubicBezTo>
                  <a:cubicBezTo>
                    <a:pt x="22" y="13"/>
                    <a:pt x="20" y="13"/>
                    <a:pt x="17" y="12"/>
                  </a:cubicBezTo>
                  <a:cubicBezTo>
                    <a:pt x="17" y="12"/>
                    <a:pt x="15" y="12"/>
                    <a:pt x="11" y="12"/>
                  </a:cubicBezTo>
                  <a:cubicBezTo>
                    <a:pt x="6" y="12"/>
                    <a:pt x="4" y="12"/>
                    <a:pt x="4" y="12"/>
                  </a:cubicBezTo>
                  <a:cubicBezTo>
                    <a:pt x="2" y="13"/>
                    <a:pt x="0" y="13"/>
                    <a:pt x="0" y="12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1" y="7"/>
                    <a:pt x="5" y="0"/>
                    <a:pt x="11" y="0"/>
                  </a:cubicBezTo>
                  <a:cubicBezTo>
                    <a:pt x="17" y="0"/>
                    <a:pt x="20" y="7"/>
                    <a:pt x="2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0" name="Freeform 40"/>
            <p:cNvSpPr/>
            <p:nvPr/>
          </p:nvSpPr>
          <p:spPr bwMode="auto">
            <a:xfrm>
              <a:off x="64" y="241"/>
              <a:ext cx="75" cy="28"/>
            </a:xfrm>
            <a:custGeom>
              <a:avLst/>
              <a:gdLst>
                <a:gd name="T0" fmla="*/ 29 w 32"/>
                <a:gd name="T1" fmla="*/ 1 h 12"/>
                <a:gd name="T2" fmla="*/ 30 w 32"/>
                <a:gd name="T3" fmla="*/ 3 h 12"/>
                <a:gd name="T4" fmla="*/ 16 w 32"/>
                <a:gd name="T5" fmla="*/ 12 h 12"/>
                <a:gd name="T6" fmla="*/ 1 w 32"/>
                <a:gd name="T7" fmla="*/ 3 h 12"/>
                <a:gd name="T8" fmla="*/ 3 w 32"/>
                <a:gd name="T9" fmla="*/ 1 h 12"/>
                <a:gd name="T10" fmla="*/ 11 w 32"/>
                <a:gd name="T11" fmla="*/ 2 h 12"/>
                <a:gd name="T12" fmla="*/ 20 w 32"/>
                <a:gd name="T13" fmla="*/ 2 h 12"/>
                <a:gd name="T14" fmla="*/ 29 w 32"/>
                <a:gd name="T15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">
                  <a:moveTo>
                    <a:pt x="29" y="1"/>
                  </a:moveTo>
                  <a:cubicBezTo>
                    <a:pt x="31" y="0"/>
                    <a:pt x="32" y="1"/>
                    <a:pt x="30" y="3"/>
                  </a:cubicBezTo>
                  <a:cubicBezTo>
                    <a:pt x="30" y="3"/>
                    <a:pt x="24" y="12"/>
                    <a:pt x="16" y="12"/>
                  </a:cubicBezTo>
                  <a:cubicBezTo>
                    <a:pt x="8" y="12"/>
                    <a:pt x="1" y="3"/>
                    <a:pt x="1" y="3"/>
                  </a:cubicBezTo>
                  <a:cubicBezTo>
                    <a:pt x="0" y="1"/>
                    <a:pt x="0" y="0"/>
                    <a:pt x="3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2"/>
                    <a:pt x="18" y="2"/>
                    <a:pt x="20" y="2"/>
                  </a:cubicBezTo>
                  <a:lnTo>
                    <a:pt x="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1" name="Freeform 41"/>
            <p:cNvSpPr/>
            <p:nvPr/>
          </p:nvSpPr>
          <p:spPr bwMode="auto">
            <a:xfrm>
              <a:off x="0" y="42"/>
              <a:ext cx="201" cy="189"/>
            </a:xfrm>
            <a:custGeom>
              <a:avLst/>
              <a:gdLst>
                <a:gd name="T0" fmla="*/ 85 w 85"/>
                <a:gd name="T1" fmla="*/ 63 h 80"/>
                <a:gd name="T2" fmla="*/ 85 w 85"/>
                <a:gd name="T3" fmla="*/ 63 h 80"/>
                <a:gd name="T4" fmla="*/ 77 w 85"/>
                <a:gd name="T5" fmla="*/ 37 h 80"/>
                <a:gd name="T6" fmla="*/ 76 w 85"/>
                <a:gd name="T7" fmla="*/ 34 h 80"/>
                <a:gd name="T8" fmla="*/ 76 w 85"/>
                <a:gd name="T9" fmla="*/ 33 h 80"/>
                <a:gd name="T10" fmla="*/ 76 w 85"/>
                <a:gd name="T11" fmla="*/ 32 h 80"/>
                <a:gd name="T12" fmla="*/ 75 w 85"/>
                <a:gd name="T13" fmla="*/ 31 h 80"/>
                <a:gd name="T14" fmla="*/ 75 w 85"/>
                <a:gd name="T15" fmla="*/ 30 h 80"/>
                <a:gd name="T16" fmla="*/ 74 w 85"/>
                <a:gd name="T17" fmla="*/ 28 h 80"/>
                <a:gd name="T18" fmla="*/ 74 w 85"/>
                <a:gd name="T19" fmla="*/ 28 h 80"/>
                <a:gd name="T20" fmla="*/ 74 w 85"/>
                <a:gd name="T21" fmla="*/ 27 h 80"/>
                <a:gd name="T22" fmla="*/ 43 w 85"/>
                <a:gd name="T23" fmla="*/ 0 h 80"/>
                <a:gd name="T24" fmla="*/ 11 w 85"/>
                <a:gd name="T25" fmla="*/ 27 h 80"/>
                <a:gd name="T26" fmla="*/ 11 w 85"/>
                <a:gd name="T27" fmla="*/ 28 h 80"/>
                <a:gd name="T28" fmla="*/ 11 w 85"/>
                <a:gd name="T29" fmla="*/ 28 h 80"/>
                <a:gd name="T30" fmla="*/ 10 w 85"/>
                <a:gd name="T31" fmla="*/ 30 h 80"/>
                <a:gd name="T32" fmla="*/ 10 w 85"/>
                <a:gd name="T33" fmla="*/ 31 h 80"/>
                <a:gd name="T34" fmla="*/ 10 w 85"/>
                <a:gd name="T35" fmla="*/ 32 h 80"/>
                <a:gd name="T36" fmla="*/ 9 w 85"/>
                <a:gd name="T37" fmla="*/ 33 h 80"/>
                <a:gd name="T38" fmla="*/ 9 w 85"/>
                <a:gd name="T39" fmla="*/ 34 h 80"/>
                <a:gd name="T40" fmla="*/ 8 w 85"/>
                <a:gd name="T41" fmla="*/ 37 h 80"/>
                <a:gd name="T42" fmla="*/ 1 w 85"/>
                <a:gd name="T43" fmla="*/ 63 h 80"/>
                <a:gd name="T44" fmla="*/ 1 w 85"/>
                <a:gd name="T45" fmla="*/ 63 h 80"/>
                <a:gd name="T46" fmla="*/ 3 w 85"/>
                <a:gd name="T47" fmla="*/ 69 h 80"/>
                <a:gd name="T48" fmla="*/ 4 w 85"/>
                <a:gd name="T49" fmla="*/ 69 h 80"/>
                <a:gd name="T50" fmla="*/ 5 w 85"/>
                <a:gd name="T51" fmla="*/ 70 h 80"/>
                <a:gd name="T52" fmla="*/ 12 w 85"/>
                <a:gd name="T53" fmla="*/ 73 h 80"/>
                <a:gd name="T54" fmla="*/ 16 w 85"/>
                <a:gd name="T55" fmla="*/ 75 h 80"/>
                <a:gd name="T56" fmla="*/ 24 w 85"/>
                <a:gd name="T57" fmla="*/ 77 h 80"/>
                <a:gd name="T58" fmla="*/ 25 w 85"/>
                <a:gd name="T59" fmla="*/ 77 h 80"/>
                <a:gd name="T60" fmla="*/ 27 w 85"/>
                <a:gd name="T61" fmla="*/ 78 h 80"/>
                <a:gd name="T62" fmla="*/ 43 w 85"/>
                <a:gd name="T63" fmla="*/ 80 h 80"/>
                <a:gd name="T64" fmla="*/ 58 w 85"/>
                <a:gd name="T65" fmla="*/ 78 h 80"/>
                <a:gd name="T66" fmla="*/ 60 w 85"/>
                <a:gd name="T67" fmla="*/ 77 h 80"/>
                <a:gd name="T68" fmla="*/ 61 w 85"/>
                <a:gd name="T69" fmla="*/ 77 h 80"/>
                <a:gd name="T70" fmla="*/ 74 w 85"/>
                <a:gd name="T71" fmla="*/ 73 h 80"/>
                <a:gd name="T72" fmla="*/ 78 w 85"/>
                <a:gd name="T73" fmla="*/ 71 h 80"/>
                <a:gd name="T74" fmla="*/ 79 w 85"/>
                <a:gd name="T75" fmla="*/ 70 h 80"/>
                <a:gd name="T76" fmla="*/ 82 w 85"/>
                <a:gd name="T77" fmla="*/ 69 h 80"/>
                <a:gd name="T78" fmla="*/ 82 w 85"/>
                <a:gd name="T79" fmla="*/ 69 h 80"/>
                <a:gd name="T80" fmla="*/ 83 w 85"/>
                <a:gd name="T81" fmla="*/ 69 h 80"/>
                <a:gd name="T82" fmla="*/ 85 w 85"/>
                <a:gd name="T83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80">
                  <a:moveTo>
                    <a:pt x="85" y="63"/>
                  </a:moveTo>
                  <a:cubicBezTo>
                    <a:pt x="85" y="63"/>
                    <a:pt x="85" y="63"/>
                    <a:pt x="85" y="63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6"/>
                    <a:pt x="76" y="35"/>
                    <a:pt x="76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2"/>
                    <a:pt x="76" y="32"/>
                  </a:cubicBezTo>
                  <a:cubicBezTo>
                    <a:pt x="76" y="32"/>
                    <a:pt x="75" y="32"/>
                    <a:pt x="75" y="31"/>
                  </a:cubicBezTo>
                  <a:cubicBezTo>
                    <a:pt x="75" y="31"/>
                    <a:pt x="75" y="30"/>
                    <a:pt x="75" y="30"/>
                  </a:cubicBezTo>
                  <a:cubicBezTo>
                    <a:pt x="75" y="30"/>
                    <a:pt x="75" y="29"/>
                    <a:pt x="7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28"/>
                    <a:pt x="74" y="27"/>
                    <a:pt x="74" y="27"/>
                  </a:cubicBezTo>
                  <a:cubicBezTo>
                    <a:pt x="69" y="12"/>
                    <a:pt x="63" y="0"/>
                    <a:pt x="43" y="0"/>
                  </a:cubicBezTo>
                  <a:cubicBezTo>
                    <a:pt x="23" y="0"/>
                    <a:pt x="17" y="12"/>
                    <a:pt x="11" y="27"/>
                  </a:cubicBezTo>
                  <a:cubicBezTo>
                    <a:pt x="11" y="27"/>
                    <a:pt x="11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0"/>
                  </a:cubicBezTo>
                  <a:cubicBezTo>
                    <a:pt x="10" y="30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5"/>
                    <a:pt x="9" y="36"/>
                    <a:pt x="8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5"/>
                    <a:pt x="1" y="68"/>
                    <a:pt x="3" y="69"/>
                  </a:cubicBezTo>
                  <a:cubicBezTo>
                    <a:pt x="3" y="69"/>
                    <a:pt x="3" y="69"/>
                    <a:pt x="4" y="69"/>
                  </a:cubicBezTo>
                  <a:cubicBezTo>
                    <a:pt x="4" y="69"/>
                    <a:pt x="5" y="70"/>
                    <a:pt x="5" y="70"/>
                  </a:cubicBezTo>
                  <a:cubicBezTo>
                    <a:pt x="7" y="71"/>
                    <a:pt x="9" y="72"/>
                    <a:pt x="12" y="73"/>
                  </a:cubicBezTo>
                  <a:cubicBezTo>
                    <a:pt x="13" y="74"/>
                    <a:pt x="14" y="74"/>
                    <a:pt x="16" y="75"/>
                  </a:cubicBezTo>
                  <a:cubicBezTo>
                    <a:pt x="18" y="75"/>
                    <a:pt x="21" y="76"/>
                    <a:pt x="24" y="77"/>
                  </a:cubicBezTo>
                  <a:cubicBezTo>
                    <a:pt x="24" y="77"/>
                    <a:pt x="25" y="77"/>
                    <a:pt x="25" y="77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32" y="79"/>
                    <a:pt x="37" y="80"/>
                    <a:pt x="43" y="80"/>
                  </a:cubicBezTo>
                  <a:cubicBezTo>
                    <a:pt x="48" y="80"/>
                    <a:pt x="53" y="79"/>
                    <a:pt x="58" y="78"/>
                  </a:cubicBezTo>
                  <a:cubicBezTo>
                    <a:pt x="59" y="78"/>
                    <a:pt x="59" y="78"/>
                    <a:pt x="60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6" y="76"/>
                    <a:pt x="71" y="74"/>
                    <a:pt x="74" y="73"/>
                  </a:cubicBezTo>
                  <a:cubicBezTo>
                    <a:pt x="76" y="72"/>
                    <a:pt x="77" y="71"/>
                    <a:pt x="78" y="71"/>
                  </a:cubicBezTo>
                  <a:cubicBezTo>
                    <a:pt x="79" y="71"/>
                    <a:pt x="79" y="71"/>
                    <a:pt x="79" y="70"/>
                  </a:cubicBezTo>
                  <a:cubicBezTo>
                    <a:pt x="81" y="70"/>
                    <a:pt x="82" y="69"/>
                    <a:pt x="82" y="69"/>
                  </a:cubicBezTo>
                  <a:cubicBezTo>
                    <a:pt x="82" y="69"/>
                    <a:pt x="82" y="69"/>
                    <a:pt x="82" y="69"/>
                  </a:cubicBezTo>
                  <a:cubicBezTo>
                    <a:pt x="82" y="69"/>
                    <a:pt x="82" y="69"/>
                    <a:pt x="83" y="69"/>
                  </a:cubicBezTo>
                  <a:cubicBezTo>
                    <a:pt x="84" y="68"/>
                    <a:pt x="85" y="65"/>
                    <a:pt x="85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22" name="PA_矩形 4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06475" y="4321175"/>
            <a:ext cx="2101215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evirenment of the game is not always the same,which means you have to be flexible...</a:t>
            </a:r>
          </a:p>
        </p:txBody>
      </p:sp>
      <p:sp>
        <p:nvSpPr>
          <p:cNvPr id="20523" name="PA_矩形 4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80655" y="1852930"/>
            <a:ext cx="3248660" cy="78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C09CC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DAY AND NIGHT</a:t>
            </a: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Our shephed looks for his sheep day and night.when it’s dark,the field of view is limited</a:t>
            </a:r>
          </a:p>
        </p:txBody>
      </p:sp>
      <p:sp>
        <p:nvSpPr>
          <p:cNvPr id="20524" name="PA_矩形 4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780655" y="3202305"/>
            <a:ext cx="3456940" cy="103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/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14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errain</a:t>
            </a:r>
            <a:r>
              <a:rPr lang="en-US" altLang="zh-CN" sz="1400" b="1">
                <a:solidFill>
                  <a:srgbClr val="594D7B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Our shephed looks for his sheep so hard,meeting different terrains to explore different ways of objects’ movement</a:t>
            </a:r>
            <a:endParaRPr lang="zh-CN" altLang="en-US" sz="1200">
              <a:solidFill>
                <a:srgbClr val="808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5" name="PA_矩形 4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780655" y="4646930"/>
            <a:ext cx="2825750" cy="54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E54B8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Tools</a:t>
            </a:r>
          </a:p>
          <a:p>
            <a:pPr defTabSz="1219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Sometimes, using tools could help...</a:t>
            </a:r>
          </a:p>
        </p:txBody>
      </p:sp>
      <p:sp>
        <p:nvSpPr>
          <p:cNvPr id="45" name="PA_文本框 42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03446" y="429616"/>
            <a:ext cx="3693640" cy="3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50" b="1">
                <a:solidFill>
                  <a:srgbClr val="C09CC2"/>
                </a:solidFill>
                <a:latin typeface="Arial"/>
                <a:ea typeface="宋体"/>
                <a:cs typeface="Arial"/>
              </a:rPr>
              <a:t>deal with different environment</a:t>
            </a:r>
            <a:endParaRPr lang="en-US" altLang="zh-CN" sz="1850" b="1">
              <a:solidFill>
                <a:srgbClr val="C09CC2"/>
              </a:solidFill>
              <a:latin typeface="Arial" panose="020B0604020202020204" pitchFamily="34" charset="0"/>
              <a:ea typeface="宋体" panose="02010600030101010101" pitchFamily="2" charset="-122"/>
              <a:cs typeface="Arial"/>
            </a:endParaRPr>
          </a:p>
        </p:txBody>
      </p:sp>
      <p:grpSp>
        <p:nvGrpSpPr>
          <p:cNvPr id="47" name="PA_组合 46"/>
          <p:cNvGrpSpPr/>
          <p:nvPr>
            <p:custDataLst>
              <p:tags r:id="rId14"/>
            </p:custDataLst>
          </p:nvPr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8" name="组合 4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sheep (1)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9780" y="1898015"/>
            <a:ext cx="459740" cy="459740"/>
          </a:xfrm>
          <a:prstGeom prst="rect">
            <a:avLst/>
          </a:prstGeom>
        </p:spPr>
      </p:pic>
      <p:pic>
        <p:nvPicPr>
          <p:cNvPr id="3" name="图片 2" descr="sheep (1)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129780" y="3235325"/>
            <a:ext cx="459740" cy="459740"/>
          </a:xfrm>
          <a:prstGeom prst="rect">
            <a:avLst/>
          </a:prstGeom>
        </p:spPr>
      </p:pic>
      <p:pic>
        <p:nvPicPr>
          <p:cNvPr id="4" name="图片 3" descr="sheep (1)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129780" y="4646930"/>
            <a:ext cx="45974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bldLvl="0" animBg="1"/>
      <p:bldP spid="20490" grpId="0" bldLvl="0" animBg="1" autoUpdateAnimBg="0"/>
      <p:bldP spid="20491" grpId="0" bldLvl="0" animBg="1"/>
      <p:bldP spid="20492" grpId="0" bldLvl="0" animBg="1"/>
      <p:bldP spid="20493" grpId="0" bldLvl="0" animBg="1"/>
      <p:bldP spid="20522" grpId="0"/>
      <p:bldP spid="20523" grpId="0"/>
      <p:bldP spid="20524" grpId="0" animBg="1" autoUpdateAnimBg="0"/>
      <p:bldP spid="20525" grpId="0"/>
      <p:bldP spid="4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PA_组合 49"/>
          <p:cNvGrpSpPr/>
          <p:nvPr>
            <p:custDataLst>
              <p:tags r:id="rId1"/>
            </p:custDataLst>
          </p:nvPr>
        </p:nvGrpSpPr>
        <p:grpSpPr>
          <a:xfrm>
            <a:off x="4813959" y="1059"/>
            <a:ext cx="1170628" cy="5485261"/>
            <a:chOff x="1775252" y="-1053552"/>
            <a:chExt cx="1045160" cy="4897356"/>
          </a:xfrm>
        </p:grpSpPr>
        <p:grpSp>
          <p:nvGrpSpPr>
            <p:cNvPr id="51" name="组合 50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3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 flipV="1">
              <a:off x="2295726" y="-1053552"/>
              <a:ext cx="0" cy="3881360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3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41340" y="2474595"/>
            <a:ext cx="550545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E54B8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FRAME&amp;CHALLENGES</a:t>
            </a:r>
            <a:endParaRPr lang="en-US" altLang="zh-CN" sz="3600" b="1">
              <a:solidFill>
                <a:srgbClr val="E54B8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endParaRPr lang="zh-CN" altLang="en-US" sz="3600" b="1">
              <a:solidFill>
                <a:srgbClr val="E54B8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4" name="PA_矩形 3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5787" y="2366558"/>
            <a:ext cx="113548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200">
                <a:ln>
                  <a:solidFill>
                    <a:srgbClr val="E54B81"/>
                  </a:solidFill>
                </a:ln>
                <a:noFill/>
                <a:latin typeface="Impact" panose="020B0806030902050204" pitchFamily="34" charset="0"/>
                <a:ea typeface="迷你简汉真广标" pitchFamily="49" charset="-122"/>
              </a:rPr>
              <a:t>03</a:t>
            </a:r>
            <a:endParaRPr lang="zh-CN" altLang="en-US" sz="7200">
              <a:ln>
                <a:solidFill>
                  <a:srgbClr val="E54B81"/>
                </a:solidFill>
              </a:ln>
              <a:noFill/>
              <a:latin typeface="Impact" panose="020B0806030902050204" pitchFamily="34" charset="0"/>
              <a:ea typeface="迷你简汉真广标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99372d1-f768-426a-9ccf-736cb25ef4e8"/>
  <p:tag name="COMMONDATA" val="eyJoZGlkIjoiM2Y2MWJlM2Y0ODQxMTM5NTc4YWE5ZTNlYTEyNThhOG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主题​​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keywords>锐旗设计; https:/9ppt.taobao.com</cp:keywords>
  <cp:revision>2</cp:revision>
  <dcterms:created xsi:type="dcterms:W3CDTF">2016-08-30T15:58:00Z</dcterms:created>
  <dcterms:modified xsi:type="dcterms:W3CDTF">2023-07-14T13:53:47Z</dcterms:modified>
  <cp:category>锐旗设计; 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E958CC64C9054E7BB1BF3F7EEE0B4E5B_12</vt:lpwstr>
  </property>
  <property fmtid="{D5CDD505-2E9C-101B-9397-08002B2CF9AE}" pid="3" name="KSOProductBuildVer">
    <vt:lpwstr>2052-11.1.0.14309</vt:lpwstr>
  </property>
</Properties>
</file>