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27"/>
  </p:notesMasterIdLst>
  <p:sldIdLst>
    <p:sldId id="288" r:id="rId6"/>
    <p:sldId id="289" r:id="rId7"/>
    <p:sldId id="290" r:id="rId8"/>
    <p:sldId id="268" r:id="rId9"/>
    <p:sldId id="304" r:id="rId10"/>
    <p:sldId id="310" r:id="rId11"/>
    <p:sldId id="314" r:id="rId12"/>
    <p:sldId id="317" r:id="rId13"/>
    <p:sldId id="315" r:id="rId14"/>
    <p:sldId id="258" r:id="rId15"/>
    <p:sldId id="257" r:id="rId16"/>
    <p:sldId id="291" r:id="rId17"/>
    <p:sldId id="316" r:id="rId18"/>
    <p:sldId id="275" r:id="rId19"/>
    <p:sldId id="308" r:id="rId20"/>
    <p:sldId id="301" r:id="rId21"/>
    <p:sldId id="323" r:id="rId22"/>
    <p:sldId id="260" r:id="rId23"/>
    <p:sldId id="300" r:id="rId24"/>
    <p:sldId id="320" r:id="rId25"/>
    <p:sldId id="32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8985ECD8-D9A3-44FC-9CD5-AE00237FFAFF}">
          <p14:sldIdLst>
            <p14:sldId id="288"/>
            <p14:sldId id="289"/>
            <p14:sldId id="290"/>
            <p14:sldId id="268"/>
            <p14:sldId id="304"/>
            <p14:sldId id="310"/>
            <p14:sldId id="314"/>
            <p14:sldId id="317"/>
            <p14:sldId id="315"/>
            <p14:sldId id="258"/>
            <p14:sldId id="257"/>
            <p14:sldId id="291"/>
            <p14:sldId id="316"/>
            <p14:sldId id="275"/>
            <p14:sldId id="308"/>
            <p14:sldId id="301"/>
            <p14:sldId id="323"/>
            <p14:sldId id="260"/>
            <p14:sldId id="300"/>
            <p14:sldId id="320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4" y="-86"/>
      </p:cViewPr>
      <p:guideLst>
        <p:guide orient="horz" pos="216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8AF-B0E6-44E4-BA59-035E030CBB1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51FB-FC33-454D-96F9-3C4F9B466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[what is “camera”  </a:t>
            </a:r>
            <a:r>
              <a:rPr lang="zh-CN" altLang="en-US" sz="1200" dirty="0" smtClean="0"/>
              <a:t>可能需要解释</a:t>
            </a:r>
            <a:r>
              <a:rPr lang="en-US" altLang="zh-CN" sz="1200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951FB-FC33-454D-96F9-3C4F9B4661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5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[what is “camera”  </a:t>
            </a:r>
            <a:r>
              <a:rPr lang="zh-CN" altLang="en-US" sz="1200" dirty="0" smtClean="0"/>
              <a:t>可能需要解释</a:t>
            </a:r>
            <a:r>
              <a:rPr lang="en-US" altLang="zh-CN" sz="1200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951FB-FC33-454D-96F9-3C4F9B4661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5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07964142-33B7-467E-AEFF-3AB745848130}"/>
              </a:ext>
            </a:extLst>
          </p:cNvPr>
          <p:cNvSpPr/>
          <p:nvPr userDrawn="1"/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C8121C7-D416-47B1-A8B7-A14537155E2F}"/>
              </a:ext>
            </a:extLst>
          </p:cNvPr>
          <p:cNvSpPr/>
          <p:nvPr userDrawn="1"/>
        </p:nvSpPr>
        <p:spPr>
          <a:xfrm>
            <a:off x="1102354" y="118403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="" xmlns:a16="http://schemas.microsoft.com/office/drawing/2014/main" id="{80AA47DB-97C9-4F97-A4A7-ECCCE6D820A1}"/>
              </a:ext>
            </a:extLst>
          </p:cNvPr>
          <p:cNvSpPr/>
          <p:nvPr userDrawn="1"/>
        </p:nvSpPr>
        <p:spPr>
          <a:xfrm>
            <a:off x="3013658" y="3250098"/>
            <a:ext cx="6164684" cy="29934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56">
            <a:extLst>
              <a:ext uri="{FF2B5EF4-FFF2-40B4-BE49-F238E27FC236}">
                <a16:creationId xmlns="" xmlns:a16="http://schemas.microsoft.com/office/drawing/2014/main" id="{178A48F4-B2F8-439F-BA0C-4EF5636D7B7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02573" y="2566443"/>
            <a:ext cx="818685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72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《</a:t>
            </a:r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化学课件模板</a:t>
            </a:r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》</a:t>
            </a:r>
            <a:endParaRPr lang="zh-CN" altLang="en-US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59" name="文本占位符 56">
            <a:extLst>
              <a:ext uri="{FF2B5EF4-FFF2-40B4-BE49-F238E27FC236}">
                <a16:creationId xmlns="" xmlns:a16="http://schemas.microsoft.com/office/drawing/2014/main" id="{BBCBC643-8B2C-4BB0-B717-CF17EBBD6ACA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2474" y="4315691"/>
            <a:ext cx="1385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en-US" altLang="zh-CN" err="1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OfficePLUS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14" name="文本占位符 56">
            <a:extLst>
              <a:ext uri="{FF2B5EF4-FFF2-40B4-BE49-F238E27FC236}">
                <a16:creationId xmlns="" xmlns:a16="http://schemas.microsoft.com/office/drawing/2014/main" id="{7BD7E013-EB32-4E5B-811F-FEE20F9D8EF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131633" y="1990751"/>
            <a:ext cx="192873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第一单元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33C2F8E2-5566-45DF-A0A7-F3FA43D185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5127" y="4791887"/>
            <a:ext cx="580649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4721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1C2027F-06D6-4BC8-A3EC-7CABC95D29CC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3C1403E-9C28-403F-AF9E-D35E1F87C92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1B738EF-E136-480B-93AB-5F0F2A39C109}"/>
              </a:ext>
            </a:extLst>
          </p:cNvPr>
          <p:cNvSpPr txBox="1"/>
          <p:nvPr userDrawn="1"/>
        </p:nvSpPr>
        <p:spPr>
          <a:xfrm>
            <a:off x="431800" y="11742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轻松输入公式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39DCDD9-3003-4F3E-A683-2E544378F4E0}"/>
              </a:ext>
            </a:extLst>
          </p:cNvPr>
          <p:cNvSpPr txBox="1"/>
          <p:nvPr userDrawn="1"/>
        </p:nvSpPr>
        <p:spPr>
          <a:xfrm>
            <a:off x="318473" y="6074495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1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</a:t>
            </a:r>
            <a:r>
              <a:rPr lang="zh-CN" altLang="en-US"/>
              <a:t>、插入</a:t>
            </a:r>
            <a:r>
              <a:rPr lang="en-US" altLang="zh-CN"/>
              <a:t>—</a:t>
            </a:r>
            <a:r>
              <a:rPr lang="zh-CN" altLang="en-US"/>
              <a:t>符号</a:t>
            </a:r>
            <a:r>
              <a:rPr lang="en-US" altLang="zh-CN"/>
              <a:t>/</a:t>
            </a:r>
            <a:r>
              <a:rPr lang="zh-CN" altLang="en-US"/>
              <a:t>公式</a:t>
            </a:r>
            <a:r>
              <a:rPr lang="en-US" altLang="zh-CN"/>
              <a:t>—</a:t>
            </a:r>
            <a:r>
              <a:rPr lang="zh-CN" altLang="en-US"/>
              <a:t>选择基本公式</a:t>
            </a:r>
            <a:r>
              <a:rPr lang="en-US" altLang="zh-CN"/>
              <a:t>or</a:t>
            </a:r>
            <a:r>
              <a:rPr lang="zh-CN" altLang="en-US"/>
              <a:t>墨迹公式</a:t>
            </a:r>
            <a:r>
              <a:rPr lang="en-US" altLang="zh-CN"/>
              <a:t>—</a:t>
            </a:r>
            <a:r>
              <a:rPr lang="zh-CN" altLang="en-US"/>
              <a:t>编辑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E0DF638-8907-45F3-92EC-8352F8E248A7}"/>
              </a:ext>
            </a:extLst>
          </p:cNvPr>
          <p:cNvSpPr txBox="1"/>
          <p:nvPr userDrawn="1"/>
        </p:nvSpPr>
        <p:spPr>
          <a:xfrm>
            <a:off x="7150100" y="5683766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，可观看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GIF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="" xmlns:a16="http://schemas.microsoft.com/office/drawing/2014/main" id="{1132DFEC-2E3E-4BB6-910B-8FDAC2112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7" y="2044054"/>
            <a:ext cx="6687246" cy="3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EC13201F-DB23-4486-8D9F-C4EF0CEF47D8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8BBECAEC-9154-4E1F-A25E-E060B2E717DB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kumimoji="1"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2E34202-5FD6-4D18-9B28-5443A8EDEF8E}"/>
              </a:ext>
            </a:extLst>
          </p:cNvPr>
          <p:cNvSpPr txBox="1"/>
          <p:nvPr userDrawn="1"/>
        </p:nvSpPr>
        <p:spPr>
          <a:xfrm>
            <a:off x="431800" y="11742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sz="3200" b="1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8A67979-0AE0-498F-B940-18A4DF265D35}"/>
              </a:ext>
            </a:extLst>
          </p:cNvPr>
          <p:cNvSpPr txBox="1"/>
          <p:nvPr userDrawn="1"/>
        </p:nvSpPr>
        <p:spPr>
          <a:xfrm>
            <a:off x="432118" y="259330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正文字体：  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8F9DC475-AF97-4374-9359-EBC834330152}"/>
              </a:ext>
            </a:extLst>
          </p:cNvPr>
          <p:cNvSpPr txBox="1"/>
          <p:nvPr userDrawn="1"/>
        </p:nvSpPr>
        <p:spPr>
          <a:xfrm>
            <a:off x="432118" y="34401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小标题字体：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77F1221-C9A0-4C54-A694-670AE26CCF1C}"/>
              </a:ext>
            </a:extLst>
          </p:cNvPr>
          <p:cNvSpPr txBox="1"/>
          <p:nvPr userDrawn="1"/>
        </p:nvSpPr>
        <p:spPr>
          <a:xfrm>
            <a:off x="432118" y="30167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大标题字体：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81072FD-8C8E-4DE3-8224-B68AE0AE3128}"/>
              </a:ext>
            </a:extLst>
          </p:cNvPr>
          <p:cNvSpPr txBox="1"/>
          <p:nvPr userDrawn="1"/>
        </p:nvSpPr>
        <p:spPr>
          <a:xfrm>
            <a:off x="432118" y="38635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间距：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1.3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FB7E4DD-7BD0-43AE-A189-310137744D13}"/>
              </a:ext>
            </a:extLst>
          </p:cNvPr>
          <p:cNvSpPr/>
          <p:nvPr userDrawn="1"/>
        </p:nvSpPr>
        <p:spPr>
          <a:xfrm>
            <a:off x="533420" y="5155446"/>
            <a:ext cx="1316362" cy="528320"/>
          </a:xfrm>
          <a:prstGeom prst="rect">
            <a:avLst/>
          </a:prstGeom>
          <a:solidFill>
            <a:srgbClr val="4EC0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779F9ED5-A70A-4D56-A059-37680D5D2C9D}"/>
              </a:ext>
            </a:extLst>
          </p:cNvPr>
          <p:cNvSpPr/>
          <p:nvPr userDrawn="1"/>
        </p:nvSpPr>
        <p:spPr>
          <a:xfrm>
            <a:off x="1849782" y="5155446"/>
            <a:ext cx="644518" cy="528320"/>
          </a:xfrm>
          <a:prstGeom prst="rect">
            <a:avLst/>
          </a:prstGeom>
          <a:solidFill>
            <a:srgbClr val="FF91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403296BA-55A1-4A8E-96D6-273914C6ADC3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0390" y="3615795"/>
            <a:ext cx="1929130" cy="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FDED4F85-958A-4776-90A9-95C7B49F3738}"/>
              </a:ext>
            </a:extLst>
          </p:cNvPr>
          <p:cNvSpPr txBox="1"/>
          <p:nvPr userDrawn="1"/>
        </p:nvSpPr>
        <p:spPr>
          <a:xfrm>
            <a:off x="6800853" y="1996509"/>
            <a:ext cx="13388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统一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规范：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6EB8207C-77C6-445F-B614-F5AC8A39E340}"/>
              </a:ext>
            </a:extLst>
          </p:cNvPr>
          <p:cNvSpPr txBox="1"/>
          <p:nvPr userDrawn="1"/>
        </p:nvSpPr>
        <p:spPr>
          <a:xfrm>
            <a:off x="6800854" y="2506328"/>
            <a:ext cx="3936816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、序号之后的点，配色为主</a:t>
            </a:r>
            <a:r>
              <a:rPr lang="zh-CN" altLang="en-US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色。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8A6CA44D-CA62-407B-9D12-6B2826A5B889}"/>
              </a:ext>
            </a:extLst>
          </p:cNvPr>
          <p:cNvSpPr txBox="1"/>
          <p:nvPr userDrawn="1"/>
        </p:nvSpPr>
        <p:spPr>
          <a:xfrm>
            <a:off x="6804660" y="2972992"/>
            <a:ext cx="33137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、强调色红色，透明度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50%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8771D3C-D8F6-4990-BAE5-B5C961012FED}"/>
              </a:ext>
            </a:extLst>
          </p:cNvPr>
          <p:cNvSpPr txBox="1"/>
          <p:nvPr userDrawn="1"/>
        </p:nvSpPr>
        <p:spPr>
          <a:xfrm>
            <a:off x="6800853" y="3383883"/>
            <a:ext cx="262123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、使用虚线分割页面：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6C2C6E2-CD6C-4116-8C21-1AC26F23C45D}"/>
              </a:ext>
            </a:extLst>
          </p:cNvPr>
          <p:cNvSpPr txBox="1"/>
          <p:nvPr userDrawn="1"/>
        </p:nvSpPr>
        <p:spPr>
          <a:xfrm>
            <a:off x="432118" y="199650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字体：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F10FBA3C-FEC7-45EC-B4BB-7F46BDADE9A5}"/>
              </a:ext>
            </a:extLst>
          </p:cNvPr>
          <p:cNvSpPr txBox="1"/>
          <p:nvPr userDrawn="1"/>
        </p:nvSpPr>
        <p:spPr>
          <a:xfrm>
            <a:off x="432118" y="456033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配色：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23FD12B3-A5EE-47D7-9684-90E6296CB8A2}"/>
              </a:ext>
            </a:extLst>
          </p:cNvPr>
          <p:cNvCxnSpPr>
            <a:cxnSpLocks/>
          </p:cNvCxnSpPr>
          <p:nvPr userDrawn="1"/>
        </p:nvCxnSpPr>
        <p:spPr>
          <a:xfrm>
            <a:off x="9931677" y="3207868"/>
            <a:ext cx="373421" cy="0"/>
          </a:xfrm>
          <a:prstGeom prst="line">
            <a:avLst/>
          </a:prstGeom>
          <a:noFill/>
          <a:ln w="127000" cap="flat" cmpd="sng" algn="ctr">
            <a:solidFill>
              <a:srgbClr val="FF9999">
                <a:alpha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859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1F7C1BD-D214-4CA0-9FB3-E8AA58CF4AE1}"/>
              </a:ext>
            </a:extLst>
          </p:cNvPr>
          <p:cNvSpPr/>
          <p:nvPr userDrawn="1"/>
        </p:nvSpPr>
        <p:spPr>
          <a:xfrm>
            <a:off x="0" y="1439776"/>
            <a:ext cx="12192000" cy="397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65C5FAF-E8A2-42B3-88AE-B239D8A52549}"/>
              </a:ext>
            </a:extLst>
          </p:cNvPr>
          <p:cNvSpPr txBox="1"/>
          <p:nvPr userDrawn="1"/>
        </p:nvSpPr>
        <p:spPr>
          <a:xfrm>
            <a:off x="5243006" y="1853711"/>
            <a:ext cx="1877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="" xmlns:a16="http://schemas.microsoft.com/office/drawing/2014/main" id="{C9628C7F-9111-4900-B0D0-236C708F0483}"/>
              </a:ext>
            </a:extLst>
          </p:cNvPr>
          <p:cNvSpPr/>
          <p:nvPr userDrawn="1"/>
        </p:nvSpPr>
        <p:spPr>
          <a:xfrm>
            <a:off x="127625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76DA8EE9-9DFC-4BE9-A29F-9AA64E75BD40}"/>
              </a:ext>
            </a:extLst>
          </p:cNvPr>
          <p:cNvSpPr/>
          <p:nvPr userDrawn="1"/>
        </p:nvSpPr>
        <p:spPr>
          <a:xfrm>
            <a:off x="144658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矩形 24">
            <a:extLst>
              <a:ext uri="{FF2B5EF4-FFF2-40B4-BE49-F238E27FC236}">
                <a16:creationId xmlns="" xmlns:a16="http://schemas.microsoft.com/office/drawing/2014/main" id="{F01F0599-0F46-4326-BEFE-6C4771EFA808}"/>
              </a:ext>
            </a:extLst>
          </p:cNvPr>
          <p:cNvSpPr/>
          <p:nvPr userDrawn="1"/>
        </p:nvSpPr>
        <p:spPr>
          <a:xfrm>
            <a:off x="388927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83EEE67A-3F8C-4D3C-A561-08DC84ED66F1}"/>
              </a:ext>
            </a:extLst>
          </p:cNvPr>
          <p:cNvSpPr/>
          <p:nvPr userDrawn="1"/>
        </p:nvSpPr>
        <p:spPr>
          <a:xfrm>
            <a:off x="405960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9" name="矩形 28">
            <a:extLst>
              <a:ext uri="{FF2B5EF4-FFF2-40B4-BE49-F238E27FC236}">
                <a16:creationId xmlns="" xmlns:a16="http://schemas.microsoft.com/office/drawing/2014/main" id="{422D0575-BF36-4D4C-BC6F-79FEADE96870}"/>
              </a:ext>
            </a:extLst>
          </p:cNvPr>
          <p:cNvSpPr/>
          <p:nvPr userDrawn="1"/>
        </p:nvSpPr>
        <p:spPr>
          <a:xfrm>
            <a:off x="650230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50F1DE-3140-4020-81EC-A49D0C31EA36}"/>
              </a:ext>
            </a:extLst>
          </p:cNvPr>
          <p:cNvSpPr/>
          <p:nvPr userDrawn="1"/>
        </p:nvSpPr>
        <p:spPr>
          <a:xfrm>
            <a:off x="667263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3" name="矩形 32">
            <a:extLst>
              <a:ext uri="{FF2B5EF4-FFF2-40B4-BE49-F238E27FC236}">
                <a16:creationId xmlns="" xmlns:a16="http://schemas.microsoft.com/office/drawing/2014/main" id="{7D976387-D273-4353-A3AA-8404919035A2}"/>
              </a:ext>
            </a:extLst>
          </p:cNvPr>
          <p:cNvSpPr/>
          <p:nvPr userDrawn="1"/>
        </p:nvSpPr>
        <p:spPr>
          <a:xfrm>
            <a:off x="911532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28595E2-5D29-4291-AF67-0303E760D054}"/>
              </a:ext>
            </a:extLst>
          </p:cNvPr>
          <p:cNvSpPr/>
          <p:nvPr userDrawn="1"/>
        </p:nvSpPr>
        <p:spPr>
          <a:xfrm>
            <a:off x="928565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56">
            <a:extLst>
              <a:ext uri="{FF2B5EF4-FFF2-40B4-BE49-F238E27FC236}">
                <a16:creationId xmlns="" xmlns:a16="http://schemas.microsoft.com/office/drawing/2014/main" id="{EE9F991D-75DA-456C-8DB6-2BBBA17A64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5333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8" name="文本占位符 56">
            <a:extLst>
              <a:ext uri="{FF2B5EF4-FFF2-40B4-BE49-F238E27FC236}">
                <a16:creationId xmlns="" xmlns:a16="http://schemas.microsoft.com/office/drawing/2014/main" id="{60BA87B0-3E50-42D9-AB25-63702CA75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8909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9" name="文本占位符 56">
            <a:extLst>
              <a:ext uri="{FF2B5EF4-FFF2-40B4-BE49-F238E27FC236}">
                <a16:creationId xmlns="" xmlns:a16="http://schemas.microsoft.com/office/drawing/2014/main" id="{6B76A805-FA1D-4F44-B176-C6436E57CB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48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80" name="文本占位符 56">
            <a:extLst>
              <a:ext uri="{FF2B5EF4-FFF2-40B4-BE49-F238E27FC236}">
                <a16:creationId xmlns="" xmlns:a16="http://schemas.microsoft.com/office/drawing/2014/main" id="{33120918-792A-4B3A-92C6-D642850F2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1609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72E40EB-489B-44B7-A773-0E5FA71A1E0A}"/>
              </a:ext>
            </a:extLst>
          </p:cNvPr>
          <p:cNvGrpSpPr/>
          <p:nvPr userDrawn="1"/>
        </p:nvGrpSpPr>
        <p:grpSpPr>
          <a:xfrm>
            <a:off x="2037118" y="3559513"/>
            <a:ext cx="316683" cy="257476"/>
            <a:chOff x="2040804" y="3559513"/>
            <a:chExt cx="316683" cy="257476"/>
          </a:xfrm>
        </p:grpSpPr>
        <p:sp>
          <p:nvSpPr>
            <p:cNvPr id="116" name="矩形: 圆角 115">
              <a:extLst>
                <a:ext uri="{FF2B5EF4-FFF2-40B4-BE49-F238E27FC236}">
                  <a16:creationId xmlns="" xmlns:a16="http://schemas.microsoft.com/office/drawing/2014/main" id="{3624E098-6B9B-4B2C-96D7-9A9D7D0A8F9A}"/>
                </a:ext>
              </a:extLst>
            </p:cNvPr>
            <p:cNvSpPr/>
            <p:nvPr userDrawn="1"/>
          </p:nvSpPr>
          <p:spPr>
            <a:xfrm>
              <a:off x="2040804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="" xmlns:a16="http://schemas.microsoft.com/office/drawing/2014/main" id="{4A244397-3BFC-46A7-A9D4-EB6D580C9FD3}"/>
                </a:ext>
              </a:extLst>
            </p:cNvPr>
            <p:cNvGrpSpPr/>
            <p:nvPr userDrawn="1"/>
          </p:nvGrpSpPr>
          <p:grpSpPr>
            <a:xfrm rot="1312566">
              <a:off x="2092851" y="3564773"/>
              <a:ext cx="243146" cy="246954"/>
              <a:chOff x="844463" y="5624427"/>
              <a:chExt cx="566220" cy="575088"/>
            </a:xfrm>
          </p:grpSpPr>
          <p:sp>
            <p:nvSpPr>
              <p:cNvPr id="124" name="任意多边形: 形状 123">
                <a:extLst>
                  <a:ext uri="{FF2B5EF4-FFF2-40B4-BE49-F238E27FC236}">
                    <a16:creationId xmlns="" xmlns:a16="http://schemas.microsoft.com/office/drawing/2014/main" id="{3B14E63B-C11B-4EE1-975C-745FEDFE9C66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="" xmlns:a16="http://schemas.microsoft.com/office/drawing/2014/main" id="{2F28902D-DCF5-4D02-9257-D9BF9138CEEE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="" xmlns:a16="http://schemas.microsoft.com/office/drawing/2014/main" id="{6C140026-09CD-4CF4-BCAA-7217C3C4BBC2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="" xmlns:a16="http://schemas.microsoft.com/office/drawing/2014/main" id="{5802E79C-6615-442A-9EBF-0EFEBBBD70C8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="" xmlns:a16="http://schemas.microsoft.com/office/drawing/2014/main" id="{9C240F0E-B1ED-4388-985B-87B3A9B6EB18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="" xmlns:a16="http://schemas.microsoft.com/office/drawing/2014/main" id="{E24D66A7-6A3C-435E-9B64-3A6225DCDF9D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="" xmlns:a16="http://schemas.microsoft.com/office/drawing/2014/main" id="{A054C862-1428-47A0-8CE7-77A9FDF22E3B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="" xmlns:a16="http://schemas.microsoft.com/office/drawing/2014/main" id="{1FECF1F8-83B4-4CE4-AB03-9880358610C5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8" name="图形 2" descr="烧杯">
              <a:extLst>
                <a:ext uri="{FF2B5EF4-FFF2-40B4-BE49-F238E27FC236}">
                  <a16:creationId xmlns="" xmlns:a16="http://schemas.microsoft.com/office/drawing/2014/main" id="{17E6A993-F890-4E8B-A954-B6CDB56FE5E7}"/>
                </a:ext>
              </a:extLst>
            </p:cNvPr>
            <p:cNvGrpSpPr/>
            <p:nvPr/>
          </p:nvGrpSpPr>
          <p:grpSpPr>
            <a:xfrm rot="1381221">
              <a:off x="2146339" y="3587533"/>
              <a:ext cx="120812" cy="120812"/>
              <a:chOff x="5638800" y="2971800"/>
              <a:chExt cx="914400" cy="914400"/>
            </a:xfrm>
            <a:noFill/>
          </p:grpSpPr>
          <p:sp>
            <p:nvSpPr>
              <p:cNvPr id="119" name="任意多边形: 形状 118">
                <a:extLst>
                  <a:ext uri="{FF2B5EF4-FFF2-40B4-BE49-F238E27FC236}">
                    <a16:creationId xmlns="" xmlns:a16="http://schemas.microsoft.com/office/drawing/2014/main" id="{51A184A1-E430-4299-9ED6-627D3A9E30B4}"/>
                  </a:ext>
                </a:extLst>
              </p:cNvPr>
              <p:cNvSpPr/>
              <p:nvPr/>
            </p:nvSpPr>
            <p:spPr>
              <a:xfrm>
                <a:off x="5962650" y="31242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="" xmlns:a16="http://schemas.microsoft.com/office/drawing/2014/main" id="{EFE1DF0A-C5A2-42DF-9B13-CB493D3A9834}"/>
                  </a:ext>
                </a:extLst>
              </p:cNvPr>
              <p:cNvSpPr/>
              <p:nvPr/>
            </p:nvSpPr>
            <p:spPr>
              <a:xfrm>
                <a:off x="5962650" y="300990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="" xmlns:a16="http://schemas.microsoft.com/office/drawing/2014/main" id="{EFD92EBD-776C-4B86-805E-060EE36EA77D}"/>
                  </a:ext>
                </a:extLst>
              </p:cNvPr>
              <p:cNvSpPr/>
              <p:nvPr/>
            </p:nvSpPr>
            <p:spPr>
              <a:xfrm>
                <a:off x="6124575" y="318135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="" xmlns:a16="http://schemas.microsoft.com/office/drawing/2014/main" id="{EA587AD7-E884-4DB0-AEDA-DBDA22038B9C}"/>
                  </a:ext>
                </a:extLst>
              </p:cNvPr>
              <p:cNvSpPr/>
              <p:nvPr/>
            </p:nvSpPr>
            <p:spPr>
              <a:xfrm>
                <a:off x="6134100" y="3048000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="" xmlns:a16="http://schemas.microsoft.com/office/drawing/2014/main" id="{3CC103B6-4647-48EF-9754-4737A71261FF}"/>
                  </a:ext>
                </a:extLst>
              </p:cNvPr>
              <p:cNvSpPr/>
              <p:nvPr/>
            </p:nvSpPr>
            <p:spPr>
              <a:xfrm>
                <a:off x="5829767" y="3267075"/>
                <a:ext cx="523875" cy="581025"/>
              </a:xfrm>
              <a:custGeom>
                <a:avLst/>
                <a:gdLst>
                  <a:gd name="connsiteX0" fmla="*/ 531981 w 523875"/>
                  <a:gd name="connsiteY0" fmla="*/ 14288 h 581025"/>
                  <a:gd name="connsiteX1" fmla="*/ 513883 w 523875"/>
                  <a:gd name="connsiteY1" fmla="*/ 0 h 581025"/>
                  <a:gd name="connsiteX2" fmla="*/ 18583 w 523875"/>
                  <a:gd name="connsiteY2" fmla="*/ 0 h 581025"/>
                  <a:gd name="connsiteX3" fmla="*/ 485 w 523875"/>
                  <a:gd name="connsiteY3" fmla="*/ 14288 h 581025"/>
                  <a:gd name="connsiteX4" fmla="*/ 10010 w 523875"/>
                  <a:gd name="connsiteY4" fmla="*/ 35243 h 581025"/>
                  <a:gd name="connsiteX5" fmla="*/ 38585 w 523875"/>
                  <a:gd name="connsiteY5" fmla="*/ 85725 h 581025"/>
                  <a:gd name="connsiteX6" fmla="*/ 38585 w 523875"/>
                  <a:gd name="connsiteY6" fmla="*/ 523875 h 581025"/>
                  <a:gd name="connsiteX7" fmla="*/ 95735 w 523875"/>
                  <a:gd name="connsiteY7" fmla="*/ 581025 h 581025"/>
                  <a:gd name="connsiteX8" fmla="*/ 438635 w 523875"/>
                  <a:gd name="connsiteY8" fmla="*/ 581025 h 581025"/>
                  <a:gd name="connsiteX9" fmla="*/ 495785 w 523875"/>
                  <a:gd name="connsiteY9" fmla="*/ 523875 h 581025"/>
                  <a:gd name="connsiteX10" fmla="*/ 495785 w 523875"/>
                  <a:gd name="connsiteY10" fmla="*/ 85725 h 581025"/>
                  <a:gd name="connsiteX11" fmla="*/ 523408 w 523875"/>
                  <a:gd name="connsiteY11" fmla="*/ 36195 h 581025"/>
                  <a:gd name="connsiteX12" fmla="*/ 531981 w 523875"/>
                  <a:gd name="connsiteY12" fmla="*/ 14288 h 581025"/>
                  <a:gd name="connsiteX13" fmla="*/ 399583 w 523875"/>
                  <a:gd name="connsiteY13" fmla="*/ 504825 h 581025"/>
                  <a:gd name="connsiteX14" fmla="*/ 285283 w 523875"/>
                  <a:gd name="connsiteY14" fmla="*/ 504825 h 581025"/>
                  <a:gd name="connsiteX15" fmla="*/ 285283 w 523875"/>
                  <a:gd name="connsiteY15" fmla="*/ 466725 h 581025"/>
                  <a:gd name="connsiteX16" fmla="*/ 399583 w 523875"/>
                  <a:gd name="connsiteY16" fmla="*/ 466725 h 581025"/>
                  <a:gd name="connsiteX17" fmla="*/ 399583 w 523875"/>
                  <a:gd name="connsiteY17" fmla="*/ 504825 h 581025"/>
                  <a:gd name="connsiteX18" fmla="*/ 399583 w 523875"/>
                  <a:gd name="connsiteY18" fmla="*/ 428625 h 581025"/>
                  <a:gd name="connsiteX19" fmla="*/ 285283 w 523875"/>
                  <a:gd name="connsiteY19" fmla="*/ 428625 h 581025"/>
                  <a:gd name="connsiteX20" fmla="*/ 285283 w 523875"/>
                  <a:gd name="connsiteY20" fmla="*/ 390525 h 581025"/>
                  <a:gd name="connsiteX21" fmla="*/ 399583 w 523875"/>
                  <a:gd name="connsiteY21" fmla="*/ 390525 h 581025"/>
                  <a:gd name="connsiteX22" fmla="*/ 399583 w 523875"/>
                  <a:gd name="connsiteY22" fmla="*/ 428625 h 581025"/>
                  <a:gd name="connsiteX23" fmla="*/ 399583 w 523875"/>
                  <a:gd name="connsiteY23" fmla="*/ 352425 h 581025"/>
                  <a:gd name="connsiteX24" fmla="*/ 285283 w 523875"/>
                  <a:gd name="connsiteY24" fmla="*/ 352425 h 581025"/>
                  <a:gd name="connsiteX25" fmla="*/ 285283 w 523875"/>
                  <a:gd name="connsiteY25" fmla="*/ 314325 h 581025"/>
                  <a:gd name="connsiteX26" fmla="*/ 399583 w 523875"/>
                  <a:gd name="connsiteY26" fmla="*/ 314325 h 581025"/>
                  <a:gd name="connsiteX27" fmla="*/ 399583 w 523875"/>
                  <a:gd name="connsiteY27" fmla="*/ 352425 h 581025"/>
                  <a:gd name="connsiteX28" fmla="*/ 399583 w 523875"/>
                  <a:gd name="connsiteY28" fmla="*/ 276225 h 581025"/>
                  <a:gd name="connsiteX29" fmla="*/ 285283 w 523875"/>
                  <a:gd name="connsiteY29" fmla="*/ 276225 h 581025"/>
                  <a:gd name="connsiteX30" fmla="*/ 285283 w 523875"/>
                  <a:gd name="connsiteY30" fmla="*/ 238125 h 581025"/>
                  <a:gd name="connsiteX31" fmla="*/ 399583 w 523875"/>
                  <a:gd name="connsiteY31" fmla="*/ 238125 h 581025"/>
                  <a:gd name="connsiteX32" fmla="*/ 399583 w 523875"/>
                  <a:gd name="connsiteY32" fmla="*/ 276225 h 581025"/>
                  <a:gd name="connsiteX33" fmla="*/ 399583 w 523875"/>
                  <a:gd name="connsiteY33" fmla="*/ 200025 h 581025"/>
                  <a:gd name="connsiteX34" fmla="*/ 285283 w 523875"/>
                  <a:gd name="connsiteY34" fmla="*/ 200025 h 581025"/>
                  <a:gd name="connsiteX35" fmla="*/ 285283 w 523875"/>
                  <a:gd name="connsiteY35" fmla="*/ 161925 h 581025"/>
                  <a:gd name="connsiteX36" fmla="*/ 399583 w 523875"/>
                  <a:gd name="connsiteY36" fmla="*/ 161925 h 581025"/>
                  <a:gd name="connsiteX37" fmla="*/ 399583 w 523875"/>
                  <a:gd name="connsiteY37" fmla="*/ 200025 h 581025"/>
                  <a:gd name="connsiteX38" fmla="*/ 456733 w 523875"/>
                  <a:gd name="connsiteY38" fmla="*/ 85725 h 581025"/>
                  <a:gd name="connsiteX39" fmla="*/ 456733 w 523875"/>
                  <a:gd name="connsiteY39" fmla="*/ 103823 h 581025"/>
                  <a:gd name="connsiteX40" fmla="*/ 332908 w 523875"/>
                  <a:gd name="connsiteY40" fmla="*/ 76200 h 581025"/>
                  <a:gd name="connsiteX41" fmla="*/ 217655 w 523875"/>
                  <a:gd name="connsiteY41" fmla="*/ 93345 h 581025"/>
                  <a:gd name="connsiteX42" fmla="*/ 75733 w 523875"/>
                  <a:gd name="connsiteY42" fmla="*/ 114300 h 581025"/>
                  <a:gd name="connsiteX43" fmla="*/ 75733 w 523875"/>
                  <a:gd name="connsiteY43" fmla="*/ 85725 h 581025"/>
                  <a:gd name="connsiteX44" fmla="*/ 63350 w 523875"/>
                  <a:gd name="connsiteY44" fmla="*/ 38100 h 581025"/>
                  <a:gd name="connsiteX45" fmla="*/ 469116 w 523875"/>
                  <a:gd name="connsiteY45" fmla="*/ 38100 h 581025"/>
                  <a:gd name="connsiteX46" fmla="*/ 456733 w 523875"/>
                  <a:gd name="connsiteY46" fmla="*/ 85725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23875" h="581025">
                    <a:moveTo>
                      <a:pt x="531981" y="14288"/>
                    </a:moveTo>
                    <a:cubicBezTo>
                      <a:pt x="530075" y="5715"/>
                      <a:pt x="522455" y="0"/>
                      <a:pt x="513883" y="0"/>
                    </a:cubicBezTo>
                    <a:lnTo>
                      <a:pt x="18583" y="0"/>
                    </a:lnTo>
                    <a:cubicBezTo>
                      <a:pt x="10010" y="0"/>
                      <a:pt x="2390" y="5715"/>
                      <a:pt x="485" y="14288"/>
                    </a:cubicBezTo>
                    <a:cubicBezTo>
                      <a:pt x="-1420" y="22860"/>
                      <a:pt x="2390" y="31432"/>
                      <a:pt x="10010" y="35243"/>
                    </a:cubicBezTo>
                    <a:cubicBezTo>
                      <a:pt x="10010" y="35243"/>
                      <a:pt x="38585" y="51435"/>
                      <a:pt x="38585" y="85725"/>
                    </a:cubicBezTo>
                    <a:lnTo>
                      <a:pt x="38585" y="523875"/>
                    </a:lnTo>
                    <a:cubicBezTo>
                      <a:pt x="38585" y="555308"/>
                      <a:pt x="64303" y="581025"/>
                      <a:pt x="95735" y="581025"/>
                    </a:cubicBezTo>
                    <a:lnTo>
                      <a:pt x="438635" y="581025"/>
                    </a:lnTo>
                    <a:cubicBezTo>
                      <a:pt x="470068" y="581025"/>
                      <a:pt x="495785" y="555308"/>
                      <a:pt x="495785" y="523875"/>
                    </a:cubicBezTo>
                    <a:lnTo>
                      <a:pt x="495785" y="85725"/>
                    </a:lnTo>
                    <a:cubicBezTo>
                      <a:pt x="495785" y="51435"/>
                      <a:pt x="522455" y="36195"/>
                      <a:pt x="523408" y="36195"/>
                    </a:cubicBezTo>
                    <a:cubicBezTo>
                      <a:pt x="530075" y="31432"/>
                      <a:pt x="534838" y="22860"/>
                      <a:pt x="531981" y="14288"/>
                    </a:cubicBezTo>
                    <a:close/>
                    <a:moveTo>
                      <a:pt x="399583" y="504825"/>
                    </a:moveTo>
                    <a:lnTo>
                      <a:pt x="285283" y="504825"/>
                    </a:lnTo>
                    <a:lnTo>
                      <a:pt x="285283" y="466725"/>
                    </a:lnTo>
                    <a:lnTo>
                      <a:pt x="399583" y="466725"/>
                    </a:lnTo>
                    <a:lnTo>
                      <a:pt x="399583" y="504825"/>
                    </a:lnTo>
                    <a:close/>
                    <a:moveTo>
                      <a:pt x="399583" y="428625"/>
                    </a:moveTo>
                    <a:lnTo>
                      <a:pt x="285283" y="428625"/>
                    </a:lnTo>
                    <a:lnTo>
                      <a:pt x="285283" y="390525"/>
                    </a:lnTo>
                    <a:lnTo>
                      <a:pt x="399583" y="390525"/>
                    </a:lnTo>
                    <a:lnTo>
                      <a:pt x="399583" y="428625"/>
                    </a:lnTo>
                    <a:close/>
                    <a:moveTo>
                      <a:pt x="399583" y="352425"/>
                    </a:moveTo>
                    <a:lnTo>
                      <a:pt x="285283" y="352425"/>
                    </a:lnTo>
                    <a:lnTo>
                      <a:pt x="285283" y="314325"/>
                    </a:lnTo>
                    <a:lnTo>
                      <a:pt x="399583" y="314325"/>
                    </a:lnTo>
                    <a:lnTo>
                      <a:pt x="399583" y="352425"/>
                    </a:lnTo>
                    <a:close/>
                    <a:moveTo>
                      <a:pt x="399583" y="276225"/>
                    </a:moveTo>
                    <a:lnTo>
                      <a:pt x="285283" y="276225"/>
                    </a:lnTo>
                    <a:lnTo>
                      <a:pt x="285283" y="238125"/>
                    </a:lnTo>
                    <a:lnTo>
                      <a:pt x="399583" y="238125"/>
                    </a:lnTo>
                    <a:lnTo>
                      <a:pt x="399583" y="276225"/>
                    </a:lnTo>
                    <a:close/>
                    <a:moveTo>
                      <a:pt x="399583" y="200025"/>
                    </a:moveTo>
                    <a:lnTo>
                      <a:pt x="285283" y="200025"/>
                    </a:lnTo>
                    <a:lnTo>
                      <a:pt x="285283" y="161925"/>
                    </a:lnTo>
                    <a:lnTo>
                      <a:pt x="399583" y="161925"/>
                    </a:lnTo>
                    <a:lnTo>
                      <a:pt x="399583" y="200025"/>
                    </a:lnTo>
                    <a:close/>
                    <a:moveTo>
                      <a:pt x="456733" y="85725"/>
                    </a:moveTo>
                    <a:lnTo>
                      <a:pt x="456733" y="103823"/>
                    </a:lnTo>
                    <a:cubicBezTo>
                      <a:pt x="427205" y="92393"/>
                      <a:pt x="379580" y="76200"/>
                      <a:pt x="332908" y="76200"/>
                    </a:cubicBezTo>
                    <a:cubicBezTo>
                      <a:pt x="281473" y="76200"/>
                      <a:pt x="250040" y="84773"/>
                      <a:pt x="217655" y="93345"/>
                    </a:cubicBezTo>
                    <a:cubicBezTo>
                      <a:pt x="182413" y="102870"/>
                      <a:pt x="145265" y="112395"/>
                      <a:pt x="75733" y="114300"/>
                    </a:cubicBezTo>
                    <a:lnTo>
                      <a:pt x="75733" y="85725"/>
                    </a:lnTo>
                    <a:cubicBezTo>
                      <a:pt x="75733" y="66675"/>
                      <a:pt x="70018" y="50482"/>
                      <a:pt x="63350" y="38100"/>
                    </a:cubicBezTo>
                    <a:lnTo>
                      <a:pt x="469116" y="38100"/>
                    </a:lnTo>
                    <a:cubicBezTo>
                      <a:pt x="462448" y="50482"/>
                      <a:pt x="456733" y="66675"/>
                      <a:pt x="456733" y="85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5" name="组合 114">
            <a:extLst>
              <a:ext uri="{FF2B5EF4-FFF2-40B4-BE49-F238E27FC236}">
                <a16:creationId xmlns="" xmlns:a16="http://schemas.microsoft.com/office/drawing/2014/main" id="{7C8969E7-B549-4EDF-80C5-CF7A54B4B529}"/>
              </a:ext>
            </a:extLst>
          </p:cNvPr>
          <p:cNvGrpSpPr/>
          <p:nvPr userDrawn="1"/>
        </p:nvGrpSpPr>
        <p:grpSpPr>
          <a:xfrm>
            <a:off x="4650143" y="3559513"/>
            <a:ext cx="316683" cy="257476"/>
            <a:chOff x="2040804" y="3559513"/>
            <a:chExt cx="316683" cy="257476"/>
          </a:xfrm>
        </p:grpSpPr>
        <p:sp>
          <p:nvSpPr>
            <p:cNvPr id="132" name="矩形: 圆角 131">
              <a:extLst>
                <a:ext uri="{FF2B5EF4-FFF2-40B4-BE49-F238E27FC236}">
                  <a16:creationId xmlns="" xmlns:a16="http://schemas.microsoft.com/office/drawing/2014/main" id="{1AAA910A-CE7A-434D-964F-A09B80DF10D6}"/>
                </a:ext>
              </a:extLst>
            </p:cNvPr>
            <p:cNvSpPr/>
            <p:nvPr userDrawn="1"/>
          </p:nvSpPr>
          <p:spPr>
            <a:xfrm>
              <a:off x="2040804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="" xmlns:a16="http://schemas.microsoft.com/office/drawing/2014/main" id="{732D6388-7133-440A-8996-1878BD3729FB}"/>
                </a:ext>
              </a:extLst>
            </p:cNvPr>
            <p:cNvGrpSpPr/>
            <p:nvPr userDrawn="1"/>
          </p:nvGrpSpPr>
          <p:grpSpPr>
            <a:xfrm rot="1312566">
              <a:off x="2092851" y="3564773"/>
              <a:ext cx="243146" cy="246954"/>
              <a:chOff x="844463" y="5624427"/>
              <a:chExt cx="566220" cy="575088"/>
            </a:xfrm>
          </p:grpSpPr>
          <p:sp>
            <p:nvSpPr>
              <p:cNvPr id="140" name="任意多边形: 形状 139">
                <a:extLst>
                  <a:ext uri="{FF2B5EF4-FFF2-40B4-BE49-F238E27FC236}">
                    <a16:creationId xmlns="" xmlns:a16="http://schemas.microsoft.com/office/drawing/2014/main" id="{177DFD00-897D-4399-BB98-EFB2B228737D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="" xmlns:a16="http://schemas.microsoft.com/office/drawing/2014/main" id="{29A7CE0F-5496-4E91-8892-E47E7BEDAAC5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="" xmlns:a16="http://schemas.microsoft.com/office/drawing/2014/main" id="{F933025B-C49A-448E-8B95-ABF9A3BAAB04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="" xmlns:a16="http://schemas.microsoft.com/office/drawing/2014/main" id="{C2FC3F55-FBB8-4974-A1E9-3726E4C11D42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="" xmlns:a16="http://schemas.microsoft.com/office/drawing/2014/main" id="{CA9A38B8-E566-4C1C-8708-062D8E56106D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="" xmlns:a16="http://schemas.microsoft.com/office/drawing/2014/main" id="{6B9876AE-9B83-4BEC-92D9-05F675D490CE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="" xmlns:a16="http://schemas.microsoft.com/office/drawing/2014/main" id="{9167E6A3-F8C1-43C9-80C3-D463BE7EA7F7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="" xmlns:a16="http://schemas.microsoft.com/office/drawing/2014/main" id="{7CEA3107-CC39-4A18-AAA0-E2B4BD7193DC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4" name="图形 2" descr="烧杯">
              <a:extLst>
                <a:ext uri="{FF2B5EF4-FFF2-40B4-BE49-F238E27FC236}">
                  <a16:creationId xmlns="" xmlns:a16="http://schemas.microsoft.com/office/drawing/2014/main" id="{74B5F6E9-FB58-4E51-88F9-5BA4494F7B99}"/>
                </a:ext>
              </a:extLst>
            </p:cNvPr>
            <p:cNvGrpSpPr/>
            <p:nvPr/>
          </p:nvGrpSpPr>
          <p:grpSpPr>
            <a:xfrm rot="1381221">
              <a:off x="2146339" y="3587533"/>
              <a:ext cx="120812" cy="120812"/>
              <a:chOff x="5638800" y="2971800"/>
              <a:chExt cx="914400" cy="914400"/>
            </a:xfrm>
            <a:noFill/>
          </p:grpSpPr>
          <p:sp>
            <p:nvSpPr>
              <p:cNvPr id="135" name="任意多边形: 形状 134">
                <a:extLst>
                  <a:ext uri="{FF2B5EF4-FFF2-40B4-BE49-F238E27FC236}">
                    <a16:creationId xmlns="" xmlns:a16="http://schemas.microsoft.com/office/drawing/2014/main" id="{859E2303-7231-4557-B8EA-755C9E4043B0}"/>
                  </a:ext>
                </a:extLst>
              </p:cNvPr>
              <p:cNvSpPr/>
              <p:nvPr/>
            </p:nvSpPr>
            <p:spPr>
              <a:xfrm>
                <a:off x="5962650" y="31242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="" xmlns:a16="http://schemas.microsoft.com/office/drawing/2014/main" id="{04039565-8934-4224-A5C4-96065DA88396}"/>
                  </a:ext>
                </a:extLst>
              </p:cNvPr>
              <p:cNvSpPr/>
              <p:nvPr/>
            </p:nvSpPr>
            <p:spPr>
              <a:xfrm>
                <a:off x="5962650" y="300990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="" xmlns:a16="http://schemas.microsoft.com/office/drawing/2014/main" id="{9B980C8E-243D-4438-9082-9C662D89AAC3}"/>
                  </a:ext>
                </a:extLst>
              </p:cNvPr>
              <p:cNvSpPr/>
              <p:nvPr/>
            </p:nvSpPr>
            <p:spPr>
              <a:xfrm>
                <a:off x="6124575" y="318135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="" xmlns:a16="http://schemas.microsoft.com/office/drawing/2014/main" id="{407C9189-ADDD-46CA-BE98-976317093CEA}"/>
                  </a:ext>
                </a:extLst>
              </p:cNvPr>
              <p:cNvSpPr/>
              <p:nvPr/>
            </p:nvSpPr>
            <p:spPr>
              <a:xfrm>
                <a:off x="6134100" y="3048000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="" xmlns:a16="http://schemas.microsoft.com/office/drawing/2014/main" id="{A0D2ACB3-72D4-44E9-BC04-6BA7B922D638}"/>
                  </a:ext>
                </a:extLst>
              </p:cNvPr>
              <p:cNvSpPr/>
              <p:nvPr/>
            </p:nvSpPr>
            <p:spPr>
              <a:xfrm>
                <a:off x="5829767" y="3267075"/>
                <a:ext cx="523875" cy="581025"/>
              </a:xfrm>
              <a:custGeom>
                <a:avLst/>
                <a:gdLst>
                  <a:gd name="connsiteX0" fmla="*/ 531981 w 523875"/>
                  <a:gd name="connsiteY0" fmla="*/ 14288 h 581025"/>
                  <a:gd name="connsiteX1" fmla="*/ 513883 w 523875"/>
                  <a:gd name="connsiteY1" fmla="*/ 0 h 581025"/>
                  <a:gd name="connsiteX2" fmla="*/ 18583 w 523875"/>
                  <a:gd name="connsiteY2" fmla="*/ 0 h 581025"/>
                  <a:gd name="connsiteX3" fmla="*/ 485 w 523875"/>
                  <a:gd name="connsiteY3" fmla="*/ 14288 h 581025"/>
                  <a:gd name="connsiteX4" fmla="*/ 10010 w 523875"/>
                  <a:gd name="connsiteY4" fmla="*/ 35243 h 581025"/>
                  <a:gd name="connsiteX5" fmla="*/ 38585 w 523875"/>
                  <a:gd name="connsiteY5" fmla="*/ 85725 h 581025"/>
                  <a:gd name="connsiteX6" fmla="*/ 38585 w 523875"/>
                  <a:gd name="connsiteY6" fmla="*/ 523875 h 581025"/>
                  <a:gd name="connsiteX7" fmla="*/ 95735 w 523875"/>
                  <a:gd name="connsiteY7" fmla="*/ 581025 h 581025"/>
                  <a:gd name="connsiteX8" fmla="*/ 438635 w 523875"/>
                  <a:gd name="connsiteY8" fmla="*/ 581025 h 581025"/>
                  <a:gd name="connsiteX9" fmla="*/ 495785 w 523875"/>
                  <a:gd name="connsiteY9" fmla="*/ 523875 h 581025"/>
                  <a:gd name="connsiteX10" fmla="*/ 495785 w 523875"/>
                  <a:gd name="connsiteY10" fmla="*/ 85725 h 581025"/>
                  <a:gd name="connsiteX11" fmla="*/ 523408 w 523875"/>
                  <a:gd name="connsiteY11" fmla="*/ 36195 h 581025"/>
                  <a:gd name="connsiteX12" fmla="*/ 531981 w 523875"/>
                  <a:gd name="connsiteY12" fmla="*/ 14288 h 581025"/>
                  <a:gd name="connsiteX13" fmla="*/ 399583 w 523875"/>
                  <a:gd name="connsiteY13" fmla="*/ 504825 h 581025"/>
                  <a:gd name="connsiteX14" fmla="*/ 285283 w 523875"/>
                  <a:gd name="connsiteY14" fmla="*/ 504825 h 581025"/>
                  <a:gd name="connsiteX15" fmla="*/ 285283 w 523875"/>
                  <a:gd name="connsiteY15" fmla="*/ 466725 h 581025"/>
                  <a:gd name="connsiteX16" fmla="*/ 399583 w 523875"/>
                  <a:gd name="connsiteY16" fmla="*/ 466725 h 581025"/>
                  <a:gd name="connsiteX17" fmla="*/ 399583 w 523875"/>
                  <a:gd name="connsiteY17" fmla="*/ 504825 h 581025"/>
                  <a:gd name="connsiteX18" fmla="*/ 399583 w 523875"/>
                  <a:gd name="connsiteY18" fmla="*/ 428625 h 581025"/>
                  <a:gd name="connsiteX19" fmla="*/ 285283 w 523875"/>
                  <a:gd name="connsiteY19" fmla="*/ 428625 h 581025"/>
                  <a:gd name="connsiteX20" fmla="*/ 285283 w 523875"/>
                  <a:gd name="connsiteY20" fmla="*/ 390525 h 581025"/>
                  <a:gd name="connsiteX21" fmla="*/ 399583 w 523875"/>
                  <a:gd name="connsiteY21" fmla="*/ 390525 h 581025"/>
                  <a:gd name="connsiteX22" fmla="*/ 399583 w 523875"/>
                  <a:gd name="connsiteY22" fmla="*/ 428625 h 581025"/>
                  <a:gd name="connsiteX23" fmla="*/ 399583 w 523875"/>
                  <a:gd name="connsiteY23" fmla="*/ 352425 h 581025"/>
                  <a:gd name="connsiteX24" fmla="*/ 285283 w 523875"/>
                  <a:gd name="connsiteY24" fmla="*/ 352425 h 581025"/>
                  <a:gd name="connsiteX25" fmla="*/ 285283 w 523875"/>
                  <a:gd name="connsiteY25" fmla="*/ 314325 h 581025"/>
                  <a:gd name="connsiteX26" fmla="*/ 399583 w 523875"/>
                  <a:gd name="connsiteY26" fmla="*/ 314325 h 581025"/>
                  <a:gd name="connsiteX27" fmla="*/ 399583 w 523875"/>
                  <a:gd name="connsiteY27" fmla="*/ 352425 h 581025"/>
                  <a:gd name="connsiteX28" fmla="*/ 399583 w 523875"/>
                  <a:gd name="connsiteY28" fmla="*/ 276225 h 581025"/>
                  <a:gd name="connsiteX29" fmla="*/ 285283 w 523875"/>
                  <a:gd name="connsiteY29" fmla="*/ 276225 h 581025"/>
                  <a:gd name="connsiteX30" fmla="*/ 285283 w 523875"/>
                  <a:gd name="connsiteY30" fmla="*/ 238125 h 581025"/>
                  <a:gd name="connsiteX31" fmla="*/ 399583 w 523875"/>
                  <a:gd name="connsiteY31" fmla="*/ 238125 h 581025"/>
                  <a:gd name="connsiteX32" fmla="*/ 399583 w 523875"/>
                  <a:gd name="connsiteY32" fmla="*/ 276225 h 581025"/>
                  <a:gd name="connsiteX33" fmla="*/ 399583 w 523875"/>
                  <a:gd name="connsiteY33" fmla="*/ 200025 h 581025"/>
                  <a:gd name="connsiteX34" fmla="*/ 285283 w 523875"/>
                  <a:gd name="connsiteY34" fmla="*/ 200025 h 581025"/>
                  <a:gd name="connsiteX35" fmla="*/ 285283 w 523875"/>
                  <a:gd name="connsiteY35" fmla="*/ 161925 h 581025"/>
                  <a:gd name="connsiteX36" fmla="*/ 399583 w 523875"/>
                  <a:gd name="connsiteY36" fmla="*/ 161925 h 581025"/>
                  <a:gd name="connsiteX37" fmla="*/ 399583 w 523875"/>
                  <a:gd name="connsiteY37" fmla="*/ 200025 h 581025"/>
                  <a:gd name="connsiteX38" fmla="*/ 456733 w 523875"/>
                  <a:gd name="connsiteY38" fmla="*/ 85725 h 581025"/>
                  <a:gd name="connsiteX39" fmla="*/ 456733 w 523875"/>
                  <a:gd name="connsiteY39" fmla="*/ 103823 h 581025"/>
                  <a:gd name="connsiteX40" fmla="*/ 332908 w 523875"/>
                  <a:gd name="connsiteY40" fmla="*/ 76200 h 581025"/>
                  <a:gd name="connsiteX41" fmla="*/ 217655 w 523875"/>
                  <a:gd name="connsiteY41" fmla="*/ 93345 h 581025"/>
                  <a:gd name="connsiteX42" fmla="*/ 75733 w 523875"/>
                  <a:gd name="connsiteY42" fmla="*/ 114300 h 581025"/>
                  <a:gd name="connsiteX43" fmla="*/ 75733 w 523875"/>
                  <a:gd name="connsiteY43" fmla="*/ 85725 h 581025"/>
                  <a:gd name="connsiteX44" fmla="*/ 63350 w 523875"/>
                  <a:gd name="connsiteY44" fmla="*/ 38100 h 581025"/>
                  <a:gd name="connsiteX45" fmla="*/ 469116 w 523875"/>
                  <a:gd name="connsiteY45" fmla="*/ 38100 h 581025"/>
                  <a:gd name="connsiteX46" fmla="*/ 456733 w 523875"/>
                  <a:gd name="connsiteY46" fmla="*/ 85725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23875" h="581025">
                    <a:moveTo>
                      <a:pt x="531981" y="14288"/>
                    </a:moveTo>
                    <a:cubicBezTo>
                      <a:pt x="530075" y="5715"/>
                      <a:pt x="522455" y="0"/>
                      <a:pt x="513883" y="0"/>
                    </a:cubicBezTo>
                    <a:lnTo>
                      <a:pt x="18583" y="0"/>
                    </a:lnTo>
                    <a:cubicBezTo>
                      <a:pt x="10010" y="0"/>
                      <a:pt x="2390" y="5715"/>
                      <a:pt x="485" y="14288"/>
                    </a:cubicBezTo>
                    <a:cubicBezTo>
                      <a:pt x="-1420" y="22860"/>
                      <a:pt x="2390" y="31432"/>
                      <a:pt x="10010" y="35243"/>
                    </a:cubicBezTo>
                    <a:cubicBezTo>
                      <a:pt x="10010" y="35243"/>
                      <a:pt x="38585" y="51435"/>
                      <a:pt x="38585" y="85725"/>
                    </a:cubicBezTo>
                    <a:lnTo>
                      <a:pt x="38585" y="523875"/>
                    </a:lnTo>
                    <a:cubicBezTo>
                      <a:pt x="38585" y="555308"/>
                      <a:pt x="64303" y="581025"/>
                      <a:pt x="95735" y="581025"/>
                    </a:cubicBezTo>
                    <a:lnTo>
                      <a:pt x="438635" y="581025"/>
                    </a:lnTo>
                    <a:cubicBezTo>
                      <a:pt x="470068" y="581025"/>
                      <a:pt x="495785" y="555308"/>
                      <a:pt x="495785" y="523875"/>
                    </a:cubicBezTo>
                    <a:lnTo>
                      <a:pt x="495785" y="85725"/>
                    </a:lnTo>
                    <a:cubicBezTo>
                      <a:pt x="495785" y="51435"/>
                      <a:pt x="522455" y="36195"/>
                      <a:pt x="523408" y="36195"/>
                    </a:cubicBezTo>
                    <a:cubicBezTo>
                      <a:pt x="530075" y="31432"/>
                      <a:pt x="534838" y="22860"/>
                      <a:pt x="531981" y="14288"/>
                    </a:cubicBezTo>
                    <a:close/>
                    <a:moveTo>
                      <a:pt x="399583" y="504825"/>
                    </a:moveTo>
                    <a:lnTo>
                      <a:pt x="285283" y="504825"/>
                    </a:lnTo>
                    <a:lnTo>
                      <a:pt x="285283" y="466725"/>
                    </a:lnTo>
                    <a:lnTo>
                      <a:pt x="399583" y="466725"/>
                    </a:lnTo>
                    <a:lnTo>
                      <a:pt x="399583" y="504825"/>
                    </a:lnTo>
                    <a:close/>
                    <a:moveTo>
                      <a:pt x="399583" y="428625"/>
                    </a:moveTo>
                    <a:lnTo>
                      <a:pt x="285283" y="428625"/>
                    </a:lnTo>
                    <a:lnTo>
                      <a:pt x="285283" y="390525"/>
                    </a:lnTo>
                    <a:lnTo>
                      <a:pt x="399583" y="390525"/>
                    </a:lnTo>
                    <a:lnTo>
                      <a:pt x="399583" y="428625"/>
                    </a:lnTo>
                    <a:close/>
                    <a:moveTo>
                      <a:pt x="399583" y="352425"/>
                    </a:moveTo>
                    <a:lnTo>
                      <a:pt x="285283" y="352425"/>
                    </a:lnTo>
                    <a:lnTo>
                      <a:pt x="285283" y="314325"/>
                    </a:lnTo>
                    <a:lnTo>
                      <a:pt x="399583" y="314325"/>
                    </a:lnTo>
                    <a:lnTo>
                      <a:pt x="399583" y="352425"/>
                    </a:lnTo>
                    <a:close/>
                    <a:moveTo>
                      <a:pt x="399583" y="276225"/>
                    </a:moveTo>
                    <a:lnTo>
                      <a:pt x="285283" y="276225"/>
                    </a:lnTo>
                    <a:lnTo>
                      <a:pt x="285283" y="238125"/>
                    </a:lnTo>
                    <a:lnTo>
                      <a:pt x="399583" y="238125"/>
                    </a:lnTo>
                    <a:lnTo>
                      <a:pt x="399583" y="276225"/>
                    </a:lnTo>
                    <a:close/>
                    <a:moveTo>
                      <a:pt x="399583" y="200025"/>
                    </a:moveTo>
                    <a:lnTo>
                      <a:pt x="285283" y="200025"/>
                    </a:lnTo>
                    <a:lnTo>
                      <a:pt x="285283" y="161925"/>
                    </a:lnTo>
                    <a:lnTo>
                      <a:pt x="399583" y="161925"/>
                    </a:lnTo>
                    <a:lnTo>
                      <a:pt x="399583" y="200025"/>
                    </a:lnTo>
                    <a:close/>
                    <a:moveTo>
                      <a:pt x="456733" y="85725"/>
                    </a:moveTo>
                    <a:lnTo>
                      <a:pt x="456733" y="103823"/>
                    </a:lnTo>
                    <a:cubicBezTo>
                      <a:pt x="427205" y="92393"/>
                      <a:pt x="379580" y="76200"/>
                      <a:pt x="332908" y="76200"/>
                    </a:cubicBezTo>
                    <a:cubicBezTo>
                      <a:pt x="281473" y="76200"/>
                      <a:pt x="250040" y="84773"/>
                      <a:pt x="217655" y="93345"/>
                    </a:cubicBezTo>
                    <a:cubicBezTo>
                      <a:pt x="182413" y="102870"/>
                      <a:pt x="145265" y="112395"/>
                      <a:pt x="75733" y="114300"/>
                    </a:cubicBezTo>
                    <a:lnTo>
                      <a:pt x="75733" y="85725"/>
                    </a:lnTo>
                    <a:cubicBezTo>
                      <a:pt x="75733" y="66675"/>
                      <a:pt x="70018" y="50482"/>
                      <a:pt x="63350" y="38100"/>
                    </a:cubicBezTo>
                    <a:lnTo>
                      <a:pt x="469116" y="38100"/>
                    </a:lnTo>
                    <a:cubicBezTo>
                      <a:pt x="462448" y="50482"/>
                      <a:pt x="456733" y="66675"/>
                      <a:pt x="456733" y="85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8" name="组合 147">
            <a:extLst>
              <a:ext uri="{FF2B5EF4-FFF2-40B4-BE49-F238E27FC236}">
                <a16:creationId xmlns="" xmlns:a16="http://schemas.microsoft.com/office/drawing/2014/main" id="{44F690D0-A942-45D9-9452-F9918AF9D17D}"/>
              </a:ext>
            </a:extLst>
          </p:cNvPr>
          <p:cNvGrpSpPr/>
          <p:nvPr userDrawn="1"/>
        </p:nvGrpSpPr>
        <p:grpSpPr>
          <a:xfrm>
            <a:off x="7263168" y="3559513"/>
            <a:ext cx="316683" cy="257476"/>
            <a:chOff x="2040804" y="3559513"/>
            <a:chExt cx="316683" cy="257476"/>
          </a:xfrm>
        </p:grpSpPr>
        <p:sp>
          <p:nvSpPr>
            <p:cNvPr id="149" name="矩形: 圆角 148">
              <a:extLst>
                <a:ext uri="{FF2B5EF4-FFF2-40B4-BE49-F238E27FC236}">
                  <a16:creationId xmlns="" xmlns:a16="http://schemas.microsoft.com/office/drawing/2014/main" id="{2411E1CF-3319-4571-9FC2-BCCA2DB6E895}"/>
                </a:ext>
              </a:extLst>
            </p:cNvPr>
            <p:cNvSpPr/>
            <p:nvPr userDrawn="1"/>
          </p:nvSpPr>
          <p:spPr>
            <a:xfrm>
              <a:off x="2040804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="" xmlns:a16="http://schemas.microsoft.com/office/drawing/2014/main" id="{17A24C1E-733F-4A23-A28E-E650EC9D4FAB}"/>
                </a:ext>
              </a:extLst>
            </p:cNvPr>
            <p:cNvGrpSpPr/>
            <p:nvPr userDrawn="1"/>
          </p:nvGrpSpPr>
          <p:grpSpPr>
            <a:xfrm rot="1312566">
              <a:off x="2092851" y="3564773"/>
              <a:ext cx="243146" cy="246954"/>
              <a:chOff x="844463" y="5624427"/>
              <a:chExt cx="566220" cy="575088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="" xmlns:a16="http://schemas.microsoft.com/office/drawing/2014/main" id="{B490B097-0626-41CD-B940-6B0EFA04679A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="" xmlns:a16="http://schemas.microsoft.com/office/drawing/2014/main" id="{84951759-AB71-4C39-96BB-3E80822F6ACF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="" xmlns:a16="http://schemas.microsoft.com/office/drawing/2014/main" id="{272AF335-E605-43D2-AC2F-52E525746E13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="" xmlns:a16="http://schemas.microsoft.com/office/drawing/2014/main" id="{ECEFA41C-21F9-4241-8FF1-FC71885742AB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="" xmlns:a16="http://schemas.microsoft.com/office/drawing/2014/main" id="{F9E928DF-BEC9-4357-99F2-96F4AA8186C7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="" xmlns:a16="http://schemas.microsoft.com/office/drawing/2014/main" id="{4D57E240-132B-4001-B12F-AF0D440E665E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="" xmlns:a16="http://schemas.microsoft.com/office/drawing/2014/main" id="{6C989C0D-8319-4E58-B623-BD35DC838501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="" xmlns:a16="http://schemas.microsoft.com/office/drawing/2014/main" id="{DD2CB289-2C60-43C2-B652-08B3F4472498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1" name="图形 2" descr="烧杯">
              <a:extLst>
                <a:ext uri="{FF2B5EF4-FFF2-40B4-BE49-F238E27FC236}">
                  <a16:creationId xmlns="" xmlns:a16="http://schemas.microsoft.com/office/drawing/2014/main" id="{40853DAF-58DD-44BB-8FF1-57C227C4F21C}"/>
                </a:ext>
              </a:extLst>
            </p:cNvPr>
            <p:cNvGrpSpPr/>
            <p:nvPr/>
          </p:nvGrpSpPr>
          <p:grpSpPr>
            <a:xfrm rot="1381221">
              <a:off x="2146339" y="3587533"/>
              <a:ext cx="120812" cy="120812"/>
              <a:chOff x="5638800" y="2971800"/>
              <a:chExt cx="914400" cy="914400"/>
            </a:xfrm>
            <a:noFill/>
          </p:grpSpPr>
          <p:sp>
            <p:nvSpPr>
              <p:cNvPr id="152" name="任意多边形: 形状 151">
                <a:extLst>
                  <a:ext uri="{FF2B5EF4-FFF2-40B4-BE49-F238E27FC236}">
                    <a16:creationId xmlns="" xmlns:a16="http://schemas.microsoft.com/office/drawing/2014/main" id="{6FB60CEE-915F-411D-8F4C-BD51A6065E87}"/>
                  </a:ext>
                </a:extLst>
              </p:cNvPr>
              <p:cNvSpPr/>
              <p:nvPr/>
            </p:nvSpPr>
            <p:spPr>
              <a:xfrm>
                <a:off x="5962650" y="31242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="" xmlns:a16="http://schemas.microsoft.com/office/drawing/2014/main" id="{567D0B39-028F-4D54-BDB6-976B14696427}"/>
                  </a:ext>
                </a:extLst>
              </p:cNvPr>
              <p:cNvSpPr/>
              <p:nvPr/>
            </p:nvSpPr>
            <p:spPr>
              <a:xfrm>
                <a:off x="5962650" y="300990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="" xmlns:a16="http://schemas.microsoft.com/office/drawing/2014/main" id="{61E01E86-84B3-4EB2-A158-5276366AB574}"/>
                  </a:ext>
                </a:extLst>
              </p:cNvPr>
              <p:cNvSpPr/>
              <p:nvPr/>
            </p:nvSpPr>
            <p:spPr>
              <a:xfrm>
                <a:off x="6124575" y="3181350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="" xmlns:a16="http://schemas.microsoft.com/office/drawing/2014/main" id="{7235F3D5-E819-4097-A7AE-EE87ECB8149A}"/>
                  </a:ext>
                </a:extLst>
              </p:cNvPr>
              <p:cNvSpPr/>
              <p:nvPr/>
            </p:nvSpPr>
            <p:spPr>
              <a:xfrm>
                <a:off x="6134100" y="3048000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="" xmlns:a16="http://schemas.microsoft.com/office/drawing/2014/main" id="{321EBB43-2852-47BC-A552-CFF7525B7359}"/>
                  </a:ext>
                </a:extLst>
              </p:cNvPr>
              <p:cNvSpPr/>
              <p:nvPr/>
            </p:nvSpPr>
            <p:spPr>
              <a:xfrm>
                <a:off x="5829767" y="3267075"/>
                <a:ext cx="523875" cy="581025"/>
              </a:xfrm>
              <a:custGeom>
                <a:avLst/>
                <a:gdLst>
                  <a:gd name="connsiteX0" fmla="*/ 531981 w 523875"/>
                  <a:gd name="connsiteY0" fmla="*/ 14288 h 581025"/>
                  <a:gd name="connsiteX1" fmla="*/ 513883 w 523875"/>
                  <a:gd name="connsiteY1" fmla="*/ 0 h 581025"/>
                  <a:gd name="connsiteX2" fmla="*/ 18583 w 523875"/>
                  <a:gd name="connsiteY2" fmla="*/ 0 h 581025"/>
                  <a:gd name="connsiteX3" fmla="*/ 485 w 523875"/>
                  <a:gd name="connsiteY3" fmla="*/ 14288 h 581025"/>
                  <a:gd name="connsiteX4" fmla="*/ 10010 w 523875"/>
                  <a:gd name="connsiteY4" fmla="*/ 35243 h 581025"/>
                  <a:gd name="connsiteX5" fmla="*/ 38585 w 523875"/>
                  <a:gd name="connsiteY5" fmla="*/ 85725 h 581025"/>
                  <a:gd name="connsiteX6" fmla="*/ 38585 w 523875"/>
                  <a:gd name="connsiteY6" fmla="*/ 523875 h 581025"/>
                  <a:gd name="connsiteX7" fmla="*/ 95735 w 523875"/>
                  <a:gd name="connsiteY7" fmla="*/ 581025 h 581025"/>
                  <a:gd name="connsiteX8" fmla="*/ 438635 w 523875"/>
                  <a:gd name="connsiteY8" fmla="*/ 581025 h 581025"/>
                  <a:gd name="connsiteX9" fmla="*/ 495785 w 523875"/>
                  <a:gd name="connsiteY9" fmla="*/ 523875 h 581025"/>
                  <a:gd name="connsiteX10" fmla="*/ 495785 w 523875"/>
                  <a:gd name="connsiteY10" fmla="*/ 85725 h 581025"/>
                  <a:gd name="connsiteX11" fmla="*/ 523408 w 523875"/>
                  <a:gd name="connsiteY11" fmla="*/ 36195 h 581025"/>
                  <a:gd name="connsiteX12" fmla="*/ 531981 w 523875"/>
                  <a:gd name="connsiteY12" fmla="*/ 14288 h 581025"/>
                  <a:gd name="connsiteX13" fmla="*/ 399583 w 523875"/>
                  <a:gd name="connsiteY13" fmla="*/ 504825 h 581025"/>
                  <a:gd name="connsiteX14" fmla="*/ 285283 w 523875"/>
                  <a:gd name="connsiteY14" fmla="*/ 504825 h 581025"/>
                  <a:gd name="connsiteX15" fmla="*/ 285283 w 523875"/>
                  <a:gd name="connsiteY15" fmla="*/ 466725 h 581025"/>
                  <a:gd name="connsiteX16" fmla="*/ 399583 w 523875"/>
                  <a:gd name="connsiteY16" fmla="*/ 466725 h 581025"/>
                  <a:gd name="connsiteX17" fmla="*/ 399583 w 523875"/>
                  <a:gd name="connsiteY17" fmla="*/ 504825 h 581025"/>
                  <a:gd name="connsiteX18" fmla="*/ 399583 w 523875"/>
                  <a:gd name="connsiteY18" fmla="*/ 428625 h 581025"/>
                  <a:gd name="connsiteX19" fmla="*/ 285283 w 523875"/>
                  <a:gd name="connsiteY19" fmla="*/ 428625 h 581025"/>
                  <a:gd name="connsiteX20" fmla="*/ 285283 w 523875"/>
                  <a:gd name="connsiteY20" fmla="*/ 390525 h 581025"/>
                  <a:gd name="connsiteX21" fmla="*/ 399583 w 523875"/>
                  <a:gd name="connsiteY21" fmla="*/ 390525 h 581025"/>
                  <a:gd name="connsiteX22" fmla="*/ 399583 w 523875"/>
                  <a:gd name="connsiteY22" fmla="*/ 428625 h 581025"/>
                  <a:gd name="connsiteX23" fmla="*/ 399583 w 523875"/>
                  <a:gd name="connsiteY23" fmla="*/ 352425 h 581025"/>
                  <a:gd name="connsiteX24" fmla="*/ 285283 w 523875"/>
                  <a:gd name="connsiteY24" fmla="*/ 352425 h 581025"/>
                  <a:gd name="connsiteX25" fmla="*/ 285283 w 523875"/>
                  <a:gd name="connsiteY25" fmla="*/ 314325 h 581025"/>
                  <a:gd name="connsiteX26" fmla="*/ 399583 w 523875"/>
                  <a:gd name="connsiteY26" fmla="*/ 314325 h 581025"/>
                  <a:gd name="connsiteX27" fmla="*/ 399583 w 523875"/>
                  <a:gd name="connsiteY27" fmla="*/ 352425 h 581025"/>
                  <a:gd name="connsiteX28" fmla="*/ 399583 w 523875"/>
                  <a:gd name="connsiteY28" fmla="*/ 276225 h 581025"/>
                  <a:gd name="connsiteX29" fmla="*/ 285283 w 523875"/>
                  <a:gd name="connsiteY29" fmla="*/ 276225 h 581025"/>
                  <a:gd name="connsiteX30" fmla="*/ 285283 w 523875"/>
                  <a:gd name="connsiteY30" fmla="*/ 238125 h 581025"/>
                  <a:gd name="connsiteX31" fmla="*/ 399583 w 523875"/>
                  <a:gd name="connsiteY31" fmla="*/ 238125 h 581025"/>
                  <a:gd name="connsiteX32" fmla="*/ 399583 w 523875"/>
                  <a:gd name="connsiteY32" fmla="*/ 276225 h 581025"/>
                  <a:gd name="connsiteX33" fmla="*/ 399583 w 523875"/>
                  <a:gd name="connsiteY33" fmla="*/ 200025 h 581025"/>
                  <a:gd name="connsiteX34" fmla="*/ 285283 w 523875"/>
                  <a:gd name="connsiteY34" fmla="*/ 200025 h 581025"/>
                  <a:gd name="connsiteX35" fmla="*/ 285283 w 523875"/>
                  <a:gd name="connsiteY35" fmla="*/ 161925 h 581025"/>
                  <a:gd name="connsiteX36" fmla="*/ 399583 w 523875"/>
                  <a:gd name="connsiteY36" fmla="*/ 161925 h 581025"/>
                  <a:gd name="connsiteX37" fmla="*/ 399583 w 523875"/>
                  <a:gd name="connsiteY37" fmla="*/ 200025 h 581025"/>
                  <a:gd name="connsiteX38" fmla="*/ 456733 w 523875"/>
                  <a:gd name="connsiteY38" fmla="*/ 85725 h 581025"/>
                  <a:gd name="connsiteX39" fmla="*/ 456733 w 523875"/>
                  <a:gd name="connsiteY39" fmla="*/ 103823 h 581025"/>
                  <a:gd name="connsiteX40" fmla="*/ 332908 w 523875"/>
                  <a:gd name="connsiteY40" fmla="*/ 76200 h 581025"/>
                  <a:gd name="connsiteX41" fmla="*/ 217655 w 523875"/>
                  <a:gd name="connsiteY41" fmla="*/ 93345 h 581025"/>
                  <a:gd name="connsiteX42" fmla="*/ 75733 w 523875"/>
                  <a:gd name="connsiteY42" fmla="*/ 114300 h 581025"/>
                  <a:gd name="connsiteX43" fmla="*/ 75733 w 523875"/>
                  <a:gd name="connsiteY43" fmla="*/ 85725 h 581025"/>
                  <a:gd name="connsiteX44" fmla="*/ 63350 w 523875"/>
                  <a:gd name="connsiteY44" fmla="*/ 38100 h 581025"/>
                  <a:gd name="connsiteX45" fmla="*/ 469116 w 523875"/>
                  <a:gd name="connsiteY45" fmla="*/ 38100 h 581025"/>
                  <a:gd name="connsiteX46" fmla="*/ 456733 w 523875"/>
                  <a:gd name="connsiteY46" fmla="*/ 85725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23875" h="581025">
                    <a:moveTo>
                      <a:pt x="531981" y="14288"/>
                    </a:moveTo>
                    <a:cubicBezTo>
                      <a:pt x="530075" y="5715"/>
                      <a:pt x="522455" y="0"/>
                      <a:pt x="513883" y="0"/>
                    </a:cubicBezTo>
                    <a:lnTo>
                      <a:pt x="18583" y="0"/>
                    </a:lnTo>
                    <a:cubicBezTo>
                      <a:pt x="10010" y="0"/>
                      <a:pt x="2390" y="5715"/>
                      <a:pt x="485" y="14288"/>
                    </a:cubicBezTo>
                    <a:cubicBezTo>
                      <a:pt x="-1420" y="22860"/>
                      <a:pt x="2390" y="31432"/>
                      <a:pt x="10010" y="35243"/>
                    </a:cubicBezTo>
                    <a:cubicBezTo>
                      <a:pt x="10010" y="35243"/>
                      <a:pt x="38585" y="51435"/>
                      <a:pt x="38585" y="85725"/>
                    </a:cubicBezTo>
                    <a:lnTo>
                      <a:pt x="38585" y="523875"/>
                    </a:lnTo>
                    <a:cubicBezTo>
                      <a:pt x="38585" y="555308"/>
                      <a:pt x="64303" y="581025"/>
                      <a:pt x="95735" y="581025"/>
                    </a:cubicBezTo>
                    <a:lnTo>
                      <a:pt x="438635" y="581025"/>
                    </a:lnTo>
                    <a:cubicBezTo>
                      <a:pt x="470068" y="581025"/>
                      <a:pt x="495785" y="555308"/>
                      <a:pt x="495785" y="523875"/>
                    </a:cubicBezTo>
                    <a:lnTo>
                      <a:pt x="495785" y="85725"/>
                    </a:lnTo>
                    <a:cubicBezTo>
                      <a:pt x="495785" y="51435"/>
                      <a:pt x="522455" y="36195"/>
                      <a:pt x="523408" y="36195"/>
                    </a:cubicBezTo>
                    <a:cubicBezTo>
                      <a:pt x="530075" y="31432"/>
                      <a:pt x="534838" y="22860"/>
                      <a:pt x="531981" y="14288"/>
                    </a:cubicBezTo>
                    <a:close/>
                    <a:moveTo>
                      <a:pt x="399583" y="504825"/>
                    </a:moveTo>
                    <a:lnTo>
                      <a:pt x="285283" y="504825"/>
                    </a:lnTo>
                    <a:lnTo>
                      <a:pt x="285283" y="466725"/>
                    </a:lnTo>
                    <a:lnTo>
                      <a:pt x="399583" y="466725"/>
                    </a:lnTo>
                    <a:lnTo>
                      <a:pt x="399583" y="504825"/>
                    </a:lnTo>
                    <a:close/>
                    <a:moveTo>
                      <a:pt x="399583" y="428625"/>
                    </a:moveTo>
                    <a:lnTo>
                      <a:pt x="285283" y="428625"/>
                    </a:lnTo>
                    <a:lnTo>
                      <a:pt x="285283" y="390525"/>
                    </a:lnTo>
                    <a:lnTo>
                      <a:pt x="399583" y="390525"/>
                    </a:lnTo>
                    <a:lnTo>
                      <a:pt x="399583" y="428625"/>
                    </a:lnTo>
                    <a:close/>
                    <a:moveTo>
                      <a:pt x="399583" y="352425"/>
                    </a:moveTo>
                    <a:lnTo>
                      <a:pt x="285283" y="352425"/>
                    </a:lnTo>
                    <a:lnTo>
                      <a:pt x="285283" y="314325"/>
                    </a:lnTo>
                    <a:lnTo>
                      <a:pt x="399583" y="314325"/>
                    </a:lnTo>
                    <a:lnTo>
                      <a:pt x="399583" y="352425"/>
                    </a:lnTo>
                    <a:close/>
                    <a:moveTo>
                      <a:pt x="399583" y="276225"/>
                    </a:moveTo>
                    <a:lnTo>
                      <a:pt x="285283" y="276225"/>
                    </a:lnTo>
                    <a:lnTo>
                      <a:pt x="285283" y="238125"/>
                    </a:lnTo>
                    <a:lnTo>
                      <a:pt x="399583" y="238125"/>
                    </a:lnTo>
                    <a:lnTo>
                      <a:pt x="399583" y="276225"/>
                    </a:lnTo>
                    <a:close/>
                    <a:moveTo>
                      <a:pt x="399583" y="200025"/>
                    </a:moveTo>
                    <a:lnTo>
                      <a:pt x="285283" y="200025"/>
                    </a:lnTo>
                    <a:lnTo>
                      <a:pt x="285283" y="161925"/>
                    </a:lnTo>
                    <a:lnTo>
                      <a:pt x="399583" y="161925"/>
                    </a:lnTo>
                    <a:lnTo>
                      <a:pt x="399583" y="200025"/>
                    </a:lnTo>
                    <a:close/>
                    <a:moveTo>
                      <a:pt x="456733" y="85725"/>
                    </a:moveTo>
                    <a:lnTo>
                      <a:pt x="456733" y="103823"/>
                    </a:lnTo>
                    <a:cubicBezTo>
                      <a:pt x="427205" y="92393"/>
                      <a:pt x="379580" y="76200"/>
                      <a:pt x="332908" y="76200"/>
                    </a:cubicBezTo>
                    <a:cubicBezTo>
                      <a:pt x="281473" y="76200"/>
                      <a:pt x="250040" y="84773"/>
                      <a:pt x="217655" y="93345"/>
                    </a:cubicBezTo>
                    <a:cubicBezTo>
                      <a:pt x="182413" y="102870"/>
                      <a:pt x="145265" y="112395"/>
                      <a:pt x="75733" y="114300"/>
                    </a:cubicBezTo>
                    <a:lnTo>
                      <a:pt x="75733" y="85725"/>
                    </a:lnTo>
                    <a:cubicBezTo>
                      <a:pt x="75733" y="66675"/>
                      <a:pt x="70018" y="50482"/>
                      <a:pt x="63350" y="38100"/>
                    </a:cubicBezTo>
                    <a:lnTo>
                      <a:pt x="469116" y="38100"/>
                    </a:lnTo>
                    <a:cubicBezTo>
                      <a:pt x="462448" y="50482"/>
                      <a:pt x="456733" y="66675"/>
                      <a:pt x="456733" y="85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6" name="矩形: 圆角 165">
            <a:extLst>
              <a:ext uri="{FF2B5EF4-FFF2-40B4-BE49-F238E27FC236}">
                <a16:creationId xmlns="" xmlns:a16="http://schemas.microsoft.com/office/drawing/2014/main" id="{A6DFF88E-A372-4BC3-BA12-D8958A55E497}"/>
              </a:ext>
            </a:extLst>
          </p:cNvPr>
          <p:cNvSpPr/>
          <p:nvPr userDrawn="1"/>
        </p:nvSpPr>
        <p:spPr>
          <a:xfrm>
            <a:off x="9876193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="" xmlns:a16="http://schemas.microsoft.com/office/drawing/2014/main" id="{673B6BD4-2795-41B4-ADFA-3AE371B74872}"/>
              </a:ext>
            </a:extLst>
          </p:cNvPr>
          <p:cNvGrpSpPr/>
          <p:nvPr userDrawn="1"/>
        </p:nvGrpSpPr>
        <p:grpSpPr>
          <a:xfrm rot="1312566">
            <a:off x="9928240" y="3564773"/>
            <a:ext cx="243146" cy="246954"/>
            <a:chOff x="844463" y="5624427"/>
            <a:chExt cx="566220" cy="575088"/>
          </a:xfrm>
        </p:grpSpPr>
        <p:sp>
          <p:nvSpPr>
            <p:cNvPr id="174" name="任意多边形: 形状 173">
              <a:extLst>
                <a:ext uri="{FF2B5EF4-FFF2-40B4-BE49-F238E27FC236}">
                  <a16:creationId xmlns="" xmlns:a16="http://schemas.microsoft.com/office/drawing/2014/main" id="{CFBB81E7-B79A-4714-AC48-4A9181596C82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="" xmlns:a16="http://schemas.microsoft.com/office/drawing/2014/main" id="{9A04C51F-D563-4018-BEA2-E7CAC43F7804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="" xmlns:a16="http://schemas.microsoft.com/office/drawing/2014/main" id="{3DE6ADD6-2148-4149-8A79-040EB300E1A8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="" xmlns:a16="http://schemas.microsoft.com/office/drawing/2014/main" id="{12F58671-0A41-4947-AD28-178AEC6ADF3B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="" xmlns:a16="http://schemas.microsoft.com/office/drawing/2014/main" id="{E1568E6E-9B45-4A8C-B6B3-0EC330EA23C3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="" xmlns:a16="http://schemas.microsoft.com/office/drawing/2014/main" id="{745831DF-F099-4E5C-868B-900CEDEC711C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="" xmlns:a16="http://schemas.microsoft.com/office/drawing/2014/main" id="{F92D3F65-CBFC-48D2-B8C8-B87026B8D520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="" xmlns:a16="http://schemas.microsoft.com/office/drawing/2014/main" id="{165029BC-83D2-4F45-A6FA-CB5F6D4E5A5E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8" name="图形 2" descr="烧杯">
            <a:extLst>
              <a:ext uri="{FF2B5EF4-FFF2-40B4-BE49-F238E27FC236}">
                <a16:creationId xmlns="" xmlns:a16="http://schemas.microsoft.com/office/drawing/2014/main" id="{64E5D7E8-5F99-44F4-85E9-CC996D63D0C6}"/>
              </a:ext>
            </a:extLst>
          </p:cNvPr>
          <p:cNvGrpSpPr/>
          <p:nvPr/>
        </p:nvGrpSpPr>
        <p:grpSpPr>
          <a:xfrm rot="1381221">
            <a:off x="9981728" y="3587533"/>
            <a:ext cx="120812" cy="120812"/>
            <a:chOff x="5638800" y="2971800"/>
            <a:chExt cx="914400" cy="914400"/>
          </a:xfrm>
          <a:noFill/>
        </p:grpSpPr>
        <p:sp>
          <p:nvSpPr>
            <p:cNvPr id="169" name="任意多边形: 形状 168">
              <a:extLst>
                <a:ext uri="{FF2B5EF4-FFF2-40B4-BE49-F238E27FC236}">
                  <a16:creationId xmlns="" xmlns:a16="http://schemas.microsoft.com/office/drawing/2014/main" id="{66A07833-3F09-45B8-9E8D-11B1A645364A}"/>
                </a:ext>
              </a:extLst>
            </p:cNvPr>
            <p:cNvSpPr/>
            <p:nvPr/>
          </p:nvSpPr>
          <p:spPr>
            <a:xfrm>
              <a:off x="5962650" y="31242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="" xmlns:a16="http://schemas.microsoft.com/office/drawing/2014/main" id="{9A092478-28FC-4B6F-992C-633A11C8C250}"/>
                </a:ext>
              </a:extLst>
            </p:cNvPr>
            <p:cNvSpPr/>
            <p:nvPr/>
          </p:nvSpPr>
          <p:spPr>
            <a:xfrm>
              <a:off x="5962650" y="300990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="" xmlns:a16="http://schemas.microsoft.com/office/drawing/2014/main" id="{11F779F7-6230-4C0E-B847-58C7BBDF8850}"/>
                </a:ext>
              </a:extLst>
            </p:cNvPr>
            <p:cNvSpPr/>
            <p:nvPr/>
          </p:nvSpPr>
          <p:spPr>
            <a:xfrm>
              <a:off x="6124575" y="318135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="" xmlns:a16="http://schemas.microsoft.com/office/drawing/2014/main" id="{68163701-D8D5-4BDB-9849-8A378652061B}"/>
                </a:ext>
              </a:extLst>
            </p:cNvPr>
            <p:cNvSpPr/>
            <p:nvPr/>
          </p:nvSpPr>
          <p:spPr>
            <a:xfrm>
              <a:off x="6134100" y="30480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="" xmlns:a16="http://schemas.microsoft.com/office/drawing/2014/main" id="{82F850C0-8BCC-40D3-9B17-21683C88B06C}"/>
                </a:ext>
              </a:extLst>
            </p:cNvPr>
            <p:cNvSpPr/>
            <p:nvPr/>
          </p:nvSpPr>
          <p:spPr>
            <a:xfrm>
              <a:off x="5829767" y="3267075"/>
              <a:ext cx="523875" cy="581025"/>
            </a:xfrm>
            <a:custGeom>
              <a:avLst/>
              <a:gdLst>
                <a:gd name="connsiteX0" fmla="*/ 531981 w 523875"/>
                <a:gd name="connsiteY0" fmla="*/ 14288 h 581025"/>
                <a:gd name="connsiteX1" fmla="*/ 513883 w 523875"/>
                <a:gd name="connsiteY1" fmla="*/ 0 h 581025"/>
                <a:gd name="connsiteX2" fmla="*/ 18583 w 523875"/>
                <a:gd name="connsiteY2" fmla="*/ 0 h 581025"/>
                <a:gd name="connsiteX3" fmla="*/ 485 w 523875"/>
                <a:gd name="connsiteY3" fmla="*/ 14288 h 581025"/>
                <a:gd name="connsiteX4" fmla="*/ 10010 w 523875"/>
                <a:gd name="connsiteY4" fmla="*/ 35243 h 581025"/>
                <a:gd name="connsiteX5" fmla="*/ 38585 w 523875"/>
                <a:gd name="connsiteY5" fmla="*/ 85725 h 581025"/>
                <a:gd name="connsiteX6" fmla="*/ 38585 w 523875"/>
                <a:gd name="connsiteY6" fmla="*/ 523875 h 581025"/>
                <a:gd name="connsiteX7" fmla="*/ 95735 w 523875"/>
                <a:gd name="connsiteY7" fmla="*/ 581025 h 581025"/>
                <a:gd name="connsiteX8" fmla="*/ 438635 w 523875"/>
                <a:gd name="connsiteY8" fmla="*/ 581025 h 581025"/>
                <a:gd name="connsiteX9" fmla="*/ 495785 w 523875"/>
                <a:gd name="connsiteY9" fmla="*/ 523875 h 581025"/>
                <a:gd name="connsiteX10" fmla="*/ 495785 w 523875"/>
                <a:gd name="connsiteY10" fmla="*/ 85725 h 581025"/>
                <a:gd name="connsiteX11" fmla="*/ 523408 w 523875"/>
                <a:gd name="connsiteY11" fmla="*/ 36195 h 581025"/>
                <a:gd name="connsiteX12" fmla="*/ 531981 w 523875"/>
                <a:gd name="connsiteY12" fmla="*/ 14288 h 581025"/>
                <a:gd name="connsiteX13" fmla="*/ 399583 w 523875"/>
                <a:gd name="connsiteY13" fmla="*/ 504825 h 581025"/>
                <a:gd name="connsiteX14" fmla="*/ 285283 w 523875"/>
                <a:gd name="connsiteY14" fmla="*/ 504825 h 581025"/>
                <a:gd name="connsiteX15" fmla="*/ 285283 w 523875"/>
                <a:gd name="connsiteY15" fmla="*/ 466725 h 581025"/>
                <a:gd name="connsiteX16" fmla="*/ 399583 w 523875"/>
                <a:gd name="connsiteY16" fmla="*/ 466725 h 581025"/>
                <a:gd name="connsiteX17" fmla="*/ 399583 w 523875"/>
                <a:gd name="connsiteY17" fmla="*/ 504825 h 581025"/>
                <a:gd name="connsiteX18" fmla="*/ 399583 w 523875"/>
                <a:gd name="connsiteY18" fmla="*/ 428625 h 581025"/>
                <a:gd name="connsiteX19" fmla="*/ 285283 w 523875"/>
                <a:gd name="connsiteY19" fmla="*/ 428625 h 581025"/>
                <a:gd name="connsiteX20" fmla="*/ 285283 w 523875"/>
                <a:gd name="connsiteY20" fmla="*/ 390525 h 581025"/>
                <a:gd name="connsiteX21" fmla="*/ 399583 w 523875"/>
                <a:gd name="connsiteY21" fmla="*/ 390525 h 581025"/>
                <a:gd name="connsiteX22" fmla="*/ 399583 w 523875"/>
                <a:gd name="connsiteY22" fmla="*/ 428625 h 581025"/>
                <a:gd name="connsiteX23" fmla="*/ 399583 w 523875"/>
                <a:gd name="connsiteY23" fmla="*/ 352425 h 581025"/>
                <a:gd name="connsiteX24" fmla="*/ 285283 w 523875"/>
                <a:gd name="connsiteY24" fmla="*/ 352425 h 581025"/>
                <a:gd name="connsiteX25" fmla="*/ 285283 w 523875"/>
                <a:gd name="connsiteY25" fmla="*/ 314325 h 581025"/>
                <a:gd name="connsiteX26" fmla="*/ 399583 w 523875"/>
                <a:gd name="connsiteY26" fmla="*/ 314325 h 581025"/>
                <a:gd name="connsiteX27" fmla="*/ 399583 w 523875"/>
                <a:gd name="connsiteY27" fmla="*/ 352425 h 581025"/>
                <a:gd name="connsiteX28" fmla="*/ 399583 w 523875"/>
                <a:gd name="connsiteY28" fmla="*/ 276225 h 581025"/>
                <a:gd name="connsiteX29" fmla="*/ 285283 w 523875"/>
                <a:gd name="connsiteY29" fmla="*/ 276225 h 581025"/>
                <a:gd name="connsiteX30" fmla="*/ 285283 w 523875"/>
                <a:gd name="connsiteY30" fmla="*/ 238125 h 581025"/>
                <a:gd name="connsiteX31" fmla="*/ 399583 w 523875"/>
                <a:gd name="connsiteY31" fmla="*/ 238125 h 581025"/>
                <a:gd name="connsiteX32" fmla="*/ 399583 w 523875"/>
                <a:gd name="connsiteY32" fmla="*/ 276225 h 581025"/>
                <a:gd name="connsiteX33" fmla="*/ 399583 w 523875"/>
                <a:gd name="connsiteY33" fmla="*/ 200025 h 581025"/>
                <a:gd name="connsiteX34" fmla="*/ 285283 w 523875"/>
                <a:gd name="connsiteY34" fmla="*/ 200025 h 581025"/>
                <a:gd name="connsiteX35" fmla="*/ 285283 w 523875"/>
                <a:gd name="connsiteY35" fmla="*/ 161925 h 581025"/>
                <a:gd name="connsiteX36" fmla="*/ 399583 w 523875"/>
                <a:gd name="connsiteY36" fmla="*/ 161925 h 581025"/>
                <a:gd name="connsiteX37" fmla="*/ 399583 w 523875"/>
                <a:gd name="connsiteY37" fmla="*/ 200025 h 581025"/>
                <a:gd name="connsiteX38" fmla="*/ 456733 w 523875"/>
                <a:gd name="connsiteY38" fmla="*/ 85725 h 581025"/>
                <a:gd name="connsiteX39" fmla="*/ 456733 w 523875"/>
                <a:gd name="connsiteY39" fmla="*/ 103823 h 581025"/>
                <a:gd name="connsiteX40" fmla="*/ 332908 w 523875"/>
                <a:gd name="connsiteY40" fmla="*/ 76200 h 581025"/>
                <a:gd name="connsiteX41" fmla="*/ 217655 w 523875"/>
                <a:gd name="connsiteY41" fmla="*/ 93345 h 581025"/>
                <a:gd name="connsiteX42" fmla="*/ 75733 w 523875"/>
                <a:gd name="connsiteY42" fmla="*/ 114300 h 581025"/>
                <a:gd name="connsiteX43" fmla="*/ 75733 w 523875"/>
                <a:gd name="connsiteY43" fmla="*/ 85725 h 581025"/>
                <a:gd name="connsiteX44" fmla="*/ 63350 w 523875"/>
                <a:gd name="connsiteY44" fmla="*/ 38100 h 581025"/>
                <a:gd name="connsiteX45" fmla="*/ 469116 w 523875"/>
                <a:gd name="connsiteY45" fmla="*/ 38100 h 581025"/>
                <a:gd name="connsiteX46" fmla="*/ 456733 w 523875"/>
                <a:gd name="connsiteY46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3875" h="581025">
                  <a:moveTo>
                    <a:pt x="531981" y="14288"/>
                  </a:moveTo>
                  <a:cubicBezTo>
                    <a:pt x="530075" y="5715"/>
                    <a:pt x="522455" y="0"/>
                    <a:pt x="513883" y="0"/>
                  </a:cubicBezTo>
                  <a:lnTo>
                    <a:pt x="18583" y="0"/>
                  </a:lnTo>
                  <a:cubicBezTo>
                    <a:pt x="10010" y="0"/>
                    <a:pt x="2390" y="5715"/>
                    <a:pt x="485" y="14288"/>
                  </a:cubicBezTo>
                  <a:cubicBezTo>
                    <a:pt x="-1420" y="22860"/>
                    <a:pt x="2390" y="31432"/>
                    <a:pt x="10010" y="35243"/>
                  </a:cubicBezTo>
                  <a:cubicBezTo>
                    <a:pt x="10010" y="35243"/>
                    <a:pt x="38585" y="51435"/>
                    <a:pt x="38585" y="85725"/>
                  </a:cubicBezTo>
                  <a:lnTo>
                    <a:pt x="38585" y="523875"/>
                  </a:lnTo>
                  <a:cubicBezTo>
                    <a:pt x="38585" y="555308"/>
                    <a:pt x="64303" y="581025"/>
                    <a:pt x="95735" y="581025"/>
                  </a:cubicBezTo>
                  <a:lnTo>
                    <a:pt x="438635" y="581025"/>
                  </a:lnTo>
                  <a:cubicBezTo>
                    <a:pt x="470068" y="581025"/>
                    <a:pt x="495785" y="555308"/>
                    <a:pt x="495785" y="523875"/>
                  </a:cubicBezTo>
                  <a:lnTo>
                    <a:pt x="495785" y="85725"/>
                  </a:lnTo>
                  <a:cubicBezTo>
                    <a:pt x="495785" y="51435"/>
                    <a:pt x="522455" y="36195"/>
                    <a:pt x="523408" y="36195"/>
                  </a:cubicBezTo>
                  <a:cubicBezTo>
                    <a:pt x="530075" y="31432"/>
                    <a:pt x="534838" y="22860"/>
                    <a:pt x="531981" y="14288"/>
                  </a:cubicBezTo>
                  <a:close/>
                  <a:moveTo>
                    <a:pt x="399583" y="504825"/>
                  </a:moveTo>
                  <a:lnTo>
                    <a:pt x="285283" y="504825"/>
                  </a:lnTo>
                  <a:lnTo>
                    <a:pt x="285283" y="466725"/>
                  </a:lnTo>
                  <a:lnTo>
                    <a:pt x="399583" y="466725"/>
                  </a:lnTo>
                  <a:lnTo>
                    <a:pt x="399583" y="504825"/>
                  </a:lnTo>
                  <a:close/>
                  <a:moveTo>
                    <a:pt x="399583" y="428625"/>
                  </a:moveTo>
                  <a:lnTo>
                    <a:pt x="285283" y="428625"/>
                  </a:lnTo>
                  <a:lnTo>
                    <a:pt x="285283" y="390525"/>
                  </a:lnTo>
                  <a:lnTo>
                    <a:pt x="399583" y="390525"/>
                  </a:lnTo>
                  <a:lnTo>
                    <a:pt x="399583" y="428625"/>
                  </a:lnTo>
                  <a:close/>
                  <a:moveTo>
                    <a:pt x="399583" y="352425"/>
                  </a:moveTo>
                  <a:lnTo>
                    <a:pt x="285283" y="352425"/>
                  </a:lnTo>
                  <a:lnTo>
                    <a:pt x="285283" y="314325"/>
                  </a:lnTo>
                  <a:lnTo>
                    <a:pt x="399583" y="314325"/>
                  </a:lnTo>
                  <a:lnTo>
                    <a:pt x="399583" y="352425"/>
                  </a:lnTo>
                  <a:close/>
                  <a:moveTo>
                    <a:pt x="399583" y="276225"/>
                  </a:moveTo>
                  <a:lnTo>
                    <a:pt x="285283" y="276225"/>
                  </a:lnTo>
                  <a:lnTo>
                    <a:pt x="285283" y="238125"/>
                  </a:lnTo>
                  <a:lnTo>
                    <a:pt x="399583" y="238125"/>
                  </a:lnTo>
                  <a:lnTo>
                    <a:pt x="399583" y="276225"/>
                  </a:lnTo>
                  <a:close/>
                  <a:moveTo>
                    <a:pt x="399583" y="200025"/>
                  </a:moveTo>
                  <a:lnTo>
                    <a:pt x="285283" y="200025"/>
                  </a:lnTo>
                  <a:lnTo>
                    <a:pt x="285283" y="161925"/>
                  </a:lnTo>
                  <a:lnTo>
                    <a:pt x="399583" y="161925"/>
                  </a:lnTo>
                  <a:lnTo>
                    <a:pt x="399583" y="200025"/>
                  </a:lnTo>
                  <a:close/>
                  <a:moveTo>
                    <a:pt x="456733" y="85725"/>
                  </a:moveTo>
                  <a:lnTo>
                    <a:pt x="456733" y="103823"/>
                  </a:lnTo>
                  <a:cubicBezTo>
                    <a:pt x="427205" y="92393"/>
                    <a:pt x="379580" y="76200"/>
                    <a:pt x="332908" y="76200"/>
                  </a:cubicBezTo>
                  <a:cubicBezTo>
                    <a:pt x="281473" y="76200"/>
                    <a:pt x="250040" y="84773"/>
                    <a:pt x="217655" y="93345"/>
                  </a:cubicBezTo>
                  <a:cubicBezTo>
                    <a:pt x="182413" y="102870"/>
                    <a:pt x="145265" y="112395"/>
                    <a:pt x="75733" y="114300"/>
                  </a:cubicBezTo>
                  <a:lnTo>
                    <a:pt x="75733" y="85725"/>
                  </a:lnTo>
                  <a:cubicBezTo>
                    <a:pt x="75733" y="66675"/>
                    <a:pt x="70018" y="50482"/>
                    <a:pt x="63350" y="38100"/>
                  </a:cubicBezTo>
                  <a:lnTo>
                    <a:pt x="469116" y="38100"/>
                  </a:lnTo>
                  <a:cubicBezTo>
                    <a:pt x="462448" y="50482"/>
                    <a:pt x="456733" y="66675"/>
                    <a:pt x="456733" y="85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8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63DCE73-DD3D-4CDB-A430-FF756B256934}"/>
              </a:ext>
            </a:extLst>
          </p:cNvPr>
          <p:cNvSpPr/>
          <p:nvPr userDrawn="1"/>
        </p:nvSpPr>
        <p:spPr>
          <a:xfrm>
            <a:off x="4656138" y="549276"/>
            <a:ext cx="2878138" cy="5759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>
            <a:extLst>
              <a:ext uri="{FF2B5EF4-FFF2-40B4-BE49-F238E27FC236}">
                <a16:creationId xmlns="" xmlns:a16="http://schemas.microsoft.com/office/drawing/2014/main" id="{E61622D4-5733-4AAC-98D3-FA7E74F06005}"/>
              </a:ext>
            </a:extLst>
          </p:cNvPr>
          <p:cNvSpPr/>
          <p:nvPr userDrawn="1"/>
        </p:nvSpPr>
        <p:spPr>
          <a:xfrm>
            <a:off x="4962654" y="2552621"/>
            <a:ext cx="4629022" cy="1289553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219D67D1-FB18-4194-B816-24D7E8C8F121}"/>
              </a:ext>
            </a:extLst>
          </p:cNvPr>
          <p:cNvSpPr/>
          <p:nvPr userDrawn="1"/>
        </p:nvSpPr>
        <p:spPr>
          <a:xfrm>
            <a:off x="5712642" y="3162473"/>
            <a:ext cx="450034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文本占位符 56">
            <a:extLst>
              <a:ext uri="{FF2B5EF4-FFF2-40B4-BE49-F238E27FC236}">
                <a16:creationId xmlns="" xmlns:a16="http://schemas.microsoft.com/office/drawing/2014/main" id="{8244F878-4A26-4E14-9244-A8FE1A8AF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262" y="2928965"/>
            <a:ext cx="21852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11" name="文本占位符 56">
            <a:extLst>
              <a:ext uri="{FF2B5EF4-FFF2-40B4-BE49-F238E27FC236}">
                <a16:creationId xmlns="" xmlns:a16="http://schemas.microsoft.com/office/drawing/2014/main" id="{26658DD1-CB5E-4731-9AD9-3541F9BE2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96984" y="2673608"/>
            <a:ext cx="6559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i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1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7AB50DB-4F82-4775-985F-BA8DA785A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9338" y="3350428"/>
            <a:ext cx="580649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913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="" xmlns:a16="http://schemas.microsoft.com/office/drawing/2014/main" id="{E3D11AC3-3361-4A42-A792-316FDBEC6BCF}"/>
              </a:ext>
            </a:extLst>
          </p:cNvPr>
          <p:cNvSpPr/>
          <p:nvPr userDrawn="1"/>
        </p:nvSpPr>
        <p:spPr>
          <a:xfrm rot="10800000" flipV="1">
            <a:off x="695324" y="502711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56">
            <a:extLst>
              <a:ext uri="{FF2B5EF4-FFF2-40B4-BE49-F238E27FC236}">
                <a16:creationId xmlns="" xmlns:a16="http://schemas.microsoft.com/office/drawing/2014/main" id="{55DAFAD6-A271-471E-A8FA-336E2CB590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011" y="1119259"/>
            <a:ext cx="95410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200" b="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marL="228600" lvl="0" indent="-228600" algn="ctr"/>
            <a:r>
              <a:rPr lang="zh-CN" altLang="en-US" dirty="0"/>
              <a:t>输入标题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7D3864BE-2D25-4F40-9AE2-81948984D9B1}"/>
              </a:ext>
            </a:extLst>
          </p:cNvPr>
          <p:cNvSpPr/>
          <p:nvPr userDrawn="1"/>
        </p:nvSpPr>
        <p:spPr>
          <a:xfrm>
            <a:off x="764461" y="731298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="" xmlns:a16="http://schemas.microsoft.com/office/drawing/2014/main" id="{76C8DA4E-CBC4-426D-8152-87DE4ED3B0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32" y="556153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34B63EB3-D082-4646-9EBD-888529C8ABF2}"/>
              </a:ext>
            </a:extLst>
          </p:cNvPr>
          <p:cNvSpPr txBox="1"/>
          <p:nvPr userDrawn="1"/>
        </p:nvSpPr>
        <p:spPr>
          <a:xfrm>
            <a:off x="11086704" y="858553"/>
            <a:ext cx="482824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b="0" i="0"/>
              <a:t>LOGO</a:t>
            </a:r>
            <a:endParaRPr lang="zh-CN" altLang="en-US" sz="800" b="0" i="0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DF33F8F3-6713-493D-9420-1ABA34F76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6698" y="613380"/>
            <a:ext cx="322836" cy="322836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="" xmlns:a16="http://schemas.microsoft.com/office/drawing/2014/main" id="{5AB56BDF-9402-493D-B8C0-62D2E5C612AA}"/>
              </a:ext>
            </a:extLst>
          </p:cNvPr>
          <p:cNvSpPr/>
          <p:nvPr userDrawn="1"/>
        </p:nvSpPr>
        <p:spPr>
          <a:xfrm>
            <a:off x="695325" y="1528133"/>
            <a:ext cx="10801350" cy="4780592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F4B436A4-FF0A-4F29-B229-0EE4C7D16B8E}"/>
              </a:ext>
            </a:extLst>
          </p:cNvPr>
          <p:cNvSpPr/>
          <p:nvPr userDrawn="1"/>
        </p:nvSpPr>
        <p:spPr>
          <a:xfrm>
            <a:off x="11270870" y="6090061"/>
            <a:ext cx="437328" cy="437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F08CC87-77EF-4D2E-AD9A-E7D67F2C0A4D}"/>
              </a:ext>
            </a:extLst>
          </p:cNvPr>
          <p:cNvGrpSpPr/>
          <p:nvPr userDrawn="1"/>
        </p:nvGrpSpPr>
        <p:grpSpPr>
          <a:xfrm>
            <a:off x="11382783" y="6184195"/>
            <a:ext cx="243146" cy="246954"/>
            <a:chOff x="844463" y="5624427"/>
            <a:chExt cx="566220" cy="575088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3EEC8E5C-FE58-476B-8101-B562BC32E7E1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4D15C41C-8B3A-418B-93AC-D3CC6C599B5C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70622309-EBB0-4E4E-BA89-CC31DB976DCC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BDFA2C90-4EE5-4B55-AC0A-853547319BC3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329580CB-1F3A-43C6-8A54-08254FBBAD46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3E0A8064-D423-4218-92CA-3EE78D84F7DE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876DCB0D-DAFF-45E7-9E26-B7C25B5101FE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7052B8B2-EFB8-4347-9876-5F1798363F18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" name="图形 2" descr="烧杯">
            <a:extLst>
              <a:ext uri="{FF2B5EF4-FFF2-40B4-BE49-F238E27FC236}">
                <a16:creationId xmlns="" xmlns:a16="http://schemas.microsoft.com/office/drawing/2014/main" id="{060FC6B9-1227-4F8E-B415-C59A2B46CC69}"/>
              </a:ext>
            </a:extLst>
          </p:cNvPr>
          <p:cNvGrpSpPr/>
          <p:nvPr userDrawn="1"/>
        </p:nvGrpSpPr>
        <p:grpSpPr>
          <a:xfrm rot="68655">
            <a:off x="11429128" y="6206952"/>
            <a:ext cx="120812" cy="120812"/>
            <a:chOff x="5638800" y="2971800"/>
            <a:chExt cx="914400" cy="914400"/>
          </a:xfrm>
          <a:noFill/>
        </p:grpSpPr>
        <p:sp>
          <p:nvSpPr>
            <p:cNvPr id="21" name="任意多边形: 形状 20">
              <a:extLst>
                <a:ext uri="{FF2B5EF4-FFF2-40B4-BE49-F238E27FC236}">
                  <a16:creationId xmlns="" xmlns:a16="http://schemas.microsoft.com/office/drawing/2014/main" id="{CDA2D1F7-E2C6-4FBB-BBD7-BC6DBC65B40A}"/>
                </a:ext>
              </a:extLst>
            </p:cNvPr>
            <p:cNvSpPr/>
            <p:nvPr/>
          </p:nvSpPr>
          <p:spPr>
            <a:xfrm>
              <a:off x="5962650" y="31242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5839CFC7-EB1D-4177-A4A3-487F90BA565E}"/>
                </a:ext>
              </a:extLst>
            </p:cNvPr>
            <p:cNvSpPr/>
            <p:nvPr/>
          </p:nvSpPr>
          <p:spPr>
            <a:xfrm>
              <a:off x="5962650" y="300990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DE0C8741-4925-4B84-A2FB-49617408F6FF}"/>
                </a:ext>
              </a:extLst>
            </p:cNvPr>
            <p:cNvSpPr/>
            <p:nvPr/>
          </p:nvSpPr>
          <p:spPr>
            <a:xfrm>
              <a:off x="6124575" y="318135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F23EB891-357A-44CA-921E-640745700D01}"/>
                </a:ext>
              </a:extLst>
            </p:cNvPr>
            <p:cNvSpPr/>
            <p:nvPr/>
          </p:nvSpPr>
          <p:spPr>
            <a:xfrm>
              <a:off x="6134100" y="30480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7ECFE228-08B8-4537-9D61-7D92D3E13A8F}"/>
                </a:ext>
              </a:extLst>
            </p:cNvPr>
            <p:cNvSpPr/>
            <p:nvPr/>
          </p:nvSpPr>
          <p:spPr>
            <a:xfrm>
              <a:off x="5829767" y="3267075"/>
              <a:ext cx="523875" cy="581025"/>
            </a:xfrm>
            <a:custGeom>
              <a:avLst/>
              <a:gdLst>
                <a:gd name="connsiteX0" fmla="*/ 531981 w 523875"/>
                <a:gd name="connsiteY0" fmla="*/ 14288 h 581025"/>
                <a:gd name="connsiteX1" fmla="*/ 513883 w 523875"/>
                <a:gd name="connsiteY1" fmla="*/ 0 h 581025"/>
                <a:gd name="connsiteX2" fmla="*/ 18583 w 523875"/>
                <a:gd name="connsiteY2" fmla="*/ 0 h 581025"/>
                <a:gd name="connsiteX3" fmla="*/ 485 w 523875"/>
                <a:gd name="connsiteY3" fmla="*/ 14288 h 581025"/>
                <a:gd name="connsiteX4" fmla="*/ 10010 w 523875"/>
                <a:gd name="connsiteY4" fmla="*/ 35243 h 581025"/>
                <a:gd name="connsiteX5" fmla="*/ 38585 w 523875"/>
                <a:gd name="connsiteY5" fmla="*/ 85725 h 581025"/>
                <a:gd name="connsiteX6" fmla="*/ 38585 w 523875"/>
                <a:gd name="connsiteY6" fmla="*/ 523875 h 581025"/>
                <a:gd name="connsiteX7" fmla="*/ 95735 w 523875"/>
                <a:gd name="connsiteY7" fmla="*/ 581025 h 581025"/>
                <a:gd name="connsiteX8" fmla="*/ 438635 w 523875"/>
                <a:gd name="connsiteY8" fmla="*/ 581025 h 581025"/>
                <a:gd name="connsiteX9" fmla="*/ 495785 w 523875"/>
                <a:gd name="connsiteY9" fmla="*/ 523875 h 581025"/>
                <a:gd name="connsiteX10" fmla="*/ 495785 w 523875"/>
                <a:gd name="connsiteY10" fmla="*/ 85725 h 581025"/>
                <a:gd name="connsiteX11" fmla="*/ 523408 w 523875"/>
                <a:gd name="connsiteY11" fmla="*/ 36195 h 581025"/>
                <a:gd name="connsiteX12" fmla="*/ 531981 w 523875"/>
                <a:gd name="connsiteY12" fmla="*/ 14288 h 581025"/>
                <a:gd name="connsiteX13" fmla="*/ 399583 w 523875"/>
                <a:gd name="connsiteY13" fmla="*/ 504825 h 581025"/>
                <a:gd name="connsiteX14" fmla="*/ 285283 w 523875"/>
                <a:gd name="connsiteY14" fmla="*/ 504825 h 581025"/>
                <a:gd name="connsiteX15" fmla="*/ 285283 w 523875"/>
                <a:gd name="connsiteY15" fmla="*/ 466725 h 581025"/>
                <a:gd name="connsiteX16" fmla="*/ 399583 w 523875"/>
                <a:gd name="connsiteY16" fmla="*/ 466725 h 581025"/>
                <a:gd name="connsiteX17" fmla="*/ 399583 w 523875"/>
                <a:gd name="connsiteY17" fmla="*/ 504825 h 581025"/>
                <a:gd name="connsiteX18" fmla="*/ 399583 w 523875"/>
                <a:gd name="connsiteY18" fmla="*/ 428625 h 581025"/>
                <a:gd name="connsiteX19" fmla="*/ 285283 w 523875"/>
                <a:gd name="connsiteY19" fmla="*/ 428625 h 581025"/>
                <a:gd name="connsiteX20" fmla="*/ 285283 w 523875"/>
                <a:gd name="connsiteY20" fmla="*/ 390525 h 581025"/>
                <a:gd name="connsiteX21" fmla="*/ 399583 w 523875"/>
                <a:gd name="connsiteY21" fmla="*/ 390525 h 581025"/>
                <a:gd name="connsiteX22" fmla="*/ 399583 w 523875"/>
                <a:gd name="connsiteY22" fmla="*/ 428625 h 581025"/>
                <a:gd name="connsiteX23" fmla="*/ 399583 w 523875"/>
                <a:gd name="connsiteY23" fmla="*/ 352425 h 581025"/>
                <a:gd name="connsiteX24" fmla="*/ 285283 w 523875"/>
                <a:gd name="connsiteY24" fmla="*/ 352425 h 581025"/>
                <a:gd name="connsiteX25" fmla="*/ 285283 w 523875"/>
                <a:gd name="connsiteY25" fmla="*/ 314325 h 581025"/>
                <a:gd name="connsiteX26" fmla="*/ 399583 w 523875"/>
                <a:gd name="connsiteY26" fmla="*/ 314325 h 581025"/>
                <a:gd name="connsiteX27" fmla="*/ 399583 w 523875"/>
                <a:gd name="connsiteY27" fmla="*/ 352425 h 581025"/>
                <a:gd name="connsiteX28" fmla="*/ 399583 w 523875"/>
                <a:gd name="connsiteY28" fmla="*/ 276225 h 581025"/>
                <a:gd name="connsiteX29" fmla="*/ 285283 w 523875"/>
                <a:gd name="connsiteY29" fmla="*/ 276225 h 581025"/>
                <a:gd name="connsiteX30" fmla="*/ 285283 w 523875"/>
                <a:gd name="connsiteY30" fmla="*/ 238125 h 581025"/>
                <a:gd name="connsiteX31" fmla="*/ 399583 w 523875"/>
                <a:gd name="connsiteY31" fmla="*/ 238125 h 581025"/>
                <a:gd name="connsiteX32" fmla="*/ 399583 w 523875"/>
                <a:gd name="connsiteY32" fmla="*/ 276225 h 581025"/>
                <a:gd name="connsiteX33" fmla="*/ 399583 w 523875"/>
                <a:gd name="connsiteY33" fmla="*/ 200025 h 581025"/>
                <a:gd name="connsiteX34" fmla="*/ 285283 w 523875"/>
                <a:gd name="connsiteY34" fmla="*/ 200025 h 581025"/>
                <a:gd name="connsiteX35" fmla="*/ 285283 w 523875"/>
                <a:gd name="connsiteY35" fmla="*/ 161925 h 581025"/>
                <a:gd name="connsiteX36" fmla="*/ 399583 w 523875"/>
                <a:gd name="connsiteY36" fmla="*/ 161925 h 581025"/>
                <a:gd name="connsiteX37" fmla="*/ 399583 w 523875"/>
                <a:gd name="connsiteY37" fmla="*/ 200025 h 581025"/>
                <a:gd name="connsiteX38" fmla="*/ 456733 w 523875"/>
                <a:gd name="connsiteY38" fmla="*/ 85725 h 581025"/>
                <a:gd name="connsiteX39" fmla="*/ 456733 w 523875"/>
                <a:gd name="connsiteY39" fmla="*/ 103823 h 581025"/>
                <a:gd name="connsiteX40" fmla="*/ 332908 w 523875"/>
                <a:gd name="connsiteY40" fmla="*/ 76200 h 581025"/>
                <a:gd name="connsiteX41" fmla="*/ 217655 w 523875"/>
                <a:gd name="connsiteY41" fmla="*/ 93345 h 581025"/>
                <a:gd name="connsiteX42" fmla="*/ 75733 w 523875"/>
                <a:gd name="connsiteY42" fmla="*/ 114300 h 581025"/>
                <a:gd name="connsiteX43" fmla="*/ 75733 w 523875"/>
                <a:gd name="connsiteY43" fmla="*/ 85725 h 581025"/>
                <a:gd name="connsiteX44" fmla="*/ 63350 w 523875"/>
                <a:gd name="connsiteY44" fmla="*/ 38100 h 581025"/>
                <a:gd name="connsiteX45" fmla="*/ 469116 w 523875"/>
                <a:gd name="connsiteY45" fmla="*/ 38100 h 581025"/>
                <a:gd name="connsiteX46" fmla="*/ 456733 w 523875"/>
                <a:gd name="connsiteY46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3875" h="581025">
                  <a:moveTo>
                    <a:pt x="531981" y="14288"/>
                  </a:moveTo>
                  <a:cubicBezTo>
                    <a:pt x="530075" y="5715"/>
                    <a:pt x="522455" y="0"/>
                    <a:pt x="513883" y="0"/>
                  </a:cubicBezTo>
                  <a:lnTo>
                    <a:pt x="18583" y="0"/>
                  </a:lnTo>
                  <a:cubicBezTo>
                    <a:pt x="10010" y="0"/>
                    <a:pt x="2390" y="5715"/>
                    <a:pt x="485" y="14288"/>
                  </a:cubicBezTo>
                  <a:cubicBezTo>
                    <a:pt x="-1420" y="22860"/>
                    <a:pt x="2390" y="31432"/>
                    <a:pt x="10010" y="35243"/>
                  </a:cubicBezTo>
                  <a:cubicBezTo>
                    <a:pt x="10010" y="35243"/>
                    <a:pt x="38585" y="51435"/>
                    <a:pt x="38585" y="85725"/>
                  </a:cubicBezTo>
                  <a:lnTo>
                    <a:pt x="38585" y="523875"/>
                  </a:lnTo>
                  <a:cubicBezTo>
                    <a:pt x="38585" y="555308"/>
                    <a:pt x="64303" y="581025"/>
                    <a:pt x="95735" y="581025"/>
                  </a:cubicBezTo>
                  <a:lnTo>
                    <a:pt x="438635" y="581025"/>
                  </a:lnTo>
                  <a:cubicBezTo>
                    <a:pt x="470068" y="581025"/>
                    <a:pt x="495785" y="555308"/>
                    <a:pt x="495785" y="523875"/>
                  </a:cubicBezTo>
                  <a:lnTo>
                    <a:pt x="495785" y="85725"/>
                  </a:lnTo>
                  <a:cubicBezTo>
                    <a:pt x="495785" y="51435"/>
                    <a:pt x="522455" y="36195"/>
                    <a:pt x="523408" y="36195"/>
                  </a:cubicBezTo>
                  <a:cubicBezTo>
                    <a:pt x="530075" y="31432"/>
                    <a:pt x="534838" y="22860"/>
                    <a:pt x="531981" y="14288"/>
                  </a:cubicBezTo>
                  <a:close/>
                  <a:moveTo>
                    <a:pt x="399583" y="504825"/>
                  </a:moveTo>
                  <a:lnTo>
                    <a:pt x="285283" y="504825"/>
                  </a:lnTo>
                  <a:lnTo>
                    <a:pt x="285283" y="466725"/>
                  </a:lnTo>
                  <a:lnTo>
                    <a:pt x="399583" y="466725"/>
                  </a:lnTo>
                  <a:lnTo>
                    <a:pt x="399583" y="504825"/>
                  </a:lnTo>
                  <a:close/>
                  <a:moveTo>
                    <a:pt x="399583" y="428625"/>
                  </a:moveTo>
                  <a:lnTo>
                    <a:pt x="285283" y="428625"/>
                  </a:lnTo>
                  <a:lnTo>
                    <a:pt x="285283" y="390525"/>
                  </a:lnTo>
                  <a:lnTo>
                    <a:pt x="399583" y="390525"/>
                  </a:lnTo>
                  <a:lnTo>
                    <a:pt x="399583" y="428625"/>
                  </a:lnTo>
                  <a:close/>
                  <a:moveTo>
                    <a:pt x="399583" y="352425"/>
                  </a:moveTo>
                  <a:lnTo>
                    <a:pt x="285283" y="352425"/>
                  </a:lnTo>
                  <a:lnTo>
                    <a:pt x="285283" y="314325"/>
                  </a:lnTo>
                  <a:lnTo>
                    <a:pt x="399583" y="314325"/>
                  </a:lnTo>
                  <a:lnTo>
                    <a:pt x="399583" y="352425"/>
                  </a:lnTo>
                  <a:close/>
                  <a:moveTo>
                    <a:pt x="399583" y="276225"/>
                  </a:moveTo>
                  <a:lnTo>
                    <a:pt x="285283" y="276225"/>
                  </a:lnTo>
                  <a:lnTo>
                    <a:pt x="285283" y="238125"/>
                  </a:lnTo>
                  <a:lnTo>
                    <a:pt x="399583" y="238125"/>
                  </a:lnTo>
                  <a:lnTo>
                    <a:pt x="399583" y="276225"/>
                  </a:lnTo>
                  <a:close/>
                  <a:moveTo>
                    <a:pt x="399583" y="200025"/>
                  </a:moveTo>
                  <a:lnTo>
                    <a:pt x="285283" y="200025"/>
                  </a:lnTo>
                  <a:lnTo>
                    <a:pt x="285283" y="161925"/>
                  </a:lnTo>
                  <a:lnTo>
                    <a:pt x="399583" y="161925"/>
                  </a:lnTo>
                  <a:lnTo>
                    <a:pt x="399583" y="200025"/>
                  </a:lnTo>
                  <a:close/>
                  <a:moveTo>
                    <a:pt x="456733" y="85725"/>
                  </a:moveTo>
                  <a:lnTo>
                    <a:pt x="456733" y="103823"/>
                  </a:lnTo>
                  <a:cubicBezTo>
                    <a:pt x="427205" y="92393"/>
                    <a:pt x="379580" y="76200"/>
                    <a:pt x="332908" y="76200"/>
                  </a:cubicBezTo>
                  <a:cubicBezTo>
                    <a:pt x="281473" y="76200"/>
                    <a:pt x="250040" y="84773"/>
                    <a:pt x="217655" y="93345"/>
                  </a:cubicBezTo>
                  <a:cubicBezTo>
                    <a:pt x="182413" y="102870"/>
                    <a:pt x="145265" y="112395"/>
                    <a:pt x="75733" y="114300"/>
                  </a:cubicBezTo>
                  <a:lnTo>
                    <a:pt x="75733" y="85725"/>
                  </a:lnTo>
                  <a:cubicBezTo>
                    <a:pt x="75733" y="66675"/>
                    <a:pt x="70018" y="50482"/>
                    <a:pt x="63350" y="38100"/>
                  </a:cubicBezTo>
                  <a:lnTo>
                    <a:pt x="469116" y="38100"/>
                  </a:lnTo>
                  <a:cubicBezTo>
                    <a:pt x="462448" y="50482"/>
                    <a:pt x="456733" y="66675"/>
                    <a:pt x="456733" y="85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74495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="" xmlns:a16="http://schemas.microsoft.com/office/drawing/2014/main" id="{E3D11AC3-3361-4A42-A792-316FDBEC6BCF}"/>
              </a:ext>
            </a:extLst>
          </p:cNvPr>
          <p:cNvSpPr/>
          <p:nvPr userDrawn="1"/>
        </p:nvSpPr>
        <p:spPr>
          <a:xfrm rot="10800000" flipV="1">
            <a:off x="695324" y="502711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56">
            <a:extLst>
              <a:ext uri="{FF2B5EF4-FFF2-40B4-BE49-F238E27FC236}">
                <a16:creationId xmlns="" xmlns:a16="http://schemas.microsoft.com/office/drawing/2014/main" id="{55DAFAD6-A271-471E-A8FA-336E2CB590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011" y="1119259"/>
            <a:ext cx="95410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200" b="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marL="228600" lvl="0" indent="-228600" algn="ctr"/>
            <a:r>
              <a:rPr lang="zh-CN" altLang="en-US" dirty="0"/>
              <a:t>输入标题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7D3864BE-2D25-4F40-9AE2-81948984D9B1}"/>
              </a:ext>
            </a:extLst>
          </p:cNvPr>
          <p:cNvSpPr/>
          <p:nvPr userDrawn="1"/>
        </p:nvSpPr>
        <p:spPr>
          <a:xfrm>
            <a:off x="764461" y="731298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="" xmlns:a16="http://schemas.microsoft.com/office/drawing/2014/main" id="{76C8DA4E-CBC4-426D-8152-87DE4ED3B0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32" y="556153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34B63EB3-D082-4646-9EBD-888529C8ABF2}"/>
              </a:ext>
            </a:extLst>
          </p:cNvPr>
          <p:cNvSpPr txBox="1"/>
          <p:nvPr userDrawn="1"/>
        </p:nvSpPr>
        <p:spPr>
          <a:xfrm>
            <a:off x="11086704" y="858553"/>
            <a:ext cx="482824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b="0" i="0"/>
              <a:t>LOGO</a:t>
            </a:r>
            <a:endParaRPr lang="zh-CN" altLang="en-US" sz="800" b="0" i="0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DF33F8F3-6713-493D-9420-1ABA34F76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6698" y="613380"/>
            <a:ext cx="322836" cy="322836"/>
          </a:xfrm>
          <a:prstGeom prst="rect">
            <a:avLst/>
          </a:prstGeom>
        </p:spPr>
      </p:pic>
      <p:sp>
        <p:nvSpPr>
          <p:cNvPr id="3" name="媒体占位符 2">
            <a:extLst>
              <a:ext uri="{FF2B5EF4-FFF2-40B4-BE49-F238E27FC236}">
                <a16:creationId xmlns="" xmlns:a16="http://schemas.microsoft.com/office/drawing/2014/main" id="{8ED0EF66-26F1-4232-8F85-CD95680D4474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704178" y="1387316"/>
            <a:ext cx="8982748" cy="4921408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86540F30-2B1A-4BAF-9A98-23B01B46ABC3}"/>
              </a:ext>
            </a:extLst>
          </p:cNvPr>
          <p:cNvSpPr/>
          <p:nvPr userDrawn="1"/>
        </p:nvSpPr>
        <p:spPr>
          <a:xfrm>
            <a:off x="11270870" y="6090061"/>
            <a:ext cx="437328" cy="437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52F7CE86-78C7-4E4E-BCD2-F7DDFC66F7BD}"/>
              </a:ext>
            </a:extLst>
          </p:cNvPr>
          <p:cNvGrpSpPr/>
          <p:nvPr userDrawn="1"/>
        </p:nvGrpSpPr>
        <p:grpSpPr>
          <a:xfrm>
            <a:off x="11382783" y="6184195"/>
            <a:ext cx="243146" cy="246954"/>
            <a:chOff x="844463" y="5624427"/>
            <a:chExt cx="566220" cy="575088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F8F69577-2540-43DE-A3D6-44D70A439897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7E7D3253-1BC2-486C-AF84-510F0AA2DC71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58985392-0F8E-4E68-974E-5E17388F22F0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5E731F78-8B10-4BB3-8A47-49ECD9180B96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58B17921-1F7C-46AE-9F95-653BC7CF88D4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6A0322A7-647A-4DFA-AE17-CE92726C67DE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6F823898-E391-402B-9F7C-3371D0DB4039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890755F2-07F9-471D-9A7B-97CFAC91751B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0" name="图形 2" descr="烧杯">
            <a:extLst>
              <a:ext uri="{FF2B5EF4-FFF2-40B4-BE49-F238E27FC236}">
                <a16:creationId xmlns="" xmlns:a16="http://schemas.microsoft.com/office/drawing/2014/main" id="{7B64AB5C-7503-4FF5-AB8F-C2F0A99DBD68}"/>
              </a:ext>
            </a:extLst>
          </p:cNvPr>
          <p:cNvGrpSpPr/>
          <p:nvPr userDrawn="1"/>
        </p:nvGrpSpPr>
        <p:grpSpPr>
          <a:xfrm rot="68655">
            <a:off x="11429128" y="6206952"/>
            <a:ext cx="120812" cy="120812"/>
            <a:chOff x="5638800" y="2971800"/>
            <a:chExt cx="914400" cy="914400"/>
          </a:xfrm>
          <a:noFill/>
        </p:grpSpPr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32A9C5AF-3C2F-4546-A681-044B3097D315}"/>
                </a:ext>
              </a:extLst>
            </p:cNvPr>
            <p:cNvSpPr/>
            <p:nvPr/>
          </p:nvSpPr>
          <p:spPr>
            <a:xfrm>
              <a:off x="5962650" y="31242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61487918-BB33-4E68-B8A1-74AC80C2F7E3}"/>
                </a:ext>
              </a:extLst>
            </p:cNvPr>
            <p:cNvSpPr/>
            <p:nvPr/>
          </p:nvSpPr>
          <p:spPr>
            <a:xfrm>
              <a:off x="5962650" y="300990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C59C40D0-8C31-4D3B-9E83-DDD88833B37E}"/>
                </a:ext>
              </a:extLst>
            </p:cNvPr>
            <p:cNvSpPr/>
            <p:nvPr/>
          </p:nvSpPr>
          <p:spPr>
            <a:xfrm>
              <a:off x="6124575" y="318135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A58E67AE-12C9-4DE6-B334-CDD7B699EA25}"/>
                </a:ext>
              </a:extLst>
            </p:cNvPr>
            <p:cNvSpPr/>
            <p:nvPr/>
          </p:nvSpPr>
          <p:spPr>
            <a:xfrm>
              <a:off x="6134100" y="30480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31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7FBD243F-DB0E-472A-B4E6-425E0E46E14A}"/>
                </a:ext>
              </a:extLst>
            </p:cNvPr>
            <p:cNvSpPr/>
            <p:nvPr/>
          </p:nvSpPr>
          <p:spPr>
            <a:xfrm>
              <a:off x="5829767" y="3267075"/>
              <a:ext cx="523875" cy="581025"/>
            </a:xfrm>
            <a:custGeom>
              <a:avLst/>
              <a:gdLst>
                <a:gd name="connsiteX0" fmla="*/ 531981 w 523875"/>
                <a:gd name="connsiteY0" fmla="*/ 14288 h 581025"/>
                <a:gd name="connsiteX1" fmla="*/ 513883 w 523875"/>
                <a:gd name="connsiteY1" fmla="*/ 0 h 581025"/>
                <a:gd name="connsiteX2" fmla="*/ 18583 w 523875"/>
                <a:gd name="connsiteY2" fmla="*/ 0 h 581025"/>
                <a:gd name="connsiteX3" fmla="*/ 485 w 523875"/>
                <a:gd name="connsiteY3" fmla="*/ 14288 h 581025"/>
                <a:gd name="connsiteX4" fmla="*/ 10010 w 523875"/>
                <a:gd name="connsiteY4" fmla="*/ 35243 h 581025"/>
                <a:gd name="connsiteX5" fmla="*/ 38585 w 523875"/>
                <a:gd name="connsiteY5" fmla="*/ 85725 h 581025"/>
                <a:gd name="connsiteX6" fmla="*/ 38585 w 523875"/>
                <a:gd name="connsiteY6" fmla="*/ 523875 h 581025"/>
                <a:gd name="connsiteX7" fmla="*/ 95735 w 523875"/>
                <a:gd name="connsiteY7" fmla="*/ 581025 h 581025"/>
                <a:gd name="connsiteX8" fmla="*/ 438635 w 523875"/>
                <a:gd name="connsiteY8" fmla="*/ 581025 h 581025"/>
                <a:gd name="connsiteX9" fmla="*/ 495785 w 523875"/>
                <a:gd name="connsiteY9" fmla="*/ 523875 h 581025"/>
                <a:gd name="connsiteX10" fmla="*/ 495785 w 523875"/>
                <a:gd name="connsiteY10" fmla="*/ 85725 h 581025"/>
                <a:gd name="connsiteX11" fmla="*/ 523408 w 523875"/>
                <a:gd name="connsiteY11" fmla="*/ 36195 h 581025"/>
                <a:gd name="connsiteX12" fmla="*/ 531981 w 523875"/>
                <a:gd name="connsiteY12" fmla="*/ 14288 h 581025"/>
                <a:gd name="connsiteX13" fmla="*/ 399583 w 523875"/>
                <a:gd name="connsiteY13" fmla="*/ 504825 h 581025"/>
                <a:gd name="connsiteX14" fmla="*/ 285283 w 523875"/>
                <a:gd name="connsiteY14" fmla="*/ 504825 h 581025"/>
                <a:gd name="connsiteX15" fmla="*/ 285283 w 523875"/>
                <a:gd name="connsiteY15" fmla="*/ 466725 h 581025"/>
                <a:gd name="connsiteX16" fmla="*/ 399583 w 523875"/>
                <a:gd name="connsiteY16" fmla="*/ 466725 h 581025"/>
                <a:gd name="connsiteX17" fmla="*/ 399583 w 523875"/>
                <a:gd name="connsiteY17" fmla="*/ 504825 h 581025"/>
                <a:gd name="connsiteX18" fmla="*/ 399583 w 523875"/>
                <a:gd name="connsiteY18" fmla="*/ 428625 h 581025"/>
                <a:gd name="connsiteX19" fmla="*/ 285283 w 523875"/>
                <a:gd name="connsiteY19" fmla="*/ 428625 h 581025"/>
                <a:gd name="connsiteX20" fmla="*/ 285283 w 523875"/>
                <a:gd name="connsiteY20" fmla="*/ 390525 h 581025"/>
                <a:gd name="connsiteX21" fmla="*/ 399583 w 523875"/>
                <a:gd name="connsiteY21" fmla="*/ 390525 h 581025"/>
                <a:gd name="connsiteX22" fmla="*/ 399583 w 523875"/>
                <a:gd name="connsiteY22" fmla="*/ 428625 h 581025"/>
                <a:gd name="connsiteX23" fmla="*/ 399583 w 523875"/>
                <a:gd name="connsiteY23" fmla="*/ 352425 h 581025"/>
                <a:gd name="connsiteX24" fmla="*/ 285283 w 523875"/>
                <a:gd name="connsiteY24" fmla="*/ 352425 h 581025"/>
                <a:gd name="connsiteX25" fmla="*/ 285283 w 523875"/>
                <a:gd name="connsiteY25" fmla="*/ 314325 h 581025"/>
                <a:gd name="connsiteX26" fmla="*/ 399583 w 523875"/>
                <a:gd name="connsiteY26" fmla="*/ 314325 h 581025"/>
                <a:gd name="connsiteX27" fmla="*/ 399583 w 523875"/>
                <a:gd name="connsiteY27" fmla="*/ 352425 h 581025"/>
                <a:gd name="connsiteX28" fmla="*/ 399583 w 523875"/>
                <a:gd name="connsiteY28" fmla="*/ 276225 h 581025"/>
                <a:gd name="connsiteX29" fmla="*/ 285283 w 523875"/>
                <a:gd name="connsiteY29" fmla="*/ 276225 h 581025"/>
                <a:gd name="connsiteX30" fmla="*/ 285283 w 523875"/>
                <a:gd name="connsiteY30" fmla="*/ 238125 h 581025"/>
                <a:gd name="connsiteX31" fmla="*/ 399583 w 523875"/>
                <a:gd name="connsiteY31" fmla="*/ 238125 h 581025"/>
                <a:gd name="connsiteX32" fmla="*/ 399583 w 523875"/>
                <a:gd name="connsiteY32" fmla="*/ 276225 h 581025"/>
                <a:gd name="connsiteX33" fmla="*/ 399583 w 523875"/>
                <a:gd name="connsiteY33" fmla="*/ 200025 h 581025"/>
                <a:gd name="connsiteX34" fmla="*/ 285283 w 523875"/>
                <a:gd name="connsiteY34" fmla="*/ 200025 h 581025"/>
                <a:gd name="connsiteX35" fmla="*/ 285283 w 523875"/>
                <a:gd name="connsiteY35" fmla="*/ 161925 h 581025"/>
                <a:gd name="connsiteX36" fmla="*/ 399583 w 523875"/>
                <a:gd name="connsiteY36" fmla="*/ 161925 h 581025"/>
                <a:gd name="connsiteX37" fmla="*/ 399583 w 523875"/>
                <a:gd name="connsiteY37" fmla="*/ 200025 h 581025"/>
                <a:gd name="connsiteX38" fmla="*/ 456733 w 523875"/>
                <a:gd name="connsiteY38" fmla="*/ 85725 h 581025"/>
                <a:gd name="connsiteX39" fmla="*/ 456733 w 523875"/>
                <a:gd name="connsiteY39" fmla="*/ 103823 h 581025"/>
                <a:gd name="connsiteX40" fmla="*/ 332908 w 523875"/>
                <a:gd name="connsiteY40" fmla="*/ 76200 h 581025"/>
                <a:gd name="connsiteX41" fmla="*/ 217655 w 523875"/>
                <a:gd name="connsiteY41" fmla="*/ 93345 h 581025"/>
                <a:gd name="connsiteX42" fmla="*/ 75733 w 523875"/>
                <a:gd name="connsiteY42" fmla="*/ 114300 h 581025"/>
                <a:gd name="connsiteX43" fmla="*/ 75733 w 523875"/>
                <a:gd name="connsiteY43" fmla="*/ 85725 h 581025"/>
                <a:gd name="connsiteX44" fmla="*/ 63350 w 523875"/>
                <a:gd name="connsiteY44" fmla="*/ 38100 h 581025"/>
                <a:gd name="connsiteX45" fmla="*/ 469116 w 523875"/>
                <a:gd name="connsiteY45" fmla="*/ 38100 h 581025"/>
                <a:gd name="connsiteX46" fmla="*/ 456733 w 523875"/>
                <a:gd name="connsiteY46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3875" h="581025">
                  <a:moveTo>
                    <a:pt x="531981" y="14288"/>
                  </a:moveTo>
                  <a:cubicBezTo>
                    <a:pt x="530075" y="5715"/>
                    <a:pt x="522455" y="0"/>
                    <a:pt x="513883" y="0"/>
                  </a:cubicBezTo>
                  <a:lnTo>
                    <a:pt x="18583" y="0"/>
                  </a:lnTo>
                  <a:cubicBezTo>
                    <a:pt x="10010" y="0"/>
                    <a:pt x="2390" y="5715"/>
                    <a:pt x="485" y="14288"/>
                  </a:cubicBezTo>
                  <a:cubicBezTo>
                    <a:pt x="-1420" y="22860"/>
                    <a:pt x="2390" y="31432"/>
                    <a:pt x="10010" y="35243"/>
                  </a:cubicBezTo>
                  <a:cubicBezTo>
                    <a:pt x="10010" y="35243"/>
                    <a:pt x="38585" y="51435"/>
                    <a:pt x="38585" y="85725"/>
                  </a:cubicBezTo>
                  <a:lnTo>
                    <a:pt x="38585" y="523875"/>
                  </a:lnTo>
                  <a:cubicBezTo>
                    <a:pt x="38585" y="555308"/>
                    <a:pt x="64303" y="581025"/>
                    <a:pt x="95735" y="581025"/>
                  </a:cubicBezTo>
                  <a:lnTo>
                    <a:pt x="438635" y="581025"/>
                  </a:lnTo>
                  <a:cubicBezTo>
                    <a:pt x="470068" y="581025"/>
                    <a:pt x="495785" y="555308"/>
                    <a:pt x="495785" y="523875"/>
                  </a:cubicBezTo>
                  <a:lnTo>
                    <a:pt x="495785" y="85725"/>
                  </a:lnTo>
                  <a:cubicBezTo>
                    <a:pt x="495785" y="51435"/>
                    <a:pt x="522455" y="36195"/>
                    <a:pt x="523408" y="36195"/>
                  </a:cubicBezTo>
                  <a:cubicBezTo>
                    <a:pt x="530075" y="31432"/>
                    <a:pt x="534838" y="22860"/>
                    <a:pt x="531981" y="14288"/>
                  </a:cubicBezTo>
                  <a:close/>
                  <a:moveTo>
                    <a:pt x="399583" y="504825"/>
                  </a:moveTo>
                  <a:lnTo>
                    <a:pt x="285283" y="504825"/>
                  </a:lnTo>
                  <a:lnTo>
                    <a:pt x="285283" y="466725"/>
                  </a:lnTo>
                  <a:lnTo>
                    <a:pt x="399583" y="466725"/>
                  </a:lnTo>
                  <a:lnTo>
                    <a:pt x="399583" y="504825"/>
                  </a:lnTo>
                  <a:close/>
                  <a:moveTo>
                    <a:pt x="399583" y="428625"/>
                  </a:moveTo>
                  <a:lnTo>
                    <a:pt x="285283" y="428625"/>
                  </a:lnTo>
                  <a:lnTo>
                    <a:pt x="285283" y="390525"/>
                  </a:lnTo>
                  <a:lnTo>
                    <a:pt x="399583" y="390525"/>
                  </a:lnTo>
                  <a:lnTo>
                    <a:pt x="399583" y="428625"/>
                  </a:lnTo>
                  <a:close/>
                  <a:moveTo>
                    <a:pt x="399583" y="352425"/>
                  </a:moveTo>
                  <a:lnTo>
                    <a:pt x="285283" y="352425"/>
                  </a:lnTo>
                  <a:lnTo>
                    <a:pt x="285283" y="314325"/>
                  </a:lnTo>
                  <a:lnTo>
                    <a:pt x="399583" y="314325"/>
                  </a:lnTo>
                  <a:lnTo>
                    <a:pt x="399583" y="352425"/>
                  </a:lnTo>
                  <a:close/>
                  <a:moveTo>
                    <a:pt x="399583" y="276225"/>
                  </a:moveTo>
                  <a:lnTo>
                    <a:pt x="285283" y="276225"/>
                  </a:lnTo>
                  <a:lnTo>
                    <a:pt x="285283" y="238125"/>
                  </a:lnTo>
                  <a:lnTo>
                    <a:pt x="399583" y="238125"/>
                  </a:lnTo>
                  <a:lnTo>
                    <a:pt x="399583" y="276225"/>
                  </a:lnTo>
                  <a:close/>
                  <a:moveTo>
                    <a:pt x="399583" y="200025"/>
                  </a:moveTo>
                  <a:lnTo>
                    <a:pt x="285283" y="200025"/>
                  </a:lnTo>
                  <a:lnTo>
                    <a:pt x="285283" y="161925"/>
                  </a:lnTo>
                  <a:lnTo>
                    <a:pt x="399583" y="161925"/>
                  </a:lnTo>
                  <a:lnTo>
                    <a:pt x="399583" y="200025"/>
                  </a:lnTo>
                  <a:close/>
                  <a:moveTo>
                    <a:pt x="456733" y="85725"/>
                  </a:moveTo>
                  <a:lnTo>
                    <a:pt x="456733" y="103823"/>
                  </a:lnTo>
                  <a:cubicBezTo>
                    <a:pt x="427205" y="92393"/>
                    <a:pt x="379580" y="76200"/>
                    <a:pt x="332908" y="76200"/>
                  </a:cubicBezTo>
                  <a:cubicBezTo>
                    <a:pt x="281473" y="76200"/>
                    <a:pt x="250040" y="84773"/>
                    <a:pt x="217655" y="93345"/>
                  </a:cubicBezTo>
                  <a:cubicBezTo>
                    <a:pt x="182413" y="102870"/>
                    <a:pt x="145265" y="112395"/>
                    <a:pt x="75733" y="114300"/>
                  </a:cubicBezTo>
                  <a:lnTo>
                    <a:pt x="75733" y="85725"/>
                  </a:lnTo>
                  <a:cubicBezTo>
                    <a:pt x="75733" y="66675"/>
                    <a:pt x="70018" y="50482"/>
                    <a:pt x="63350" y="38100"/>
                  </a:cubicBezTo>
                  <a:lnTo>
                    <a:pt x="469116" y="38100"/>
                  </a:lnTo>
                  <a:cubicBezTo>
                    <a:pt x="462448" y="50482"/>
                    <a:pt x="456733" y="66675"/>
                    <a:pt x="456733" y="85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2405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1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787B-AA97-41B8-817B-8B45361F5C4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DCD7-0C7A-4003-8326-B5A196C8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1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85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5143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89" r:id="rId5"/>
    <p:sldLayoutId id="2147483665" r:id="rId6"/>
    <p:sldLayoutId id="214748370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4" r:id="rId4"/>
    <p:sldLayoutId id="214748370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BC5CABF-2FF7-4ACB-A267-71100E8A5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619" y="2566443"/>
            <a:ext cx="8784777" cy="757130"/>
          </a:xfrm>
        </p:spPr>
        <p:txBody>
          <a:bodyPr/>
          <a:lstStyle/>
          <a:p>
            <a:r>
              <a:rPr lang="en-US" altLang="zh-CN" sz="4800" dirty="0"/>
              <a:t>History </a:t>
            </a:r>
            <a:r>
              <a:rPr lang="en-US" altLang="zh-CN" sz="4800" dirty="0" smtClean="0"/>
              <a:t>Beyond</a:t>
            </a:r>
            <a:r>
              <a:rPr lang="en-US" altLang="zh-CN" sz="4800" dirty="0"/>
              <a:t> </a:t>
            </a:r>
            <a:r>
              <a:rPr lang="en-US" altLang="zh-CN" sz="4800" dirty="0" smtClean="0"/>
              <a:t>Camera</a:t>
            </a:r>
            <a:endParaRPr lang="zh-CN" altLang="en-US" sz="4800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749E27-CBD8-4504-BE35-CC6891D28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0111" y="4211996"/>
            <a:ext cx="3441968" cy="341632"/>
          </a:xfrm>
        </p:spPr>
        <p:txBody>
          <a:bodyPr/>
          <a:lstStyle/>
          <a:p>
            <a:r>
              <a:rPr lang="en-US" altLang="zh-CN" dirty="0"/>
              <a:t>Presented by four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64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306" y="2710829"/>
            <a:ext cx="674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But what is it on earth?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736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520" y="1114602"/>
            <a:ext cx="8568952" cy="48965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pic68.nipic.com/pic/20150514/19369522_213602413000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62" y="4971032"/>
            <a:ext cx="1123529" cy="10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55640" y="3817641"/>
            <a:ext cx="3312368" cy="218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4295800" y="1268760"/>
            <a:ext cx="4824536" cy="28083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4032" y="3562874"/>
            <a:ext cx="504056" cy="2458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85456" y="5003034"/>
            <a:ext cx="288032" cy="1008112"/>
            <a:chOff x="5100398" y="3628392"/>
            <a:chExt cx="288032" cy="1008112"/>
          </a:xfrm>
        </p:grpSpPr>
        <p:sp>
          <p:nvSpPr>
            <p:cNvPr id="8" name="矩形 7"/>
            <p:cNvSpPr/>
            <p:nvPr/>
          </p:nvSpPr>
          <p:spPr>
            <a:xfrm>
              <a:off x="5172406" y="3880420"/>
              <a:ext cx="144016" cy="75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00398" y="3628392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260368" y="3421597"/>
            <a:ext cx="432048" cy="3960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26432" y="4332397"/>
            <a:ext cx="432048" cy="3960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7948" y="5085083"/>
            <a:ext cx="432048" cy="3960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7464152" y="3004458"/>
            <a:ext cx="504056" cy="614179"/>
            <a:chOff x="5940152" y="3004457"/>
            <a:chExt cx="504056" cy="614179"/>
          </a:xfrm>
        </p:grpSpPr>
        <p:sp>
          <p:nvSpPr>
            <p:cNvPr id="7" name="椭圆 6"/>
            <p:cNvSpPr/>
            <p:nvPr/>
          </p:nvSpPr>
          <p:spPr>
            <a:xfrm>
              <a:off x="5940152" y="3114580"/>
              <a:ext cx="504056" cy="50405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6074229" y="3219061"/>
              <a:ext cx="242595" cy="121298"/>
            </a:xfrm>
            <a:custGeom>
              <a:avLst/>
              <a:gdLst>
                <a:gd name="connsiteX0" fmla="*/ 0 w 242595"/>
                <a:gd name="connsiteY0" fmla="*/ 0 h 121298"/>
                <a:gd name="connsiteX1" fmla="*/ 37322 w 242595"/>
                <a:gd name="connsiteY1" fmla="*/ 74645 h 121298"/>
                <a:gd name="connsiteX2" fmla="*/ 121298 w 242595"/>
                <a:gd name="connsiteY2" fmla="*/ 121298 h 121298"/>
                <a:gd name="connsiteX3" fmla="*/ 177281 w 242595"/>
                <a:gd name="connsiteY3" fmla="*/ 111968 h 121298"/>
                <a:gd name="connsiteX4" fmla="*/ 195942 w 242595"/>
                <a:gd name="connsiteY4" fmla="*/ 93306 h 121298"/>
                <a:gd name="connsiteX5" fmla="*/ 223934 w 242595"/>
                <a:gd name="connsiteY5" fmla="*/ 83976 h 121298"/>
                <a:gd name="connsiteX6" fmla="*/ 233265 w 242595"/>
                <a:gd name="connsiteY6" fmla="*/ 37323 h 121298"/>
                <a:gd name="connsiteX7" fmla="*/ 242595 w 242595"/>
                <a:gd name="connsiteY7" fmla="*/ 9331 h 1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95" h="121298">
                  <a:moveTo>
                    <a:pt x="0" y="0"/>
                  </a:moveTo>
                  <a:cubicBezTo>
                    <a:pt x="6769" y="16922"/>
                    <a:pt x="20121" y="59594"/>
                    <a:pt x="37322" y="74645"/>
                  </a:cubicBezTo>
                  <a:cubicBezTo>
                    <a:pt x="76811" y="109198"/>
                    <a:pt x="82851" y="108483"/>
                    <a:pt x="121298" y="121298"/>
                  </a:cubicBezTo>
                  <a:cubicBezTo>
                    <a:pt x="139959" y="118188"/>
                    <a:pt x="159567" y="118611"/>
                    <a:pt x="177281" y="111968"/>
                  </a:cubicBezTo>
                  <a:cubicBezTo>
                    <a:pt x="185518" y="108879"/>
                    <a:pt x="188399" y="97832"/>
                    <a:pt x="195942" y="93306"/>
                  </a:cubicBezTo>
                  <a:cubicBezTo>
                    <a:pt x="204376" y="88246"/>
                    <a:pt x="214603" y="87086"/>
                    <a:pt x="223934" y="83976"/>
                  </a:cubicBezTo>
                  <a:cubicBezTo>
                    <a:pt x="227044" y="68425"/>
                    <a:pt x="229419" y="52708"/>
                    <a:pt x="233265" y="37323"/>
                  </a:cubicBezTo>
                  <a:cubicBezTo>
                    <a:pt x="235650" y="27781"/>
                    <a:pt x="242595" y="9331"/>
                    <a:pt x="242595" y="9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6204857" y="3004457"/>
              <a:ext cx="46653" cy="242596"/>
            </a:xfrm>
            <a:custGeom>
              <a:avLst/>
              <a:gdLst>
                <a:gd name="connsiteX0" fmla="*/ 0 w 46653"/>
                <a:gd name="connsiteY0" fmla="*/ 242596 h 242596"/>
                <a:gd name="connsiteX1" fmla="*/ 9331 w 46653"/>
                <a:gd name="connsiteY1" fmla="*/ 55984 h 242596"/>
                <a:gd name="connsiteX2" fmla="*/ 18661 w 46653"/>
                <a:gd name="connsiteY2" fmla="*/ 27992 h 242596"/>
                <a:gd name="connsiteX3" fmla="*/ 37323 w 46653"/>
                <a:gd name="connsiteY3" fmla="*/ 9331 h 242596"/>
                <a:gd name="connsiteX4" fmla="*/ 46653 w 46653"/>
                <a:gd name="connsiteY4" fmla="*/ 0 h 24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53" h="242596">
                  <a:moveTo>
                    <a:pt x="0" y="242596"/>
                  </a:moveTo>
                  <a:cubicBezTo>
                    <a:pt x="3110" y="180392"/>
                    <a:pt x="3936" y="118032"/>
                    <a:pt x="9331" y="55984"/>
                  </a:cubicBezTo>
                  <a:cubicBezTo>
                    <a:pt x="10183" y="46186"/>
                    <a:pt x="13601" y="36426"/>
                    <a:pt x="18661" y="27992"/>
                  </a:cubicBezTo>
                  <a:cubicBezTo>
                    <a:pt x="23187" y="20449"/>
                    <a:pt x="31102" y="15552"/>
                    <a:pt x="37323" y="9331"/>
                  </a:cubicBezTo>
                  <a:lnTo>
                    <a:pt x="4665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="" xmlns:a16="http://schemas.microsoft.com/office/drawing/2014/main" id="{985194AA-09EC-46B3-85FA-2003475C4798}"/>
              </a:ext>
            </a:extLst>
          </p:cNvPr>
          <p:cNvSpPr txBox="1">
            <a:spLocks/>
          </p:cNvSpPr>
          <p:nvPr/>
        </p:nvSpPr>
        <p:spPr>
          <a:xfrm>
            <a:off x="1660018" y="520079"/>
            <a:ext cx="3441968" cy="553581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D</a:t>
            </a:r>
            <a:r>
              <a:rPr lang="en-US" altLang="zh-CN" sz="2800" b="1" dirty="0" smtClean="0"/>
              <a:t>emonstration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1727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-0.09445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00463 L -0.00782 0.00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7.40741E-7 L 0.09555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55 0.00023 L 0.09555 -0.05764 C 0.09555 -0.08357 0.11703 -0.11528 0.13473 -0.11528 L 0.1743 -0.1152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1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3.61111E-6 -0.13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3 -0.11528 L -0.01133 -0.1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1" y="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13657 L -0.13386 -0.1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6 -0.11412 L -0.00486 -0.19746 C -0.00209 -0.21574 -0.00712 -0.23195 -0.01459 -0.24121 C -0.02431 -0.25347 -0.03542 -0.2588 -0.05 -0.25347 L -0.11181 -0.23611 " pathEditMode="relative" rAng="8021119" ptsTypes="FffFF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6 -0.14236 L -0.13386 -0.257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1 -0.23658 L 0.13819 -0.236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6 -0.25787 L 0.14965 -0.2578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19 -0.23657 L 0.13819 -0.28565 C 0.13819 -0.30764 0.16267 -0.33449 0.18281 -0.33449 L 0.22743 -0.33449 " pathEditMode="relative" rAng="0" ptsTypes="FfFF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0.25787 L 0.14965 -0.31065 C 0.14965 -0.33426 0.14739 -0.36296 0.14566 -0.36296 L 0.14184 -0.36296 " pathEditMode="relative" rAng="0" ptsTypes="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34 -0.33519 L 0.30981 -0.33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7" y="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9 -0.36296 L 0.25305 -0.3629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62" y="2928965"/>
            <a:ext cx="1967205" cy="590931"/>
          </a:xfrm>
        </p:spPr>
        <p:txBody>
          <a:bodyPr/>
          <a:lstStyle/>
          <a:p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6984" y="2673608"/>
            <a:ext cx="655949" cy="1006429"/>
          </a:xfrm>
        </p:spPr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3CB03EB-246B-4B96-AB9B-D2C8A436D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132" y="1119259"/>
            <a:ext cx="2071401" cy="258532"/>
          </a:xfrm>
        </p:spPr>
        <p:txBody>
          <a:bodyPr/>
          <a:lstStyle/>
          <a:p>
            <a:r>
              <a:rPr lang="en-US" altLang="zh-CN" dirty="0"/>
              <a:t>Four programmers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D131D72-D2F1-49B3-A56E-22F0B6D5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29931" cy="553581"/>
          </a:xfrm>
        </p:spPr>
        <p:txBody>
          <a:bodyPr/>
          <a:lstStyle/>
          <a:p>
            <a:r>
              <a:rPr lang="en-US" altLang="zh-CN" dirty="0"/>
              <a:t>2.Details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EA21E0B-0A5C-48C2-A8F4-C79B5A8EB0C8}"/>
              </a:ext>
            </a:extLst>
          </p:cNvPr>
          <p:cNvSpPr/>
          <p:nvPr/>
        </p:nvSpPr>
        <p:spPr>
          <a:xfrm>
            <a:off x="4329158" y="2518167"/>
            <a:ext cx="322844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i="1" dirty="0" smtClean="0"/>
              <a:t>①</a:t>
            </a:r>
            <a:r>
              <a:rPr lang="en-US" altLang="zh-CN" sz="3600" dirty="0" smtClean="0"/>
              <a:t>Control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i="1" dirty="0" smtClean="0"/>
              <a:t>②</a:t>
            </a:r>
            <a:r>
              <a:rPr lang="en-US" altLang="zh-CN" sz="3600" i="1" dirty="0" smtClean="0"/>
              <a:t>What’s More</a:t>
            </a:r>
            <a:endParaRPr lang="en-US" altLang="zh-CN" sz="3600" i="1" dirty="0"/>
          </a:p>
        </p:txBody>
      </p:sp>
    </p:spTree>
    <p:extLst>
      <p:ext uri="{BB962C8B-B14F-4D97-AF65-F5344CB8AC3E}">
        <p14:creationId xmlns:p14="http://schemas.microsoft.com/office/powerpoint/2010/main" val="40244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C5BA838-E718-4B53-934F-ACDE4BFCE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288891" cy="553581"/>
          </a:xfrm>
        </p:spPr>
        <p:txBody>
          <a:bodyPr/>
          <a:lstStyle/>
          <a:p>
            <a:r>
              <a:rPr lang="zh-CN" altLang="en-US" dirty="0"/>
              <a:t>① </a:t>
            </a:r>
            <a:r>
              <a:rPr lang="en-US" altLang="zh-CN" dirty="0" smtClean="0"/>
              <a:t>Control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90B4DC89-BE67-4C44-80F0-9139D3DCA54B}"/>
              </a:ext>
            </a:extLst>
          </p:cNvPr>
          <p:cNvCxnSpPr>
            <a:cxnSpLocks/>
          </p:cNvCxnSpPr>
          <p:nvPr/>
        </p:nvCxnSpPr>
        <p:spPr>
          <a:xfrm flipV="1">
            <a:off x="6096865" y="2372598"/>
            <a:ext cx="0" cy="30057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FC4A4F68-0A7C-4BDE-A2A3-22E5D2DD67C7}"/>
              </a:ext>
            </a:extLst>
          </p:cNvPr>
          <p:cNvCxnSpPr>
            <a:cxnSpLocks/>
          </p:cNvCxnSpPr>
          <p:nvPr/>
        </p:nvCxnSpPr>
        <p:spPr>
          <a:xfrm flipH="1">
            <a:off x="1610219" y="5246020"/>
            <a:ext cx="4097854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8D6294A7-EB19-48FB-83AB-B98B118FDE48}"/>
              </a:ext>
            </a:extLst>
          </p:cNvPr>
          <p:cNvCxnSpPr>
            <a:cxnSpLocks/>
          </p:cNvCxnSpPr>
          <p:nvPr/>
        </p:nvCxnSpPr>
        <p:spPr>
          <a:xfrm flipH="1">
            <a:off x="6485658" y="5246020"/>
            <a:ext cx="4097854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9FE9D757-B864-4C35-A965-9879A3E774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11" y="1119259"/>
            <a:ext cx="1532792" cy="258532"/>
          </a:xfrm>
        </p:spPr>
        <p:txBody>
          <a:bodyPr/>
          <a:lstStyle/>
          <a:p>
            <a:r>
              <a:rPr lang="en-US" altLang="zh-CN" dirty="0"/>
              <a:t>How to play?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536046C-37B5-433C-9565-639AF5240A99}"/>
              </a:ext>
            </a:extLst>
          </p:cNvPr>
          <p:cNvSpPr txBox="1"/>
          <p:nvPr/>
        </p:nvSpPr>
        <p:spPr>
          <a:xfrm>
            <a:off x="964011" y="2041955"/>
            <a:ext cx="49843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Use </a:t>
            </a:r>
            <a:r>
              <a:rPr lang="en-US" altLang="zh-CN" sz="2400" dirty="0" err="1"/>
              <a:t>w,a,s,d</a:t>
            </a:r>
            <a:r>
              <a:rPr lang="en-US" altLang="zh-CN" sz="2400" dirty="0"/>
              <a:t> to control your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zh-CN" altLang="en-US" sz="2400" dirty="0"/>
              <a:t>↑，←，↓，→ </a:t>
            </a:r>
            <a:r>
              <a:rPr lang="en-US" altLang="zh-CN" sz="2400" dirty="0"/>
              <a:t>to control the </a:t>
            </a:r>
            <a:r>
              <a:rPr lang="zh-CN" altLang="en-US" sz="2400" dirty="0"/>
              <a:t>“</a:t>
            </a:r>
            <a:r>
              <a:rPr lang="en-US" altLang="zh-CN" sz="2400" dirty="0"/>
              <a:t>camera</a:t>
            </a:r>
            <a:r>
              <a:rPr lang="zh-CN" altLang="en-US" sz="2400" dirty="0"/>
              <a:t>”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*You can only move in the range of camera!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840A401-DA28-414E-8F43-1827CF7B58D0}"/>
              </a:ext>
            </a:extLst>
          </p:cNvPr>
          <p:cNvSpPr txBox="1"/>
          <p:nvPr/>
        </p:nvSpPr>
        <p:spPr>
          <a:xfrm>
            <a:off x="6485658" y="2041955"/>
            <a:ext cx="447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Try to interact with the scene.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e.g</a:t>
            </a:r>
            <a:r>
              <a:rPr lang="en-US" altLang="zh-CN" sz="2400" dirty="0"/>
              <a:t>: push/pull the </a:t>
            </a:r>
            <a:r>
              <a:rPr lang="en-US" altLang="zh-CN" sz="2400" dirty="0" err="1" smtClean="0"/>
              <a:t>boxes,to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get something…)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6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AA5FADB-DF4C-411E-A72A-4EB0DC5B7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3178552" cy="553581"/>
          </a:xfrm>
        </p:spPr>
        <p:txBody>
          <a:bodyPr/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What’s more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68FA5472-CB5F-4414-B761-43F92D60046F}"/>
              </a:ext>
            </a:extLst>
          </p:cNvPr>
          <p:cNvCxnSpPr>
            <a:cxnSpLocks/>
          </p:cNvCxnSpPr>
          <p:nvPr/>
        </p:nvCxnSpPr>
        <p:spPr>
          <a:xfrm flipH="1">
            <a:off x="11496675" y="1387316"/>
            <a:ext cx="1" cy="46994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C93A35F3-2CC9-4FB8-B068-12940F314CB5}"/>
              </a:ext>
            </a:extLst>
          </p:cNvPr>
          <p:cNvCxnSpPr>
            <a:cxnSpLocks/>
          </p:cNvCxnSpPr>
          <p:nvPr/>
        </p:nvCxnSpPr>
        <p:spPr>
          <a:xfrm flipV="1">
            <a:off x="10068178" y="1377791"/>
            <a:ext cx="1038392" cy="95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EC304103-CD47-4EE5-841C-51850A0AA076}"/>
              </a:ext>
            </a:extLst>
          </p:cNvPr>
          <p:cNvCxnSpPr>
            <a:cxnSpLocks/>
          </p:cNvCxnSpPr>
          <p:nvPr/>
        </p:nvCxnSpPr>
        <p:spPr>
          <a:xfrm flipV="1">
            <a:off x="10068178" y="6310298"/>
            <a:ext cx="1038392" cy="95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435BE37-53DF-4989-A3D9-6620869CCF5A}"/>
              </a:ext>
            </a:extLst>
          </p:cNvPr>
          <p:cNvSpPr txBox="1"/>
          <p:nvPr/>
        </p:nvSpPr>
        <p:spPr>
          <a:xfrm>
            <a:off x="695324" y="1866507"/>
            <a:ext cx="730520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Realize large scenes in a scroll style</a:t>
            </a:r>
            <a:r>
              <a:rPr lang="zh-CN" altLang="en-US" sz="2400" dirty="0"/>
              <a:t>（卷轴式场景）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Different conditions: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Death because of the trap,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The “camera” is broken,</a:t>
            </a:r>
          </a:p>
          <a:p>
            <a:r>
              <a:rPr lang="en-US" altLang="zh-CN" sz="2400" dirty="0" smtClean="0"/>
              <a:t>	Main Character keep moving left…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Eggs waiting to be </a:t>
            </a:r>
            <a:r>
              <a:rPr lang="en-US" altLang="zh-CN" sz="2400" dirty="0" smtClean="0"/>
              <a:t>discovered</a:t>
            </a:r>
            <a:r>
              <a:rPr lang="en-US" altLang="zh-CN" sz="2400" dirty="0" smtClean="0"/>
              <a:t>…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And even more!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84B09422-CB45-4957-A322-B90291B68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297" y="2646923"/>
            <a:ext cx="2443298" cy="1106970"/>
          </a:xfrm>
        </p:spPr>
        <p:txBody>
          <a:bodyPr/>
          <a:lstStyle/>
          <a:p>
            <a:r>
              <a:rPr lang="en-US" altLang="zh-CN" sz="3200" dirty="0" smtClean="0"/>
              <a:t>Sketches</a:t>
            </a:r>
          </a:p>
          <a:p>
            <a:r>
              <a:rPr lang="en-US" altLang="zh-CN" sz="3200" dirty="0" smtClean="0"/>
              <a:t> </a:t>
            </a:r>
            <a:r>
              <a:rPr lang="en-US" altLang="zh-CN" sz="3200" dirty="0"/>
              <a:t>the game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69727AC-D102-44DC-B135-65D316AB9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6984" y="2673608"/>
            <a:ext cx="655949" cy="100642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314" y="2909206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</a:rPr>
              <a:t>of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576" y="69589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latin typeface="等线" panose="02010600030101010101" pitchFamily="2" charset="-122"/>
                <a:ea typeface="等线" panose="02010600030101010101" pitchFamily="2" charset="-122"/>
              </a:rPr>
              <a:t>Style</a:t>
            </a:r>
            <a:endParaRPr lang="en-US" altLang="zh-CN" sz="2800" b="1" spc="300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26" name="Picture 2" descr="https://vdposter.bdstatic.com/56fdfc1dd6d34d1b8c32c3375ea0c528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r="24711"/>
          <a:stretch/>
        </p:blipFill>
        <p:spPr bwMode="auto">
          <a:xfrm>
            <a:off x="2736981" y="2636913"/>
            <a:ext cx="2192693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79576" y="1268761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Black &amp; 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stick figure</a:t>
            </a:r>
            <a:endParaRPr lang="zh-CN" altLang="en-US" sz="2400" dirty="0"/>
          </a:p>
        </p:txBody>
      </p:sp>
      <p:pic>
        <p:nvPicPr>
          <p:cNvPr id="1028" name="Picture 4" descr="https://ss1.baidu.com/9vo3dSag_xI4khGko9WTAnF6hhy/baike/pic/item/a9d3fd1f4134970ad9bde9c695cad1c8a6865d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365116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4596" y="2075947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Imagine </a:t>
            </a:r>
            <a:r>
              <a:rPr lang="zh-CN" altLang="en-US" sz="2400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9799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580" y="1095127"/>
            <a:ext cx="505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Hope it won’t be like this…</a:t>
            </a:r>
            <a:endParaRPr lang="zh-CN" altLang="en-US" sz="2400" dirty="0"/>
          </a:p>
        </p:txBody>
      </p:sp>
      <p:pic>
        <p:nvPicPr>
          <p:cNvPr id="2050" name="Picture 2" descr="https://gimg2.baidu.com/image_search/src=http%3A%2F%2Fs7.sinaimg.cn%2Fbmiddle%2F54cf3206x719de0377796%26690&amp;refer=http%3A%2F%2Fs7.sinaimg.cn&amp;app=2002&amp;size=f9999,10000&amp;q=a80&amp;n=0&amp;g=0n&amp;fmt=jpeg?sec=1628771842&amp;t=3fbc653ebf7a0551757209b491aca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04865"/>
            <a:ext cx="381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mg2.baidu.com/image_search/src=http%3A%2F%2Fspider.ws.126.net%2Fac2c7ddf757f6334ef21c1c23e992350.jpeg&amp;refer=http%3A%2F%2Fspider.ws.126.net&amp;app=2002&amp;size=f9999,10000&amp;q=a80&amp;n=0&amp;g=0n&amp;fmt=jpeg?sec=1628771926&amp;t=f8aa5bf53af12f0e80d218ef9835be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9251" r="3641" b="9251"/>
          <a:stretch/>
        </p:blipFill>
        <p:spPr bwMode="auto">
          <a:xfrm>
            <a:off x="6384032" y="2420888"/>
            <a:ext cx="3786606" cy="27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1580" y="38550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latin typeface="等线" panose="02010600030101010101" pitchFamily="2" charset="-122"/>
                <a:ea typeface="等线" panose="02010600030101010101" pitchFamily="2" charset="-122"/>
              </a:rPr>
              <a:t>Style</a:t>
            </a:r>
            <a:endParaRPr lang="en-US" altLang="zh-CN" sz="2800" b="1" spc="300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03E8F7DD-32F8-4AEA-8833-85E218F589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555" y="2611724"/>
            <a:ext cx="2906565" cy="1106970"/>
          </a:xfrm>
        </p:spPr>
        <p:txBody>
          <a:bodyPr/>
          <a:lstStyle/>
          <a:p>
            <a:pPr algn="ctr"/>
            <a:r>
              <a:rPr lang="en-US" altLang="zh-CN" sz="3200" dirty="0" smtClean="0"/>
              <a:t>Challenges </a:t>
            </a:r>
          </a:p>
          <a:p>
            <a:pPr algn="ctr"/>
            <a:r>
              <a:rPr lang="en-US" altLang="zh-CN" sz="3200" dirty="0" smtClean="0"/>
              <a:t>Prototypes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67E0D10-C23F-4CC2-80A6-2BAD44970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77877" y="292048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&amp;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AB8DF6EB-C914-4E26-BECA-DE0A4FD6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851" y="3919119"/>
            <a:ext cx="1992853" cy="34163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C281F33-0C94-4389-98AF-924C996F7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4559" y="3919119"/>
            <a:ext cx="1210589" cy="341632"/>
          </a:xfrm>
        </p:spPr>
        <p:txBody>
          <a:bodyPr/>
          <a:lstStyle/>
          <a:p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240E11B-EC57-4849-89B4-F58A85231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73658" y="3919119"/>
            <a:ext cx="1505540" cy="341632"/>
          </a:xfrm>
        </p:spPr>
        <p:txBody>
          <a:bodyPr/>
          <a:lstStyle/>
          <a:p>
            <a:r>
              <a:rPr lang="en-US" altLang="zh-CN" dirty="0"/>
              <a:t>Sketches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1D8037F-7F7D-4396-9055-6AB00C37AF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6791" y="3919119"/>
            <a:ext cx="1800494" cy="341632"/>
          </a:xfrm>
        </p:spPr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3968" y="1782147"/>
            <a:ext cx="3041779" cy="12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">
            <a:extLst>
              <a:ext uri="{FF2B5EF4-FFF2-40B4-BE49-F238E27FC236}">
                <a16:creationId xmlns="" xmlns:a16="http://schemas.microsoft.com/office/drawing/2014/main" id="{AB8DF6EB-C914-4E26-BECA-DE0A4FD62BC9}"/>
              </a:ext>
            </a:extLst>
          </p:cNvPr>
          <p:cNvSpPr txBox="1">
            <a:spLocks/>
          </p:cNvSpPr>
          <p:nvPr/>
        </p:nvSpPr>
        <p:spPr>
          <a:xfrm>
            <a:off x="4306301" y="1794841"/>
            <a:ext cx="349326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Contents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68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76AB3E-0567-4E3D-9BB4-F0096207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512245" cy="553581"/>
          </a:xfrm>
        </p:spPr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210CB99-5A2F-4E86-95B9-8773B25D887B}"/>
              </a:ext>
            </a:extLst>
          </p:cNvPr>
          <p:cNvSpPr txBox="1"/>
          <p:nvPr/>
        </p:nvSpPr>
        <p:spPr>
          <a:xfrm>
            <a:off x="882144" y="2036289"/>
            <a:ext cx="987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Main Character behavior (Walking, Jumping, Dragging…)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moving of the “camera”, the corresponding effect on the </a:t>
            </a:r>
            <a:r>
              <a:rPr lang="en-US" altLang="zh-CN" sz="2800" dirty="0" smtClean="0"/>
              <a:t>background(the scene inside the “camera” is clear, while outside is vague)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Level design(really </a:t>
            </a:r>
            <a:r>
              <a:rPr lang="en-US" altLang="zh-CN" sz="2800" dirty="0" err="1" smtClean="0"/>
              <a:t>really</a:t>
            </a:r>
            <a:r>
              <a:rPr lang="en-US" altLang="zh-CN" sz="2800" dirty="0" smtClean="0"/>
              <a:t> hard)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Small animations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216" y="2957804"/>
            <a:ext cx="7408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/>
              <a:t>Thank you!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592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933" y="2881356"/>
            <a:ext cx="3339376" cy="590931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6984" y="2673608"/>
            <a:ext cx="655949" cy="1006429"/>
          </a:xfr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0EC761-17C0-45CF-A348-EC508B3CC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11" y="1119259"/>
            <a:ext cx="1675010" cy="258532"/>
          </a:xfrm>
        </p:spPr>
        <p:txBody>
          <a:bodyPr/>
          <a:lstStyle/>
          <a:p>
            <a:r>
              <a:rPr lang="en-US" altLang="zh-CN" dirty="0" err="1"/>
              <a:t>Type&amp;features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599DB114-1957-4965-AD2A-8249D8126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3149937" cy="553581"/>
          </a:xfrm>
        </p:spPr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3680E8-B0D6-44B4-97DD-7E3F2579DBDE}"/>
              </a:ext>
            </a:extLst>
          </p:cNvPr>
          <p:cNvSpPr/>
          <p:nvPr/>
        </p:nvSpPr>
        <p:spPr>
          <a:xfrm>
            <a:off x="2152218" y="2677154"/>
            <a:ext cx="4532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Strategy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29A3D92-F321-4FF9-BDEE-90961F70C7CF}"/>
              </a:ext>
            </a:extLst>
          </p:cNvPr>
          <p:cNvSpPr txBox="1"/>
          <p:nvPr/>
        </p:nvSpPr>
        <p:spPr>
          <a:xfrm>
            <a:off x="1724175" y="267715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8ED6FC1-B983-4ECC-95F4-27038F6D68EE}"/>
              </a:ext>
            </a:extLst>
          </p:cNvPr>
          <p:cNvSpPr/>
          <p:nvPr/>
        </p:nvSpPr>
        <p:spPr>
          <a:xfrm>
            <a:off x="2152218" y="4283715"/>
            <a:ext cx="690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Blow your mind (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脑洞大开）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C08E225-A060-48FB-AE9D-7F5A3B5521E7}"/>
              </a:ext>
            </a:extLst>
          </p:cNvPr>
          <p:cNvSpPr txBox="1"/>
          <p:nvPr/>
        </p:nvSpPr>
        <p:spPr>
          <a:xfrm>
            <a:off x="1724175" y="4283715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4000" b="1" dirty="0">
                <a:solidFill>
                  <a:schemeClr val="accent1"/>
                </a:solidFill>
              </a:rPr>
              <a:t>.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6264043C-9D1D-433F-B634-606C890005A7}"/>
              </a:ext>
            </a:extLst>
          </p:cNvPr>
          <p:cNvCxnSpPr>
            <a:cxnSpLocks/>
          </p:cNvCxnSpPr>
          <p:nvPr/>
        </p:nvCxnSpPr>
        <p:spPr>
          <a:xfrm>
            <a:off x="1459404" y="3752850"/>
            <a:ext cx="953426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3CB03EB-246B-4B96-AB9B-D2C8A436D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132" y="1119259"/>
            <a:ext cx="2071401" cy="258532"/>
          </a:xfrm>
        </p:spPr>
        <p:txBody>
          <a:bodyPr/>
          <a:lstStyle/>
          <a:p>
            <a:r>
              <a:rPr lang="en-US" altLang="zh-CN" dirty="0"/>
              <a:t>Four programmers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D131D72-D2F1-49B3-A56E-22F0B6D5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29931" cy="553581"/>
          </a:xfrm>
        </p:spPr>
        <p:txBody>
          <a:bodyPr/>
          <a:lstStyle/>
          <a:p>
            <a:r>
              <a:rPr lang="en-US" altLang="zh-CN" dirty="0"/>
              <a:t>2.Details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EA21E0B-0A5C-48C2-A8F4-C79B5A8EB0C8}"/>
              </a:ext>
            </a:extLst>
          </p:cNvPr>
          <p:cNvSpPr/>
          <p:nvPr/>
        </p:nvSpPr>
        <p:spPr>
          <a:xfrm>
            <a:off x="1250056" y="2182264"/>
            <a:ext cx="43869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i="1" dirty="0"/>
              <a:t>①</a:t>
            </a:r>
            <a:r>
              <a:rPr lang="en-US" altLang="zh-CN" sz="3600" i="1" dirty="0"/>
              <a:t>Background</a:t>
            </a:r>
          </a:p>
          <a:p>
            <a:r>
              <a:rPr lang="zh-CN" altLang="en-US" sz="3600" i="1" dirty="0"/>
              <a:t>②</a:t>
            </a:r>
            <a:r>
              <a:rPr lang="en-US" altLang="zh-CN" sz="3600" i="1" dirty="0"/>
              <a:t>Characters</a:t>
            </a:r>
          </a:p>
          <a:p>
            <a:r>
              <a:rPr lang="zh-CN" altLang="en-US" sz="3600" i="1" dirty="0"/>
              <a:t>③</a:t>
            </a:r>
            <a:r>
              <a:rPr lang="en-US" altLang="zh-CN" sz="3600" i="1" dirty="0"/>
              <a:t>Win/lose </a:t>
            </a:r>
            <a:r>
              <a:rPr lang="en-US" altLang="zh-CN" sz="3600" i="1" dirty="0" smtClean="0"/>
              <a:t>condition</a:t>
            </a:r>
            <a:endParaRPr lang="en-US" altLang="zh-CN" sz="3600" i="1" dirty="0"/>
          </a:p>
        </p:txBody>
      </p:sp>
    </p:spTree>
    <p:extLst>
      <p:ext uri="{BB962C8B-B14F-4D97-AF65-F5344CB8AC3E}">
        <p14:creationId xmlns:p14="http://schemas.microsoft.com/office/powerpoint/2010/main" val="15506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76AB3E-0567-4E3D-9BB4-F0096207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3094907" cy="553581"/>
          </a:xfrm>
        </p:spPr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210CB99-5A2F-4E86-95B9-8773B25D887B}"/>
              </a:ext>
            </a:extLst>
          </p:cNvPr>
          <p:cNvSpPr txBox="1"/>
          <p:nvPr/>
        </p:nvSpPr>
        <p:spPr>
          <a:xfrm>
            <a:off x="882144" y="2036289"/>
            <a:ext cx="92799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You use the time machine to travel back in time, it’s a best chance to discover the history! But you can only move around in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“</a:t>
            </a:r>
            <a:r>
              <a:rPr lang="en-US" altLang="zh-CN" sz="2800" dirty="0"/>
              <a:t>camera</a:t>
            </a:r>
            <a:r>
              <a:rPr lang="zh-CN" altLang="en-US" sz="2800" dirty="0"/>
              <a:t>”</a:t>
            </a:r>
            <a:r>
              <a:rPr lang="en-US" altLang="zh-CN" sz="2800" dirty="0"/>
              <a:t>,and you need to use your intelligence to achieve your </a:t>
            </a:r>
            <a:r>
              <a:rPr lang="en-US" altLang="zh-CN" sz="2800" dirty="0" smtClean="0"/>
              <a:t>goals, make the history(for you is the present) likes it should be!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76AB3E-0567-4E3D-9BB4-F0096207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5888" y="480739"/>
            <a:ext cx="2874791" cy="553581"/>
          </a:xfrm>
        </p:spPr>
        <p:txBody>
          <a:bodyPr/>
          <a:lstStyle/>
          <a:p>
            <a:r>
              <a:rPr lang="zh-CN" altLang="en-US" dirty="0"/>
              <a:t>②</a:t>
            </a:r>
            <a:r>
              <a:rPr lang="en-US" altLang="zh-CN" dirty="0"/>
              <a:t>Characters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210CB99-5A2F-4E86-95B9-8773B25D887B}"/>
              </a:ext>
            </a:extLst>
          </p:cNvPr>
          <p:cNvSpPr txBox="1"/>
          <p:nvPr/>
        </p:nvSpPr>
        <p:spPr>
          <a:xfrm>
            <a:off x="872717" y="4402417"/>
            <a:ext cx="9279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Simple lines, extreme enjoyment.</a:t>
            </a:r>
          </a:p>
          <a:p>
            <a:pPr algn="ctr"/>
            <a:r>
              <a:rPr lang="en-US" altLang="zh-CN" sz="2800" dirty="0"/>
              <a:t>(We did our best as four programmers……)</a:t>
            </a:r>
          </a:p>
          <a:p>
            <a:pPr algn="ctr"/>
            <a:r>
              <a:rPr lang="en-US" altLang="zh-CN" sz="2800" dirty="0"/>
              <a:t>(We promise to make you looks better </a:t>
            </a:r>
            <a:r>
              <a:rPr lang="en-US" altLang="zh-CN" sz="2800" dirty="0" smtClean="0"/>
              <a:t>!)</a:t>
            </a:r>
          </a:p>
          <a:p>
            <a:pPr algn="ctr"/>
            <a:r>
              <a:rPr lang="en-US" altLang="zh-CN" sz="2800" dirty="0" smtClean="0"/>
              <a:t>At least have arms and legs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61AFA0F-5C93-493C-9E27-4D7994960733}"/>
              </a:ext>
            </a:extLst>
          </p:cNvPr>
          <p:cNvSpPr/>
          <p:nvPr/>
        </p:nvSpPr>
        <p:spPr>
          <a:xfrm>
            <a:off x="4457818" y="3875930"/>
            <a:ext cx="2292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This is  YOU.</a:t>
            </a:r>
            <a:endParaRPr lang="zh-CN" altLang="en-US" sz="28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="" xmlns:a16="http://schemas.microsoft.com/office/drawing/2014/main" id="{2C9876F1-046B-4C55-BBF3-1A8E7D2BD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8" t="22888" r="60557" b="53055"/>
          <a:stretch/>
        </p:blipFill>
        <p:spPr>
          <a:xfrm>
            <a:off x="5095441" y="2782188"/>
            <a:ext cx="834501" cy="9587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94034" y="5962264"/>
            <a:ext cx="4637314" cy="186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76AB3E-0567-4E3D-9BB4-F0096207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5888" y="480739"/>
            <a:ext cx="2874791" cy="553581"/>
          </a:xfrm>
        </p:spPr>
        <p:txBody>
          <a:bodyPr/>
          <a:lstStyle/>
          <a:p>
            <a:r>
              <a:rPr lang="zh-CN" altLang="en-US" dirty="0"/>
              <a:t>②</a:t>
            </a:r>
            <a:r>
              <a:rPr lang="en-US" altLang="zh-CN" dirty="0"/>
              <a:t>Characters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61AFA0F-5C93-493C-9E27-4D7994960733}"/>
              </a:ext>
            </a:extLst>
          </p:cNvPr>
          <p:cNvSpPr/>
          <p:nvPr/>
        </p:nvSpPr>
        <p:spPr>
          <a:xfrm>
            <a:off x="1266749" y="1907171"/>
            <a:ext cx="8935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And I am sure you will meet many </a:t>
            </a:r>
            <a:r>
              <a:rPr lang="en-US" altLang="zh-CN" sz="2800" b="1" dirty="0"/>
              <a:t>historical</a:t>
            </a:r>
            <a:r>
              <a:rPr lang="en-US" altLang="zh-CN" sz="2800" dirty="0"/>
              <a:t> </a:t>
            </a:r>
            <a:r>
              <a:rPr lang="en-US" altLang="zh-CN" sz="2800" b="1" dirty="0" smtClean="0"/>
              <a:t>figures…</a:t>
            </a: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00400" y="5952932"/>
            <a:ext cx="4637314" cy="186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img2.baidu.com/image_search/src=http%3A%2F%2Fimg1.doubanio.com%2Fview%2Fthing_review%2Fl%2Fpublic%2F2660227.jpg&amp;refer=http%3A%2F%2Fimg1.doubanio.com&amp;app=2002&amp;size=f9999,10000&amp;q=a80&amp;n=0&amp;g=0n&amp;fmt=jpeg?sec=1628773828&amp;t=146660e37017843b0bc729b42ba58a4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5" t="1180" r="13349" b="2127"/>
          <a:stretch/>
        </p:blipFill>
        <p:spPr bwMode="auto">
          <a:xfrm>
            <a:off x="1073019" y="2845836"/>
            <a:ext cx="3116425" cy="229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pic68.nipic.com/pic/20150514/19369522_213602413000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2845836"/>
            <a:ext cx="2657437" cy="24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dingyue.nosdn.127.net%2Fqnl5nlFbgYrAkVIom0GExAPcdJRlyHPzVK5VcTN5Slwxo1536481737601.jpeg&amp;refer=http%3A%2F%2Fdingyue.nosdn.127.net&amp;app=2002&amp;size=f9999,10000&amp;q=a80&amp;n=0&amp;g=0n&amp;fmt=jpeg?sec=1628773926&amp;t=3d0ee483bb117b7420add39a356fc90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7" y="2769027"/>
            <a:ext cx="3684383" cy="26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16733" y="5413383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Sisyphus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5414747" y="5429325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Newton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585818" y="5447986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First</a:t>
            </a:r>
            <a:r>
              <a:rPr lang="en-US" altLang="zh-CN" dirty="0"/>
              <a:t> </a:t>
            </a:r>
            <a:r>
              <a:rPr lang="en-US" altLang="zh-CN" b="1" dirty="0"/>
              <a:t>Emperor</a:t>
            </a:r>
            <a:r>
              <a:rPr lang="en-US" altLang="zh-CN" dirty="0"/>
              <a:t> </a:t>
            </a:r>
            <a:r>
              <a:rPr lang="en-US" altLang="zh-CN" b="1" dirty="0"/>
              <a:t>of</a:t>
            </a:r>
            <a:r>
              <a:rPr lang="en-US" altLang="zh-CN" dirty="0"/>
              <a:t> </a:t>
            </a:r>
            <a:r>
              <a:rPr lang="en-US" altLang="zh-CN" b="1" dirty="0"/>
              <a:t>Qin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599DB114-1957-4965-AD2A-8249D8126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11" y="490166"/>
            <a:ext cx="4464748" cy="553581"/>
          </a:xfrm>
        </p:spPr>
        <p:txBody>
          <a:bodyPr/>
          <a:lstStyle/>
          <a:p>
            <a:r>
              <a:rPr lang="zh-CN" altLang="en-US" dirty="0"/>
              <a:t>③</a:t>
            </a:r>
            <a:r>
              <a:rPr lang="en-US" altLang="zh-CN" dirty="0"/>
              <a:t>Win/lose condition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3680E8-B0D6-44B4-97DD-7E3F2579DBDE}"/>
              </a:ext>
            </a:extLst>
          </p:cNvPr>
          <p:cNvSpPr/>
          <p:nvPr/>
        </p:nvSpPr>
        <p:spPr>
          <a:xfrm>
            <a:off x="2152217" y="2123156"/>
            <a:ext cx="85803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Win condition: Find the </a:t>
            </a:r>
            <a:r>
              <a:rPr lang="en-US" altLang="zh-CN" sz="3600" dirty="0" smtClean="0"/>
              <a:t>key items in the scene, </a:t>
            </a:r>
            <a:r>
              <a:rPr lang="en-US" altLang="zh-CN" sz="3600" dirty="0"/>
              <a:t>try to use it as the facilitator of history.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29A3D92-F321-4FF9-BDEE-90961F70C7CF}"/>
              </a:ext>
            </a:extLst>
          </p:cNvPr>
          <p:cNvSpPr txBox="1"/>
          <p:nvPr/>
        </p:nvSpPr>
        <p:spPr>
          <a:xfrm>
            <a:off x="1724175" y="212315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8ED6FC1-B983-4ECC-95F4-27038F6D68EE}"/>
              </a:ext>
            </a:extLst>
          </p:cNvPr>
          <p:cNvSpPr/>
          <p:nvPr/>
        </p:nvSpPr>
        <p:spPr>
          <a:xfrm>
            <a:off x="2152217" y="4283715"/>
            <a:ext cx="8315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Lose condition: you step into a trap/use too many steps to get to the point/…</a:t>
            </a: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C08E225-A060-48FB-AE9D-7F5A3B5521E7}"/>
              </a:ext>
            </a:extLst>
          </p:cNvPr>
          <p:cNvSpPr txBox="1"/>
          <p:nvPr/>
        </p:nvSpPr>
        <p:spPr>
          <a:xfrm>
            <a:off x="1724175" y="4283715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4000" b="1" dirty="0">
                <a:solidFill>
                  <a:schemeClr val="accent1"/>
                </a:solidFill>
              </a:rPr>
              <a:t>.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6264043C-9D1D-433F-B634-606C890005A7}"/>
              </a:ext>
            </a:extLst>
          </p:cNvPr>
          <p:cNvCxnSpPr>
            <a:cxnSpLocks/>
          </p:cNvCxnSpPr>
          <p:nvPr/>
        </p:nvCxnSpPr>
        <p:spPr>
          <a:xfrm>
            <a:off x="1459404" y="3752850"/>
            <a:ext cx="953426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EC0C1"/>
      </a:accent1>
      <a:accent2>
        <a:srgbClr val="FF9137"/>
      </a:accent2>
      <a:accent3>
        <a:srgbClr val="FF9999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E33DF-39C7-4B81-96B3-52286B0F03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480CB8-1D39-4C43-B01B-075585E1F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563139-CE62-4089-B6B6-A030EC1B2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379</Words>
  <Application>Microsoft Office PowerPoint</Application>
  <PresentationFormat>自定义</PresentationFormat>
  <Paragraphs>92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zhq</cp:lastModifiedBy>
  <cp:revision>29</cp:revision>
  <dcterms:created xsi:type="dcterms:W3CDTF">2019-08-19T07:30:42Z</dcterms:created>
  <dcterms:modified xsi:type="dcterms:W3CDTF">2021-07-13T15:13:19Z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2019-08-19T08:41:05.1913746Z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423e1048-e9f6-4858-a025-37493a4162f5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