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87" r:id="rId3"/>
    <p:sldId id="265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0" d="100"/>
          <a:sy n="300" d="100"/>
        </p:scale>
        <p:origin x="-2406" y="-37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t>2021/5/13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4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1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6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7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07B0C-BD95-41BE-BB3E-AC75822DF381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AD0E7-B1C8-4A0E-B8E7-6DFE784DD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5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95600" y="2514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9" name="Rectangle 18"/>
          <p:cNvSpPr/>
          <p:nvPr/>
        </p:nvSpPr>
        <p:spPr>
          <a:xfrm>
            <a:off x="2209800" y="2133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0" name="Rectangle 19"/>
          <p:cNvSpPr/>
          <p:nvPr/>
        </p:nvSpPr>
        <p:spPr>
          <a:xfrm>
            <a:off x="2743200" y="23622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1" name="Rectangle 20"/>
          <p:cNvSpPr/>
          <p:nvPr/>
        </p:nvSpPr>
        <p:spPr>
          <a:xfrm>
            <a:off x="2895600" y="25146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 21"/>
          <p:cNvSpPr/>
          <p:nvPr/>
        </p:nvSpPr>
        <p:spPr>
          <a:xfrm>
            <a:off x="3048000" y="2667000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431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683577"/>
            <a:ext cx="810312" cy="10654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28108" y="2740348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Width</a:t>
            </a:r>
            <a:endParaRPr lang="zh-TW" altLang="en-US" sz="800" dirty="0"/>
          </a:p>
        </p:txBody>
      </p:sp>
      <p:sp>
        <p:nvSpPr>
          <p:cNvPr id="3" name="Rectangle 2"/>
          <p:cNvSpPr/>
          <p:nvPr/>
        </p:nvSpPr>
        <p:spPr>
          <a:xfrm>
            <a:off x="3533088" y="1683577"/>
            <a:ext cx="734112" cy="10654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extBox 11"/>
          <p:cNvSpPr txBox="1"/>
          <p:nvPr/>
        </p:nvSpPr>
        <p:spPr>
          <a:xfrm>
            <a:off x="3719946" y="2983515"/>
            <a:ext cx="11572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mLL</a:t>
            </a:r>
            <a:r>
              <a:rPr lang="en-US" altLang="zh-TW" sz="800" dirty="0"/>
              <a:t> (lower left corner)</a:t>
            </a:r>
            <a:endParaRPr lang="zh-TW" alt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4434694" y="1722794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Center Position</a:t>
            </a:r>
            <a:endParaRPr lang="zh-TW" altLang="en-US" sz="800" dirty="0"/>
          </a:p>
        </p:txBody>
      </p:sp>
      <p:sp>
        <p:nvSpPr>
          <p:cNvPr id="18" name="TextBox 17"/>
          <p:cNvSpPr txBox="1"/>
          <p:nvPr/>
        </p:nvSpPr>
        <p:spPr>
          <a:xfrm>
            <a:off x="3006176" y="2140937"/>
            <a:ext cx="9581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Height</a:t>
            </a:r>
            <a:endParaRPr lang="zh-TW" altLang="en-US" sz="800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984171" y="1852551"/>
            <a:ext cx="504702" cy="249381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owchart: Summing Junction 4"/>
          <p:cNvSpPr/>
          <p:nvPr/>
        </p:nvSpPr>
        <p:spPr>
          <a:xfrm>
            <a:off x="3828299" y="2074281"/>
            <a:ext cx="137160" cy="137160"/>
          </a:xfrm>
          <a:prstGeom prst="flowChartSummingJunction">
            <a:avLst/>
          </a:prstGeom>
          <a:noFill/>
          <a:ln w="952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533088" y="2819400"/>
            <a:ext cx="267016" cy="26224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487368" y="2690127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087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77091" y="2667000"/>
            <a:ext cx="1222152" cy="1252210"/>
          </a:xfrm>
          <a:prstGeom prst="rect">
            <a:avLst/>
          </a:prstGeom>
          <a:noFill/>
          <a:ln w="158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99314" y="2387338"/>
            <a:ext cx="77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eCollideLeft</a:t>
            </a:r>
            <a:endParaRPr lang="en-US" altLang="zh-TW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5764731" y="3321512"/>
            <a:ext cx="4496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zone</a:t>
            </a:r>
          </a:p>
        </p:txBody>
      </p:sp>
      <p:cxnSp>
        <p:nvCxnSpPr>
          <p:cNvPr id="19" name="Straight Arrow Connector 18"/>
          <p:cNvCxnSpPr>
            <a:stCxn id="41" idx="3"/>
          </p:cNvCxnSpPr>
          <p:nvPr/>
        </p:nvCxnSpPr>
        <p:spPr>
          <a:xfrm>
            <a:off x="3577559" y="2330692"/>
            <a:ext cx="1077280" cy="27209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6" idx="7"/>
          </p:cNvCxnSpPr>
          <p:nvPr/>
        </p:nvCxnSpPr>
        <p:spPr>
          <a:xfrm flipH="1">
            <a:off x="4824937" y="2473388"/>
            <a:ext cx="938606" cy="7547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5337764" y="3701547"/>
            <a:ext cx="320040" cy="420826"/>
            <a:chOff x="1085088" y="2286001"/>
            <a:chExt cx="452152" cy="59454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693263" y="2379983"/>
            <a:ext cx="1960576" cy="1787481"/>
          </a:xfrm>
          <a:prstGeom prst="rect">
            <a:avLst/>
          </a:prstGeom>
          <a:noFill/>
          <a:ln w="1587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Or 5"/>
          <p:cNvSpPr/>
          <p:nvPr/>
        </p:nvSpPr>
        <p:spPr>
          <a:xfrm>
            <a:off x="4707864" y="3208020"/>
            <a:ext cx="137160" cy="137160"/>
          </a:xfrm>
          <a:prstGeom prst="flowChar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4055253" y="2781683"/>
            <a:ext cx="320040" cy="420826"/>
            <a:chOff x="1085088" y="2286001"/>
            <a:chExt cx="452152" cy="594543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4036600" y="3536160"/>
            <a:ext cx="320040" cy="420826"/>
            <a:chOff x="1085088" y="2286001"/>
            <a:chExt cx="452152" cy="594543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27" name="Rectangle 26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>
            <a:grpSpLocks noChangeAspect="1"/>
          </p:cNvGrpSpPr>
          <p:nvPr/>
        </p:nvGrpSpPr>
        <p:grpSpPr>
          <a:xfrm>
            <a:off x="4654839" y="2640250"/>
            <a:ext cx="320040" cy="420826"/>
            <a:chOff x="1085088" y="2286001"/>
            <a:chExt cx="452152" cy="59454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>
            <a:grpSpLocks noChangeAspect="1"/>
          </p:cNvGrpSpPr>
          <p:nvPr/>
        </p:nvGrpSpPr>
        <p:grpSpPr>
          <a:xfrm>
            <a:off x="4516928" y="3536290"/>
            <a:ext cx="320040" cy="420826"/>
            <a:chOff x="1085088" y="2286001"/>
            <a:chExt cx="452152" cy="594543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>
            <a:grpSpLocks noChangeAspect="1"/>
          </p:cNvGrpSpPr>
          <p:nvPr/>
        </p:nvGrpSpPr>
        <p:grpSpPr>
          <a:xfrm>
            <a:off x="5040040" y="3255492"/>
            <a:ext cx="320040" cy="420826"/>
            <a:chOff x="1085088" y="2286001"/>
            <a:chExt cx="452152" cy="594543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935" r="86667"/>
            <a:stretch/>
          </p:blipFill>
          <p:spPr>
            <a:xfrm>
              <a:off x="1085088" y="2286001"/>
              <a:ext cx="452152" cy="594543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1085088" y="2286001"/>
              <a:ext cx="420624" cy="59436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666950" y="2289073"/>
            <a:ext cx="7385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WC Center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99314" y="2222970"/>
            <a:ext cx="778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eCollideTop</a:t>
            </a:r>
            <a:endParaRPr lang="en-US" altLang="zh-TW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2133600" y="3176277"/>
            <a:ext cx="1449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eCollideLeft</a:t>
            </a:r>
            <a:r>
              <a:rPr lang="en-US" altLang="zh-TW" sz="800" dirty="0"/>
              <a:t> | </a:t>
            </a:r>
            <a:r>
              <a:rPr lang="en-US" altLang="zh-TW" sz="800" dirty="0" err="1"/>
              <a:t>eCollideBottom</a:t>
            </a:r>
            <a:endParaRPr lang="en-US" altLang="zh-TW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2963525" y="4168864"/>
            <a:ext cx="625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eOutside</a:t>
            </a:r>
            <a:endParaRPr lang="en-US" altLang="zh-TW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2494514" y="3020178"/>
            <a:ext cx="10830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eCollideRight</a:t>
            </a:r>
            <a:endParaRPr lang="en-US" altLang="zh-TW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2658725" y="4010080"/>
            <a:ext cx="9306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800" dirty="0" err="1"/>
              <a:t>eCollideBottom</a:t>
            </a:r>
            <a:endParaRPr lang="en-US" altLang="zh-TW" sz="800" dirty="0"/>
          </a:p>
        </p:txBody>
      </p:sp>
      <p:cxnSp>
        <p:nvCxnSpPr>
          <p:cNvPr id="46" name="Straight Arrow Connector 45"/>
          <p:cNvCxnSpPr>
            <a:stCxn id="12" idx="3"/>
          </p:cNvCxnSpPr>
          <p:nvPr/>
        </p:nvCxnSpPr>
        <p:spPr>
          <a:xfrm>
            <a:off x="3577559" y="2495060"/>
            <a:ext cx="459041" cy="277932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3"/>
            <a:endCxn id="36" idx="1"/>
          </p:cNvCxnSpPr>
          <p:nvPr/>
        </p:nvCxnSpPr>
        <p:spPr>
          <a:xfrm>
            <a:off x="3577559" y="3127900"/>
            <a:ext cx="1462481" cy="338005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3"/>
          </p:cNvCxnSpPr>
          <p:nvPr/>
        </p:nvCxnSpPr>
        <p:spPr>
          <a:xfrm>
            <a:off x="3583559" y="3283999"/>
            <a:ext cx="453041" cy="255504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3"/>
          </p:cNvCxnSpPr>
          <p:nvPr/>
        </p:nvCxnSpPr>
        <p:spPr>
          <a:xfrm flipV="1">
            <a:off x="3589370" y="3970522"/>
            <a:ext cx="927558" cy="14728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</p:cNvCxnSpPr>
          <p:nvPr/>
        </p:nvCxnSpPr>
        <p:spPr>
          <a:xfrm flipV="1">
            <a:off x="3589370" y="4033893"/>
            <a:ext cx="1722178" cy="24269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311548" y="3069561"/>
            <a:ext cx="561176" cy="3188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818582" y="2569621"/>
            <a:ext cx="7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Camera WC Bounds</a:t>
            </a: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666950" y="2754287"/>
            <a:ext cx="225119" cy="12715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751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683577"/>
            <a:ext cx="810312" cy="1065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088" y="1683577"/>
            <a:ext cx="734112" cy="1065493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752145" y="1450950"/>
            <a:ext cx="9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Bounding box not rotated</a:t>
            </a:r>
            <a:endParaRPr lang="zh-TW" alt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2" t="63334" r="30835" b="-1"/>
          <a:stretch/>
        </p:blipFill>
        <p:spPr>
          <a:xfrm rot="13693763">
            <a:off x="4228353" y="1319269"/>
            <a:ext cx="263982" cy="44673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223337" y="1295400"/>
            <a:ext cx="274015" cy="452516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97352" y="1366840"/>
            <a:ext cx="490537" cy="15481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508810" y="2124854"/>
            <a:ext cx="15109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Bounding boxes overlapped without actual collision</a:t>
            </a:r>
            <a:endParaRPr lang="zh-TW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267200" y="1760491"/>
            <a:ext cx="400770" cy="388176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294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199" y="1600200"/>
            <a:ext cx="1861137" cy="1752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7" name="TextBox 16"/>
          <p:cNvSpPr txBox="1"/>
          <p:nvPr/>
        </p:nvSpPr>
        <p:spPr>
          <a:xfrm>
            <a:off x="4516177" y="1558863"/>
            <a:ext cx="149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Collector object with transparent background</a:t>
            </a:r>
            <a:endParaRPr lang="zh-TW" altLang="en-US" sz="800" dirty="0"/>
          </a:p>
        </p:txBody>
      </p:sp>
      <p:sp>
        <p:nvSpPr>
          <p:cNvPr id="14" name="Rectangle 13"/>
          <p:cNvSpPr/>
          <p:nvPr/>
        </p:nvSpPr>
        <p:spPr>
          <a:xfrm>
            <a:off x="4202225" y="3024243"/>
            <a:ext cx="503356" cy="53018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038601" y="1728140"/>
            <a:ext cx="477576" cy="3077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42620" y="2286865"/>
            <a:ext cx="1510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Object bounding boxes overlap</a:t>
            </a:r>
            <a:endParaRPr lang="zh-TW" altLang="en-US" sz="800" dirty="0"/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4237336" y="2394587"/>
            <a:ext cx="505284" cy="62028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9316"/>
            <a:ext cx="1928812" cy="1928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24" y="3024243"/>
            <a:ext cx="531758" cy="5317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2295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199" y="1600200"/>
            <a:ext cx="1861137" cy="1752600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038600" y="1758918"/>
            <a:ext cx="477577" cy="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4700" y="2377173"/>
            <a:ext cx="161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Collector and portal objects with non-transparent pixels overlap</a:t>
            </a:r>
            <a:endParaRPr lang="zh-TW" altLang="en-US" sz="800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3774535" y="2514600"/>
            <a:ext cx="645065" cy="497069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519316"/>
            <a:ext cx="1928812" cy="192881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3660847" y="2964034"/>
            <a:ext cx="531758" cy="531758"/>
            <a:chOff x="4188024" y="3024243"/>
            <a:chExt cx="531758" cy="531758"/>
          </a:xfrm>
        </p:grpSpPr>
        <p:sp>
          <p:nvSpPr>
            <p:cNvPr id="14" name="Rectangle 13"/>
            <p:cNvSpPr/>
            <p:nvPr/>
          </p:nvSpPr>
          <p:spPr>
            <a:xfrm>
              <a:off x="4202225" y="3024243"/>
              <a:ext cx="503356" cy="530185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8024" y="3024243"/>
              <a:ext cx="531758" cy="531758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4151">
            <a:off x="3698764" y="3014772"/>
            <a:ext cx="115368" cy="1153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16177" y="1558863"/>
            <a:ext cx="1496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Collector object with transparent background</a:t>
            </a:r>
            <a:endParaRPr lang="zh-TW" alt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6589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428613" y="2895600"/>
            <a:ext cx="838587" cy="113347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191000" y="2667000"/>
                <a:ext cx="838587" cy="614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</m:oMath>
                  </m:oMathPara>
                </a14:m>
                <a:endParaRPr lang="en-US" sz="800" b="0" dirty="0"/>
              </a:p>
              <a:p>
                <a:r>
                  <a:rPr lang="en-US" sz="800" b="0" dirty="0"/>
                  <a:t>           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dirty="0"/>
              </a:p>
              <a:p>
                <a:endParaRPr lang="en-US" sz="800" b="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667000"/>
                <a:ext cx="838587" cy="6142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276600" y="4038600"/>
            <a:ext cx="15240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9000" y="2667000"/>
            <a:ext cx="0" cy="15240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8611" y="4176715"/>
            <a:ext cx="838588" cy="4762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285156" y="2909796"/>
            <a:ext cx="0" cy="1128804"/>
          </a:xfrm>
          <a:prstGeom prst="straightConnector1">
            <a:avLst/>
          </a:prstGeom>
          <a:ln w="9525">
            <a:solidFill>
              <a:schemeClr val="tx1"/>
            </a:solidFill>
            <a:prstDash val="solid"/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28611" y="4174371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11" y="4174371"/>
                <a:ext cx="838587" cy="230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619306" y="3590756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6" y="3590756"/>
                <a:ext cx="838587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3431825" y="4033839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-5400000">
            <a:off x="3168959" y="3753557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272571" y="3150009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571" y="3150009"/>
                <a:ext cx="838587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728235" y="3136105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235" y="3136105"/>
                <a:ext cx="838587" cy="23025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479123" y="3316144"/>
            <a:ext cx="76199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3869575" y="3754284"/>
            <a:ext cx="76199" cy="22860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267198" y="2909796"/>
            <a:ext cx="0" cy="1128804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428611" y="2895600"/>
            <a:ext cx="850611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24173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6-18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724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29156" y="3830352"/>
                <a:ext cx="304800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156" y="3830352"/>
                <a:ext cx="304800" cy="218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 rot="19994665">
            <a:off x="3276600" y="2667000"/>
            <a:ext cx="1524000" cy="1524000"/>
            <a:chOff x="3276600" y="2667000"/>
            <a:chExt cx="1524000" cy="1524000"/>
          </a:xfrm>
        </p:grpSpPr>
        <p:cxnSp>
          <p:nvCxnSpPr>
            <p:cNvPr id="19" name="Straight Arrow Connector 18"/>
            <p:cNvCxnSpPr/>
            <p:nvPr/>
          </p:nvCxnSpPr>
          <p:spPr>
            <a:xfrm flipV="1">
              <a:off x="3428613" y="2895600"/>
              <a:ext cx="838587" cy="11334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276600" y="4038600"/>
              <a:ext cx="15240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29000" y="26670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3428612" y="2895600"/>
              <a:ext cx="838587" cy="1143000"/>
            </a:xfrm>
            <a:prstGeom prst="rect">
              <a:avLst/>
            </a:prstGeom>
            <a:noFill/>
            <a:ln w="95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428611" y="4176715"/>
              <a:ext cx="838588" cy="4762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3285156" y="2909796"/>
              <a:ext cx="0" cy="1128804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olid"/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431825" y="4033839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-5400000">
              <a:off x="3171436" y="3753557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471357" y="3621785"/>
                <a:ext cx="228600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357" y="3621785"/>
                <a:ext cx="228600" cy="218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H="1" flipV="1">
            <a:off x="4236525" y="4181848"/>
            <a:ext cx="290054" cy="7195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48567" y="2674487"/>
                <a:ext cx="457200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567" y="2674487"/>
                <a:ext cx="457200" cy="230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33956" y="3248867"/>
                <a:ext cx="22098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0" dirty="0"/>
                  <a:t>Always true:      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acc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acc>
                      </m:e>
                    </m:d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56" y="3248867"/>
                <a:ext cx="2209800" cy="240194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01873" y="4152946"/>
                <a:ext cx="5931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873" y="4152946"/>
                <a:ext cx="593100" cy="2401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00099" y="3941654"/>
                <a:ext cx="593100" cy="24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099" y="3941654"/>
                <a:ext cx="593100" cy="240194"/>
              </a:xfrm>
              <a:prstGeom prst="rect">
                <a:avLst/>
              </a:prstGeom>
              <a:blipFill rotWithShape="0">
                <a:blip r:embed="rId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rot="7200000" flipH="1" flipV="1">
            <a:off x="3081307" y="3859811"/>
            <a:ext cx="290054" cy="71950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6-19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727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17" y="2730711"/>
            <a:ext cx="1396577" cy="139657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276600" y="4038600"/>
            <a:ext cx="1676400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429000" y="2667000"/>
            <a:ext cx="0" cy="152400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483527" y="4021746"/>
                <a:ext cx="26689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27" y="4021746"/>
                <a:ext cx="266894" cy="215444"/>
              </a:xfrm>
              <a:prstGeom prst="rect">
                <a:avLst/>
              </a:prstGeom>
              <a:blipFill rotWithShape="0">
                <a:blip r:embed="rId3"/>
                <a:stretch>
                  <a:fillRect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3431825" y="4033839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-5400000">
            <a:off x="3168959" y="3753557"/>
            <a:ext cx="520081" cy="1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197331" y="3729708"/>
                <a:ext cx="28619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31" y="3729708"/>
                <a:ext cx="286196" cy="215444"/>
              </a:xfrm>
              <a:prstGeom prst="rect">
                <a:avLst/>
              </a:prstGeom>
              <a:blipFill rotWithShape="0">
                <a:blip r:embed="rId4"/>
                <a:stretch>
                  <a:fillRect r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404604" y="2569727"/>
                <a:ext cx="1562294" cy="217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Original Reference Axes: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altLang="zh-TW" sz="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04" y="2569727"/>
                <a:ext cx="1562294" cy="217817"/>
              </a:xfrm>
              <a:prstGeom prst="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3428417" y="2819400"/>
            <a:ext cx="1372183" cy="0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800600" y="2819400"/>
            <a:ext cx="0" cy="121443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6-20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9227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080852" y="4095096"/>
                <a:ext cx="266894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852" y="4095096"/>
                <a:ext cx="266894" cy="2186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55791" y="4031657"/>
                <a:ext cx="286196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1" y="4031657"/>
                <a:ext cx="286196" cy="2186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555791" y="2340811"/>
                <a:ext cx="1562294" cy="218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Rotate Reference Axes: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en-US" altLang="zh-TW" sz="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91" y="2340811"/>
                <a:ext cx="1562294" cy="218650"/>
              </a:xfrm>
              <a:prstGeom prst="rect">
                <a:avLst/>
              </a:prstGeom>
              <a:blipFill rotWithShape="0">
                <a:blip r:embed="rId4"/>
                <a:stretch>
                  <a:fillRect r="-544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 rot="19366202">
            <a:off x="3276600" y="2667000"/>
            <a:ext cx="1676400" cy="1524000"/>
            <a:chOff x="3276600" y="2667000"/>
            <a:chExt cx="1676400" cy="1524000"/>
          </a:xfrm>
        </p:grpSpPr>
        <p:cxnSp>
          <p:nvCxnSpPr>
            <p:cNvPr id="46" name="Straight Arrow Connector 45"/>
            <p:cNvCxnSpPr/>
            <p:nvPr/>
          </p:nvCxnSpPr>
          <p:spPr>
            <a:xfrm>
              <a:off x="3431825" y="4033839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417" y="2730711"/>
              <a:ext cx="1396577" cy="1396577"/>
            </a:xfrm>
            <a:prstGeom prst="rect">
              <a:avLst/>
            </a:prstGeom>
          </p:spPr>
        </p:pic>
        <p:cxnSp>
          <p:nvCxnSpPr>
            <p:cNvPr id="22" name="Straight Arrow Connector 21"/>
            <p:cNvCxnSpPr/>
            <p:nvPr/>
          </p:nvCxnSpPr>
          <p:spPr>
            <a:xfrm>
              <a:off x="3276600" y="4038600"/>
              <a:ext cx="16764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429000" y="26670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-5400000">
              <a:off x="3168959" y="3753557"/>
              <a:ext cx="5200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28417" y="2819400"/>
              <a:ext cx="1372183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4800600" y="2819400"/>
              <a:ext cx="0" cy="1214439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6-21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052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6" y="2520950"/>
            <a:ext cx="2724148" cy="136207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19598" y="208483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1024</a:t>
            </a:r>
            <a:endParaRPr lang="zh-TW" altLang="en-US" sz="800" dirty="0"/>
          </a:p>
        </p:txBody>
      </p:sp>
      <p:sp>
        <p:nvSpPr>
          <p:cNvPr id="39" name="Right Brace 38"/>
          <p:cNvSpPr/>
          <p:nvPr/>
        </p:nvSpPr>
        <p:spPr>
          <a:xfrm>
            <a:off x="6108699" y="2524197"/>
            <a:ext cx="152400" cy="1362074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/>
          <p:cNvSpPr/>
          <p:nvPr/>
        </p:nvSpPr>
        <p:spPr>
          <a:xfrm rot="-5400000">
            <a:off x="4528439" y="950312"/>
            <a:ext cx="206186" cy="2843211"/>
          </a:xfrm>
          <a:prstGeom prst="rightBrace">
            <a:avLst>
              <a:gd name="adj1" fmla="val 9166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178550" y="3048000"/>
            <a:ext cx="3746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512</a:t>
            </a:r>
            <a:endParaRPr lang="zh-TW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3330575" y="2326698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204 </a:t>
            </a:r>
            <a:endParaRPr lang="zh-TW" altLang="en-US" sz="8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209926" y="2935224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951949" y="2640607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164 </a:t>
            </a:r>
            <a:endParaRPr lang="zh-TW" altLang="en-US" sz="800" dirty="0"/>
          </a:p>
        </p:txBody>
      </p:sp>
      <p:cxnSp>
        <p:nvCxnSpPr>
          <p:cNvPr id="45" name="Straight Arrow Connector 44"/>
          <p:cNvCxnSpPr>
            <a:stCxn id="40" idx="0"/>
          </p:cNvCxnSpPr>
          <p:nvPr/>
        </p:nvCxnSpPr>
        <p:spPr>
          <a:xfrm>
            <a:off x="3209927" y="2475011"/>
            <a:ext cx="2721763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10715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09926" y="3392424"/>
            <a:ext cx="2721764" cy="0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31690" y="2478024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379240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829965" y="248136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97680" y="2475011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758184" y="2478186"/>
            <a:ext cx="0" cy="909539"/>
          </a:xfrm>
          <a:prstGeom prst="straightConnector1">
            <a:avLst/>
          </a:prstGeom>
          <a:ln w="635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951948" y="3037670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164 </a:t>
            </a:r>
            <a:endParaRPr lang="zh-TW" altLang="en-US" sz="800" dirty="0"/>
          </a:p>
        </p:txBody>
      </p:sp>
      <p:sp>
        <p:nvSpPr>
          <p:cNvPr id="69" name="TextBox 68"/>
          <p:cNvSpPr txBox="1"/>
          <p:nvPr/>
        </p:nvSpPr>
        <p:spPr>
          <a:xfrm>
            <a:off x="2699256" y="3960122"/>
            <a:ext cx="623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(5, 0)</a:t>
            </a:r>
          </a:p>
          <a:p>
            <a:r>
              <a:rPr lang="en-US" altLang="zh-TW" sz="800" dirty="0"/>
              <a:t>120x180</a:t>
            </a:r>
            <a:endParaRPr lang="zh-TW" alt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3222166" y="3407798"/>
            <a:ext cx="32907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80609" y="3407798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059635" y="3407798"/>
            <a:ext cx="445291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7349" y="3407798"/>
            <a:ext cx="267095" cy="486227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945801" y="3567569"/>
            <a:ext cx="4095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180 </a:t>
            </a:r>
            <a:endParaRPr lang="zh-TW" altLang="en-US" sz="800" dirty="0"/>
          </a:p>
        </p:txBody>
      </p:sp>
      <p:sp>
        <p:nvSpPr>
          <p:cNvPr id="75" name="Rectangle 74"/>
          <p:cNvSpPr/>
          <p:nvPr/>
        </p:nvSpPr>
        <p:spPr>
          <a:xfrm>
            <a:off x="4564856" y="3472998"/>
            <a:ext cx="226220" cy="346528"/>
          </a:xfrm>
          <a:prstGeom prst="rect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3038475" y="3893357"/>
            <a:ext cx="188453" cy="154768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3131403" y="3956817"/>
            <a:ext cx="545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(130, 0)</a:t>
            </a:r>
          </a:p>
          <a:p>
            <a:r>
              <a:rPr lang="en-US" altLang="zh-TW" sz="800" dirty="0"/>
              <a:t>180x180</a:t>
            </a:r>
            <a:endParaRPr lang="zh-TW" altLang="en-US" sz="800" dirty="0"/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3430209" y="3903902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3909235" y="3905807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412456" y="3830326"/>
            <a:ext cx="155178" cy="167793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rot="-5400000" flipV="1">
            <a:off x="4784333" y="3914060"/>
            <a:ext cx="150400" cy="118097"/>
          </a:xfrm>
          <a:prstGeom prst="straightConnector1">
            <a:avLst/>
          </a:prstGeom>
          <a:ln w="6350"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612858" y="3956817"/>
            <a:ext cx="538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(315, 0)</a:t>
            </a:r>
          </a:p>
          <a:p>
            <a:r>
              <a:rPr lang="en-US" altLang="zh-TW" sz="800" dirty="0"/>
              <a:t>180x180</a:t>
            </a:r>
            <a:endParaRPr lang="zh-TW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4041057" y="3960122"/>
            <a:ext cx="570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(510, 23)</a:t>
            </a:r>
          </a:p>
          <a:p>
            <a:r>
              <a:rPr lang="en-US" altLang="zh-TW" sz="800" dirty="0"/>
              <a:t>180x180</a:t>
            </a:r>
            <a:endParaRPr lang="zh-TW" altLang="en-US" sz="800" dirty="0"/>
          </a:p>
        </p:txBody>
      </p:sp>
      <p:sp>
        <p:nvSpPr>
          <p:cNvPr id="84" name="TextBox 83"/>
          <p:cNvSpPr txBox="1"/>
          <p:nvPr/>
        </p:nvSpPr>
        <p:spPr>
          <a:xfrm>
            <a:off x="4837407" y="3956817"/>
            <a:ext cx="605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(130, 0)</a:t>
            </a:r>
          </a:p>
          <a:p>
            <a:r>
              <a:rPr lang="en-US" altLang="zh-TW" sz="800" dirty="0"/>
              <a:t>100x180</a:t>
            </a:r>
            <a:endParaRPr lang="zh-TW" altLang="en-US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6-2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249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1807835" y="2743200"/>
            <a:ext cx="1468765" cy="77727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50382" y="3153193"/>
                <a:ext cx="52141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800" baseline="-25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382" y="3153193"/>
                <a:ext cx="521417" cy="2302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3288506" y="2667000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80336" y="2667000"/>
                <a:ext cx="49385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336" y="2667000"/>
                <a:ext cx="493853" cy="215444"/>
              </a:xfrm>
              <a:prstGeom prst="rect">
                <a:avLst/>
              </a:prstGeom>
              <a:blipFill rotWithShape="0"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72302" y="3473541"/>
                <a:ext cx="49071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302" y="3473541"/>
                <a:ext cx="490712" cy="215444"/>
              </a:xfrm>
              <a:prstGeom prst="rect">
                <a:avLst/>
              </a:prstGeom>
              <a:blipFill rotWithShape="0">
                <a:blip r:embed="rId4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3200" y="3163484"/>
                <a:ext cx="12541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zh-TW" sz="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altLang="zh-TW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3163484"/>
                <a:ext cx="1254102" cy="215444"/>
              </a:xfrm>
              <a:prstGeom prst="rect">
                <a:avLst/>
              </a:prstGeom>
              <a:blipFill rotWithShape="0">
                <a:blip r:embed="rId5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300704" y="2670694"/>
                <a:ext cx="311303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704" y="2670694"/>
                <a:ext cx="311303" cy="21544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1737360" y="3489960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97414" y="3477411"/>
                <a:ext cx="30373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14" y="3477411"/>
                <a:ext cx="303736" cy="21544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6-3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773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895600" y="3112896"/>
            <a:ext cx="387" cy="9144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57113" y="2971798"/>
                <a:ext cx="838587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=(5, 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13" y="2971798"/>
                <a:ext cx="838587" cy="2302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2667000" y="4027296"/>
            <a:ext cx="2057400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429000" y="3646296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76600" y="3374775"/>
                <a:ext cx="1752600" cy="369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i="1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𝑣𝑒𝑐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𝑛𝑜𝑟𝑚𝑎𝑙𝑖𝑧𝑒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800" baseline="-250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800" b="0" i="1" dirty="0">
                  <a:latin typeface="Cambria Math" panose="02040503050406030204" pitchFamily="18" charset="0"/>
                </a:endParaRPr>
              </a:p>
              <a:p>
                <a:r>
                  <a:rPr lang="en-US" sz="800" b="0" dirty="0"/>
                  <a:t>      </a:t>
                </a:r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sz="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74775"/>
                <a:ext cx="1752600" cy="3690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6-4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949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92969" y="3241101"/>
                <a:ext cx="83858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(0, 0)</m:t>
                      </m:r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969" y="3241101"/>
                <a:ext cx="838587" cy="215444"/>
              </a:xfrm>
              <a:prstGeom prst="rect">
                <a:avLst/>
              </a:prstGeom>
              <a:blipFill rotWithShape="0"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4412457" y="2447509"/>
            <a:ext cx="838198" cy="8426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4065390" y="2709138"/>
            <a:ext cx="706098" cy="794169"/>
          </a:xfrm>
          <a:prstGeom prst="arc">
            <a:avLst>
              <a:gd name="adj1" fmla="val 12522394"/>
              <a:gd name="adj2" fmla="val 19787025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61880" y="2731143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80" y="2731143"/>
                <a:ext cx="267829" cy="21544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862999" y="2282001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9" y="2282001"/>
                <a:ext cx="848231" cy="230256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28118" y="2282001"/>
                <a:ext cx="62745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800" i="1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TW" sz="800" dirty="0"/>
                  <a:t>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i="1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118" y="2282001"/>
                <a:ext cx="627451" cy="230256"/>
              </a:xfrm>
              <a:prstGeom prst="rect">
                <a:avLst/>
              </a:prstGeom>
              <a:blipFill rotWithShape="0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96805" y="2525144"/>
                <a:ext cx="1298817" cy="324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TW" sz="80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8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800" i="1">
                                  <a:latin typeface="Cambria Math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zh-TW" altLang="en-US" sz="800" dirty="0"/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TW" sz="800" i="1">
                              <a:latin typeface="Cambria Math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80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altLang="zh-TW" sz="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800" i="1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TW" sz="800" i="1">
                                  <a:latin typeface="Cambria Math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zh-TW" altLang="en-US" sz="800" i="1">
                                  <a:latin typeface="Cambria Math"/>
                                </a:rPr>
                                <m:t>𝜃</m:t>
                              </m:r>
                            </m:e>
                          </m:func>
                          <m:r>
                            <m:rPr>
                              <m:nor/>
                            </m:rPr>
                            <a:rPr lang="zh-TW" altLang="en-US" sz="800" dirty="0"/>
                            <m:t> </m:t>
                          </m:r>
                        </m:e>
                      </m:eqArr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805" y="2525144"/>
                <a:ext cx="1298817" cy="32419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5250654" y="2363518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478195" y="2351409"/>
            <a:ext cx="91440" cy="914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V="1">
            <a:off x="3571860" y="2440625"/>
            <a:ext cx="838198" cy="84264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85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2245215"/>
            <a:ext cx="1769656" cy="971014"/>
            <a:chOff x="1066800" y="2000340"/>
            <a:chExt cx="1769656" cy="971014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67691" y="2000340"/>
              <a:ext cx="1468765" cy="77727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676400" y="2205135"/>
                  <a:ext cx="369404" cy="230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205135"/>
                  <a:ext cx="369404" cy="2302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/>
            <p:cNvSpPr/>
            <p:nvPr/>
          </p:nvSpPr>
          <p:spPr>
            <a:xfrm>
              <a:off x="1297216" y="2747100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066800" y="2755910"/>
                  <a:ext cx="303736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2755910"/>
                  <a:ext cx="303736" cy="21544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3962400" y="2323783"/>
            <a:ext cx="504650" cy="923964"/>
            <a:chOff x="3065154" y="1517198"/>
            <a:chExt cx="504650" cy="923964"/>
          </a:xfrm>
        </p:grpSpPr>
        <p:sp>
          <p:nvSpPr>
            <p:cNvPr id="15" name="Oval 14"/>
            <p:cNvSpPr/>
            <p:nvPr/>
          </p:nvSpPr>
          <p:spPr>
            <a:xfrm>
              <a:off x="3407384" y="2250067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200400" y="1712425"/>
                  <a:ext cx="369404" cy="230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⃑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latin typeface="Cambria Math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712425"/>
                  <a:ext cx="369404" cy="23025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3146018" y="2225718"/>
                  <a:ext cx="314894" cy="21544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sz="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018" y="2225718"/>
                  <a:ext cx="314894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/>
            <p:nvPr/>
          </p:nvCxnSpPr>
          <p:spPr>
            <a:xfrm flipH="1" flipV="1">
              <a:off x="3065154" y="1517198"/>
              <a:ext cx="367655" cy="728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headEnd type="none" w="sm" len="sm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1522308" y="2362200"/>
            <a:ext cx="1939887" cy="1038404"/>
            <a:chOff x="2217770" y="2472058"/>
            <a:chExt cx="1939887" cy="1038404"/>
          </a:xfrm>
        </p:grpSpPr>
        <p:sp>
          <p:nvSpPr>
            <p:cNvPr id="22" name="Oval 21"/>
            <p:cNvSpPr/>
            <p:nvPr/>
          </p:nvSpPr>
          <p:spPr>
            <a:xfrm>
              <a:off x="2444125" y="3295018"/>
              <a:ext cx="91440" cy="914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17770" y="2472058"/>
              <a:ext cx="1939887" cy="1038404"/>
              <a:chOff x="2217770" y="2472058"/>
              <a:chExt cx="1939887" cy="1038404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V="1">
                <a:off x="2514600" y="2548258"/>
                <a:ext cx="1468765" cy="7772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ash"/>
                <a:headEnd type="none" w="sm" len="sm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995271" y="2472058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2217770" y="3295018"/>
                    <a:ext cx="311303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770" y="3295018"/>
                    <a:ext cx="311303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802344" y="2790124"/>
                    <a:ext cx="369404" cy="2302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2344" y="2790124"/>
                    <a:ext cx="369404" cy="230256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3861358" y="2561484"/>
                    <a:ext cx="296299" cy="21544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 xmlns="">
              <p:sp>
                <p:nvSpPr>
                  <p:cNvPr id="27" name="Rectangle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1358" y="2561484"/>
                    <a:ext cx="296299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0" name="TextBox 19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6-6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7386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4412457" y="2362200"/>
            <a:ext cx="394906" cy="92795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 rot="982488">
            <a:off x="4059233" y="2775980"/>
            <a:ext cx="706098" cy="794169"/>
          </a:xfrm>
          <a:prstGeom prst="arc">
            <a:avLst>
              <a:gd name="adj1" fmla="val 14326778"/>
              <a:gd name="adj2" fmla="val 16982341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285022" y="2824029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022" y="2824029"/>
                <a:ext cx="267829" cy="2154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50744" y="2412908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744" y="2412908"/>
                <a:ext cx="848231" cy="230256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4157761" y="2286000"/>
            <a:ext cx="254522" cy="995048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4400" y="2438400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438400"/>
                <a:ext cx="848231" cy="230256"/>
              </a:xfrm>
              <a:prstGeom prst="rect">
                <a:avLst/>
              </a:prstGeom>
              <a:blipFill rotWithShape="0"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6-7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717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>
            <a:off x="2999323" y="3733433"/>
            <a:ext cx="2258477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92411" y="2933335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411" y="2933335"/>
                <a:ext cx="848231" cy="230256"/>
              </a:xfrm>
              <a:prstGeom prst="rect">
                <a:avLst/>
              </a:prstGeom>
              <a:blipFill rotWithShape="0">
                <a:blip r:embed="rId2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V="1">
            <a:off x="3024723" y="3127148"/>
            <a:ext cx="1394877" cy="6111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80653" y="3468629"/>
                <a:ext cx="848231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800" i="1"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800" dirty="0"/>
                  <a:t> </a:t>
                </a:r>
                <a:r>
                  <a:rPr lang="en-US" altLang="zh-TW" sz="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800" dirty="0"/>
                  <a:t>)</a:t>
                </a:r>
                <a:endParaRPr lang="zh-TW" altLang="en-US" sz="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653" y="3468629"/>
                <a:ext cx="848231" cy="230256"/>
              </a:xfrm>
              <a:prstGeom prst="rect">
                <a:avLst/>
              </a:prstGeom>
              <a:blipFill rotWithShape="0"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allelogram 7"/>
          <p:cNvSpPr/>
          <p:nvPr/>
        </p:nvSpPr>
        <p:spPr>
          <a:xfrm>
            <a:off x="2999323" y="3127148"/>
            <a:ext cx="3616080" cy="606285"/>
          </a:xfrm>
          <a:prstGeom prst="parallelogram">
            <a:avLst>
              <a:gd name="adj" fmla="val 231026"/>
            </a:avLst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80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895601" y="2438401"/>
            <a:ext cx="112272" cy="129503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988688" y="3483354"/>
            <a:ext cx="203665" cy="8757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85776" y="3489909"/>
            <a:ext cx="11527" cy="16204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007873" y="3567283"/>
            <a:ext cx="241230" cy="1140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240677" y="3566658"/>
            <a:ext cx="7663" cy="1619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53040" y="2478622"/>
                <a:ext cx="990600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040" y="2478622"/>
                <a:ext cx="990600" cy="2302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62000" y="510540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6-8</a:t>
            </a:r>
            <a:endParaRPr lang="zh-TW" alt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7BD2BA-3372-407B-8C4A-099C5271661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07873" y="3741187"/>
            <a:ext cx="112272" cy="129503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ADEC9C-11F1-40A6-8068-EB59C5AB351F}"/>
                  </a:ext>
                </a:extLst>
              </p:cNvPr>
              <p:cNvSpPr txBox="1"/>
              <p:nvPr/>
            </p:nvSpPr>
            <p:spPr>
              <a:xfrm>
                <a:off x="2954912" y="4726095"/>
                <a:ext cx="990600" cy="230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i="1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ADEC9C-11F1-40A6-8068-EB59C5AB3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912" y="4726095"/>
                <a:ext cx="990600" cy="230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50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V="1">
            <a:off x="3237681" y="2472363"/>
            <a:ext cx="426471" cy="106680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36921" y="3078229"/>
            <a:ext cx="1030279" cy="465819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none" w="sm" len="sm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65459" y="3171984"/>
            <a:ext cx="848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fdir</a:t>
            </a:r>
            <a:endParaRPr lang="zh-TW" alt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35" r="86667"/>
          <a:stretch/>
        </p:blipFill>
        <p:spPr>
          <a:xfrm>
            <a:off x="3533088" y="1922939"/>
            <a:ext cx="628276" cy="8261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2" t="63334" r="30835" b="-1"/>
          <a:stretch/>
        </p:blipFill>
        <p:spPr>
          <a:xfrm rot="4266528">
            <a:off x="2860101" y="3415136"/>
            <a:ext cx="263982" cy="44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451080" y="3095115"/>
                <a:ext cx="26782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zh-TW" altLang="en-US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080" y="3095115"/>
                <a:ext cx="267829" cy="2154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/>
          <p:cNvSpPr/>
          <p:nvPr/>
        </p:nvSpPr>
        <p:spPr>
          <a:xfrm rot="982488">
            <a:off x="2928158" y="3218278"/>
            <a:ext cx="706098" cy="794169"/>
          </a:xfrm>
          <a:prstGeom prst="arc">
            <a:avLst>
              <a:gd name="adj1" fmla="val 16204656"/>
              <a:gd name="adj2" fmla="val 18191869"/>
            </a:avLst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9" name="TextBox 28"/>
          <p:cNvSpPr txBox="1"/>
          <p:nvPr/>
        </p:nvSpPr>
        <p:spPr>
          <a:xfrm>
            <a:off x="3533088" y="2638937"/>
            <a:ext cx="8482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dir</a:t>
            </a:r>
            <a:endParaRPr lang="zh-TW" altLang="en-US" sz="800" dirty="0"/>
          </a:p>
        </p:txBody>
      </p:sp>
      <p:sp>
        <p:nvSpPr>
          <p:cNvPr id="30" name="TextBox 29"/>
          <p:cNvSpPr txBox="1"/>
          <p:nvPr/>
        </p:nvSpPr>
        <p:spPr>
          <a:xfrm>
            <a:off x="3103208" y="3547449"/>
            <a:ext cx="958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Current </a:t>
            </a:r>
            <a:r>
              <a:rPr lang="en-US" altLang="zh-TW" sz="800" dirty="0" err="1"/>
              <a:t>GameObject</a:t>
            </a:r>
            <a:endParaRPr lang="zh-TW" altLang="en-US" sz="800" dirty="0"/>
          </a:p>
        </p:txBody>
      </p:sp>
      <p:sp>
        <p:nvSpPr>
          <p:cNvPr id="11" name="TextBox 10"/>
          <p:cNvSpPr txBox="1"/>
          <p:nvPr/>
        </p:nvSpPr>
        <p:spPr>
          <a:xfrm>
            <a:off x="2424174" y="4423660"/>
            <a:ext cx="358915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2400" dirty="0"/>
              <a:t>Figure 6-10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790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292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新細明體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117</cp:revision>
  <dcterms:created xsi:type="dcterms:W3CDTF">2012-12-15T18:26:25Z</dcterms:created>
  <dcterms:modified xsi:type="dcterms:W3CDTF">2021-05-14T02:13:06Z</dcterms:modified>
</cp:coreProperties>
</file>