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04" r:id="rId2"/>
    <p:sldId id="30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3759" autoAdjust="0"/>
  </p:normalViewPr>
  <p:slideViewPr>
    <p:cSldViewPr>
      <p:cViewPr varScale="1">
        <p:scale>
          <a:sx n="104" d="100"/>
          <a:sy n="104" d="100"/>
        </p:scale>
        <p:origin x="1854" y="102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2021/6/13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6/13/2021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3296714" y="2132468"/>
            <a:ext cx="914400" cy="2743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blipFill rotWithShape="0">
                <a:blip r:embed="rId2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Or 4"/>
          <p:cNvSpPr>
            <a:spLocks noChangeAspect="1"/>
          </p:cNvSpPr>
          <p:nvPr/>
        </p:nvSpPr>
        <p:spPr>
          <a:xfrm>
            <a:off x="41928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6"/>
          <p:cNvCxnSpPr/>
          <p:nvPr/>
        </p:nvCxnSpPr>
        <p:spPr>
          <a:xfrm>
            <a:off x="4205310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6"/>
          <p:cNvCxnSpPr/>
          <p:nvPr/>
        </p:nvCxnSpPr>
        <p:spPr>
          <a:xfrm flipV="1">
            <a:off x="3753914" y="19495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6"/>
          <p:cNvCxnSpPr/>
          <p:nvPr/>
        </p:nvCxnSpPr>
        <p:spPr>
          <a:xfrm flipH="1">
            <a:off x="3113834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/>
          <p:cNvCxnSpPr/>
          <p:nvPr/>
        </p:nvCxnSpPr>
        <p:spPr>
          <a:xfrm>
            <a:off x="3753914" y="24067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4511" r="-3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5263" r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Or 19"/>
          <p:cNvSpPr>
            <a:spLocks noChangeAspect="1"/>
          </p:cNvSpPr>
          <p:nvPr/>
        </p:nvSpPr>
        <p:spPr>
          <a:xfrm>
            <a:off x="41928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Or 20"/>
          <p:cNvSpPr>
            <a:spLocks noChangeAspect="1"/>
          </p:cNvSpPr>
          <p:nvPr/>
        </p:nvSpPr>
        <p:spPr>
          <a:xfrm>
            <a:off x="32784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Or 21"/>
          <p:cNvSpPr>
            <a:spLocks noChangeAspect="1"/>
          </p:cNvSpPr>
          <p:nvPr/>
        </p:nvSpPr>
        <p:spPr>
          <a:xfrm>
            <a:off x="32784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/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Figure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 9−2</m:t>
                      </m:r>
                    </m:oMath>
                  </m:oMathPara>
                </a14:m>
                <a:endParaRPr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07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8882E5-958E-4CFB-A842-782165B455EA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D587B-C2B2-4A79-9EEC-081B53BD20A2}"/>
              </a:ext>
            </a:extLst>
          </p:cNvPr>
          <p:cNvSpPr txBox="1"/>
          <p:nvPr/>
        </p:nvSpPr>
        <p:spPr>
          <a:xfrm>
            <a:off x="3903354" y="2485893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11600-75FA-4BDE-A5BF-6D6309DA810A}"/>
              </a:ext>
            </a:extLst>
          </p:cNvPr>
          <p:cNvSpPr txBox="1"/>
          <p:nvPr/>
        </p:nvSpPr>
        <p:spPr>
          <a:xfrm>
            <a:off x="3540772" y="2856840"/>
            <a:ext cx="97784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r1</a:t>
            </a:r>
            <a:endParaRPr lang="zh-CN" altLang="en-US" sz="9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24CC412-E532-4383-A6D6-20B40AA377CC}"/>
              </a:ext>
            </a:extLst>
          </p:cNvPr>
          <p:cNvCxnSpPr>
            <a:stCxn id="7" idx="4"/>
          </p:cNvCxnSpPr>
          <p:nvPr/>
        </p:nvCxnSpPr>
        <p:spPr>
          <a:xfrm>
            <a:off x="3960239" y="2858047"/>
            <a:ext cx="0" cy="110258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12">
            <a:extLst>
              <a:ext uri="{FF2B5EF4-FFF2-40B4-BE49-F238E27FC236}">
                <a16:creationId xmlns:a16="http://schemas.microsoft.com/office/drawing/2014/main" id="{05D580DA-E635-4722-BD82-A9DB48F7D41D}"/>
              </a:ext>
            </a:extLst>
          </p:cNvPr>
          <p:cNvSpPr/>
          <p:nvPr/>
        </p:nvSpPr>
        <p:spPr>
          <a:xfrm>
            <a:off x="3942239" y="2822047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2073E-DD37-4578-9027-570FEF892025}"/>
              </a:ext>
            </a:extLst>
          </p:cNvPr>
          <p:cNvSpPr txBox="1"/>
          <p:nvPr/>
        </p:nvSpPr>
        <p:spPr>
          <a:xfrm>
            <a:off x="4987567" y="2607395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cxnSp>
        <p:nvCxnSpPr>
          <p:cNvPr id="9" name="曲线连接符 14">
            <a:extLst>
              <a:ext uri="{FF2B5EF4-FFF2-40B4-BE49-F238E27FC236}">
                <a16:creationId xmlns:a16="http://schemas.microsoft.com/office/drawing/2014/main" id="{B892252F-0CA7-4E3C-BA16-07868A901544}"/>
              </a:ext>
            </a:extLst>
          </p:cNvPr>
          <p:cNvCxnSpPr/>
          <p:nvPr/>
        </p:nvCxnSpPr>
        <p:spPr>
          <a:xfrm flipV="1">
            <a:off x="4310021" y="2579966"/>
            <a:ext cx="623043" cy="174387"/>
          </a:xfrm>
          <a:prstGeom prst="bentConnector3">
            <a:avLst>
              <a:gd name="adj1" fmla="val -832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2">
            <a:extLst>
              <a:ext uri="{FF2B5EF4-FFF2-40B4-BE49-F238E27FC236}">
                <a16:creationId xmlns:a16="http://schemas.microsoft.com/office/drawing/2014/main" id="{FE1E1A7E-535D-4F6F-A52A-66DA84381F15}"/>
              </a:ext>
            </a:extLst>
          </p:cNvPr>
          <p:cNvCxnSpPr/>
          <p:nvPr/>
        </p:nvCxnSpPr>
        <p:spPr>
          <a:xfrm>
            <a:off x="3966587" y="2968305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4">
            <a:extLst>
              <a:ext uri="{FF2B5EF4-FFF2-40B4-BE49-F238E27FC236}">
                <a16:creationId xmlns:a16="http://schemas.microsoft.com/office/drawing/2014/main" id="{5DC7D2A0-138C-4F86-9382-8615376D9CDA}"/>
              </a:ext>
            </a:extLst>
          </p:cNvPr>
          <p:cNvCxnSpPr/>
          <p:nvPr/>
        </p:nvCxnSpPr>
        <p:spPr>
          <a:xfrm>
            <a:off x="3966587" y="2837649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51027A-D6E3-4AC1-A678-87664902D5A8}"/>
              </a:ext>
            </a:extLst>
          </p:cNvPr>
          <p:cNvSpPr txBox="1"/>
          <p:nvPr/>
        </p:nvSpPr>
        <p:spPr>
          <a:xfrm>
            <a:off x="4987567" y="278378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sp>
        <p:nvSpPr>
          <p:cNvPr id="13" name="矩形 2">
            <a:extLst>
              <a:ext uri="{FF2B5EF4-FFF2-40B4-BE49-F238E27FC236}">
                <a16:creationId xmlns:a16="http://schemas.microsoft.com/office/drawing/2014/main" id="{A87D4C47-4FC5-484B-B613-33DE4D8CB887}"/>
              </a:ext>
            </a:extLst>
          </p:cNvPr>
          <p:cNvSpPr/>
          <p:nvPr/>
        </p:nvSpPr>
        <p:spPr>
          <a:xfrm>
            <a:off x="3460718" y="2837649"/>
            <a:ext cx="999042" cy="8067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25">
            <a:extLst>
              <a:ext uri="{FF2B5EF4-FFF2-40B4-BE49-F238E27FC236}">
                <a16:creationId xmlns:a16="http://schemas.microsoft.com/office/drawing/2014/main" id="{DAC5C954-FD26-468D-A90F-7069923BABFA}"/>
              </a:ext>
            </a:extLst>
          </p:cNvPr>
          <p:cNvSpPr/>
          <p:nvPr/>
        </p:nvSpPr>
        <p:spPr>
          <a:xfrm>
            <a:off x="3942239" y="295030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F3A4F0-487F-4585-B20C-DE2EF3427637}"/>
              </a:ext>
            </a:extLst>
          </p:cNvPr>
          <p:cNvSpPr txBox="1"/>
          <p:nvPr/>
        </p:nvSpPr>
        <p:spPr>
          <a:xfrm>
            <a:off x="4987567" y="2995287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16" name="直接箭头连接符 36">
            <a:extLst>
              <a:ext uri="{FF2B5EF4-FFF2-40B4-BE49-F238E27FC236}">
                <a16:creationId xmlns:a16="http://schemas.microsoft.com/office/drawing/2014/main" id="{2055DA3C-6482-44D7-9565-FC209400F69F}"/>
              </a:ext>
            </a:extLst>
          </p:cNvPr>
          <p:cNvCxnSpPr/>
          <p:nvPr/>
        </p:nvCxnSpPr>
        <p:spPr>
          <a:xfrm flipV="1">
            <a:off x="3459662" y="3487663"/>
            <a:ext cx="160894" cy="160994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97BC1D-649C-4F1D-BEF3-AD4FAA107850}"/>
              </a:ext>
            </a:extLst>
          </p:cNvPr>
          <p:cNvSpPr txBox="1"/>
          <p:nvPr/>
        </p:nvSpPr>
        <p:spPr>
          <a:xfrm>
            <a:off x="3309281" y="3810000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18" name="椭圆 53">
            <a:extLst>
              <a:ext uri="{FF2B5EF4-FFF2-40B4-BE49-F238E27FC236}">
                <a16:creationId xmlns:a16="http://schemas.microsoft.com/office/drawing/2014/main" id="{9A2BCB88-AE2C-4381-9683-9F0FD1D53625}"/>
              </a:ext>
            </a:extLst>
          </p:cNvPr>
          <p:cNvSpPr/>
          <p:nvPr/>
        </p:nvSpPr>
        <p:spPr>
          <a:xfrm>
            <a:off x="3442717" y="362643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54">
            <a:extLst>
              <a:ext uri="{FF2B5EF4-FFF2-40B4-BE49-F238E27FC236}">
                <a16:creationId xmlns:a16="http://schemas.microsoft.com/office/drawing/2014/main" id="{58E1C866-9664-4601-A534-E935C0FD2A1A}"/>
              </a:ext>
            </a:extLst>
          </p:cNvPr>
          <p:cNvSpPr/>
          <p:nvPr/>
        </p:nvSpPr>
        <p:spPr>
          <a:xfrm>
            <a:off x="3602556" y="346966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8BA93-14CA-435B-9DCE-AF6FD633B419}"/>
              </a:ext>
            </a:extLst>
          </p:cNvPr>
          <p:cNvSpPr txBox="1"/>
          <p:nvPr/>
        </p:nvSpPr>
        <p:spPr>
          <a:xfrm>
            <a:off x="2167951" y="317222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cxnSp>
        <p:nvCxnSpPr>
          <p:cNvPr id="21" name="曲线连接符 57">
            <a:extLst>
              <a:ext uri="{FF2B5EF4-FFF2-40B4-BE49-F238E27FC236}">
                <a16:creationId xmlns:a16="http://schemas.microsoft.com/office/drawing/2014/main" id="{DC4E1035-C869-4FAF-A716-733A9BE78014}"/>
              </a:ext>
            </a:extLst>
          </p:cNvPr>
          <p:cNvCxnSpPr/>
          <p:nvPr/>
        </p:nvCxnSpPr>
        <p:spPr>
          <a:xfrm rot="16200000" flipH="1">
            <a:off x="4380066" y="2548478"/>
            <a:ext cx="133173" cy="972826"/>
          </a:xfrm>
          <a:prstGeom prst="bentConnector2">
            <a:avLst/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63">
            <a:extLst>
              <a:ext uri="{FF2B5EF4-FFF2-40B4-BE49-F238E27FC236}">
                <a16:creationId xmlns:a16="http://schemas.microsoft.com/office/drawing/2014/main" id="{153AF9EB-133C-479A-8B26-11F59502B66B}"/>
              </a:ext>
            </a:extLst>
          </p:cNvPr>
          <p:cNvCxnSpPr/>
          <p:nvPr/>
        </p:nvCxnSpPr>
        <p:spPr>
          <a:xfrm flipV="1">
            <a:off x="3960242" y="2714913"/>
            <a:ext cx="972822" cy="174724"/>
          </a:xfrm>
          <a:prstGeom prst="bentConnector3">
            <a:avLst>
              <a:gd name="adj1" fmla="val 43636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53B6E5-D186-48CD-8D6D-E90498FC0E37}"/>
              </a:ext>
            </a:extLst>
          </p:cNvPr>
          <p:cNvSpPr txBox="1"/>
          <p:nvPr/>
        </p:nvSpPr>
        <p:spPr>
          <a:xfrm>
            <a:off x="2218516" y="3527184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71D058-0C6D-4108-9D6C-80A0B3281DFD}"/>
              </a:ext>
            </a:extLst>
          </p:cNvPr>
          <p:cNvSpPr txBox="1"/>
          <p:nvPr/>
        </p:nvSpPr>
        <p:spPr>
          <a:xfrm>
            <a:off x="2106305" y="3415194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6854E-D85B-4C93-B6BA-0E38E8CA8BC1}"/>
              </a:ext>
            </a:extLst>
          </p:cNvPr>
          <p:cNvSpPr txBox="1"/>
          <p:nvPr/>
        </p:nvSpPr>
        <p:spPr>
          <a:xfrm>
            <a:off x="2258590" y="3029034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26" name="Elbow Connector 58">
            <a:extLst>
              <a:ext uri="{FF2B5EF4-FFF2-40B4-BE49-F238E27FC236}">
                <a16:creationId xmlns:a16="http://schemas.microsoft.com/office/drawing/2014/main" id="{E90A6D53-B008-46F5-A716-77287E3AA91E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4103395" y="2615421"/>
            <a:ext cx="63471" cy="349782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AE8A07-0BFB-4B34-BDAD-E34E6633A3F7}"/>
              </a:ext>
            </a:extLst>
          </p:cNvPr>
          <p:cNvCxnSpPr/>
          <p:nvPr/>
        </p:nvCxnSpPr>
        <p:spPr>
          <a:xfrm>
            <a:off x="4658744" y="2900474"/>
            <a:ext cx="274320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A70E9F-DC98-4BB5-A178-6A768781BDA2}"/>
              </a:ext>
            </a:extLst>
          </p:cNvPr>
          <p:cNvCxnSpPr/>
          <p:nvPr/>
        </p:nvCxnSpPr>
        <p:spPr>
          <a:xfrm flipH="1">
            <a:off x="2469489" y="3526631"/>
            <a:ext cx="1114292" cy="3429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59">
            <a:extLst>
              <a:ext uri="{FF2B5EF4-FFF2-40B4-BE49-F238E27FC236}">
                <a16:creationId xmlns:a16="http://schemas.microsoft.com/office/drawing/2014/main" id="{E7152AC5-BFFB-44A2-A401-5D6B5C47D429}"/>
              </a:ext>
            </a:extLst>
          </p:cNvPr>
          <p:cNvCxnSpPr>
            <a:stCxn id="19" idx="0"/>
          </p:cNvCxnSpPr>
          <p:nvPr/>
        </p:nvCxnSpPr>
        <p:spPr>
          <a:xfrm rot="16200000" flipV="1">
            <a:off x="2880014" y="2729120"/>
            <a:ext cx="330019" cy="1151067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60A038-9E46-44BB-8BB2-2B865AFB3344}"/>
              </a:ext>
            </a:extLst>
          </p:cNvPr>
          <p:cNvCxnSpPr/>
          <p:nvPr/>
        </p:nvCxnSpPr>
        <p:spPr>
          <a:xfrm flipH="1" flipV="1">
            <a:off x="2466663" y="3276233"/>
            <a:ext cx="768096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509C40-D393-4AA1-952F-B1B538D31C8C}"/>
              </a:ext>
            </a:extLst>
          </p:cNvPr>
          <p:cNvSpPr txBox="1"/>
          <p:nvPr/>
        </p:nvSpPr>
        <p:spPr>
          <a:xfrm>
            <a:off x="4987567" y="2459139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A4F11B8-896D-4D98-B697-EECBFD8A8368}"/>
              </a:ext>
            </a:extLst>
          </p:cNvPr>
          <p:cNvSpPr/>
          <p:nvPr/>
        </p:nvSpPr>
        <p:spPr>
          <a:xfrm rot="-5400000">
            <a:off x="4598683" y="2841229"/>
            <a:ext cx="45719" cy="128016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3CF90A6-9C41-40AC-BF7B-942377B3091A}"/>
              </a:ext>
            </a:extLst>
          </p:cNvPr>
          <p:cNvSpPr/>
          <p:nvPr/>
        </p:nvSpPr>
        <p:spPr>
          <a:xfrm rot="8040000">
            <a:off x="3235158" y="3184386"/>
            <a:ext cx="45719" cy="2286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连接符 51">
            <a:extLst>
              <a:ext uri="{FF2B5EF4-FFF2-40B4-BE49-F238E27FC236}">
                <a16:creationId xmlns:a16="http://schemas.microsoft.com/office/drawing/2014/main" id="{8E2A7B04-DC31-4AAE-9B9D-F405EA3A70F7}"/>
              </a:ext>
            </a:extLst>
          </p:cNvPr>
          <p:cNvCxnSpPr/>
          <p:nvPr/>
        </p:nvCxnSpPr>
        <p:spPr>
          <a:xfrm>
            <a:off x="3350419" y="3228975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C3C55B6-CA85-4B4D-9CB3-0692CA9E13F3}"/>
              </a:ext>
            </a:extLst>
          </p:cNvPr>
          <p:cNvSpPr>
            <a:spLocks noChangeAspect="1"/>
          </p:cNvSpPr>
          <p:nvPr/>
        </p:nvSpPr>
        <p:spPr>
          <a:xfrm>
            <a:off x="2996420" y="3382410"/>
            <a:ext cx="731520" cy="7315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54">
            <a:extLst>
              <a:ext uri="{FF2B5EF4-FFF2-40B4-BE49-F238E27FC236}">
                <a16:creationId xmlns:a16="http://schemas.microsoft.com/office/drawing/2014/main" id="{8C7A4C8E-F809-471B-9F56-9241B388E3DA}"/>
              </a:ext>
            </a:extLst>
          </p:cNvPr>
          <p:cNvSpPr>
            <a:spLocks noChangeAspect="1"/>
          </p:cNvSpPr>
          <p:nvPr/>
        </p:nvSpPr>
        <p:spPr>
          <a:xfrm>
            <a:off x="3348464" y="3734454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82BD40-04DE-424B-95E2-94E472939584}"/>
              </a:ext>
            </a:extLst>
          </p:cNvPr>
          <p:cNvSpPr>
            <a:spLocks noChangeAspect="1"/>
          </p:cNvSpPr>
          <p:nvPr/>
        </p:nvSpPr>
        <p:spPr>
          <a:xfrm>
            <a:off x="3704793" y="2463453"/>
            <a:ext cx="502920" cy="502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椭圆 54">
            <a:extLst>
              <a:ext uri="{FF2B5EF4-FFF2-40B4-BE49-F238E27FC236}">
                <a16:creationId xmlns:a16="http://schemas.microsoft.com/office/drawing/2014/main" id="{5D10EFFE-4626-48D9-A671-820FFFB6C029}"/>
              </a:ext>
            </a:extLst>
          </p:cNvPr>
          <p:cNvSpPr>
            <a:spLocks noChangeAspect="1"/>
          </p:cNvSpPr>
          <p:nvPr/>
        </p:nvSpPr>
        <p:spPr>
          <a:xfrm>
            <a:off x="3942537" y="2701197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83FBCE-C394-4687-A30E-5B8110B77CDB}"/>
              </a:ext>
            </a:extLst>
          </p:cNvPr>
          <p:cNvCxnSpPr/>
          <p:nvPr/>
        </p:nvCxnSpPr>
        <p:spPr>
          <a:xfrm flipH="1">
            <a:off x="2471872" y="3643313"/>
            <a:ext cx="973797" cy="104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51">
            <a:extLst>
              <a:ext uri="{FF2B5EF4-FFF2-40B4-BE49-F238E27FC236}">
                <a16:creationId xmlns:a16="http://schemas.microsoft.com/office/drawing/2014/main" id="{1407682C-72E5-47E7-887B-527CB13E069E}"/>
              </a:ext>
            </a:extLst>
          </p:cNvPr>
          <p:cNvCxnSpPr/>
          <p:nvPr/>
        </p:nvCxnSpPr>
        <p:spPr>
          <a:xfrm>
            <a:off x="3188494" y="3395663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/>
              <p:nvPr/>
            </p:nvSpPr>
            <p:spPr>
              <a:xfrm>
                <a:off x="2819400" y="4445951"/>
                <a:ext cx="2259849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Figure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 9−3</m:t>
                      </m:r>
                    </m:oMath>
                  </m:oMathPara>
                </a14:m>
                <a:endParaRPr sz="32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445951"/>
                <a:ext cx="225984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792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4870</TotalTime>
  <Words>55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新細明體</vt:lpstr>
      <vt:lpstr>宋体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310</cp:revision>
  <dcterms:created xsi:type="dcterms:W3CDTF">2012-12-15T18:26:25Z</dcterms:created>
  <dcterms:modified xsi:type="dcterms:W3CDTF">2021-06-13T22:26:19Z</dcterms:modified>
</cp:coreProperties>
</file>