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04" d="100"/>
          <a:sy n="10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5310</TotalTime>
  <Words>310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328</cp:revision>
  <dcterms:created xsi:type="dcterms:W3CDTF">2012-12-15T18:26:25Z</dcterms:created>
  <dcterms:modified xsi:type="dcterms:W3CDTF">2021-06-22T17:40:39Z</dcterms:modified>
</cp:coreProperties>
</file>