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6" r:id="rId2"/>
    <p:sldId id="287" r:id="rId3"/>
    <p:sldId id="265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0" r:id="rId16"/>
    <p:sldId id="283" r:id="rId17"/>
    <p:sldId id="284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30" y="-23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1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7B0C-BD95-41BE-BB3E-AC75822DF38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95600" y="25146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" name="Rectangle 18"/>
          <p:cNvSpPr/>
          <p:nvPr/>
        </p:nvSpPr>
        <p:spPr>
          <a:xfrm>
            <a:off x="2209800" y="21336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" name="Rectangle 19"/>
          <p:cNvSpPr/>
          <p:nvPr/>
        </p:nvSpPr>
        <p:spPr>
          <a:xfrm>
            <a:off x="2743200" y="23622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" name="Rectangle 20"/>
          <p:cNvSpPr/>
          <p:nvPr/>
        </p:nvSpPr>
        <p:spPr>
          <a:xfrm>
            <a:off x="2895600" y="25146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/>
          <p:cNvSpPr/>
          <p:nvPr/>
        </p:nvSpPr>
        <p:spPr>
          <a:xfrm>
            <a:off x="3048000" y="2667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8431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5" r="86667"/>
          <a:stretch/>
        </p:blipFill>
        <p:spPr>
          <a:xfrm>
            <a:off x="3533088" y="1683577"/>
            <a:ext cx="810312" cy="106549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628108" y="2740348"/>
            <a:ext cx="95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Width</a:t>
            </a:r>
            <a:endParaRPr lang="zh-TW" altLang="en-US" sz="800" dirty="0"/>
          </a:p>
        </p:txBody>
      </p:sp>
      <p:sp>
        <p:nvSpPr>
          <p:cNvPr id="3" name="Rectangle 2"/>
          <p:cNvSpPr/>
          <p:nvPr/>
        </p:nvSpPr>
        <p:spPr>
          <a:xfrm>
            <a:off x="3533088" y="1683577"/>
            <a:ext cx="734112" cy="1065493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TextBox 11"/>
          <p:cNvSpPr txBox="1"/>
          <p:nvPr/>
        </p:nvSpPr>
        <p:spPr>
          <a:xfrm>
            <a:off x="3719946" y="2983515"/>
            <a:ext cx="1157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mLL</a:t>
            </a:r>
            <a:r>
              <a:rPr lang="en-US" altLang="zh-TW" sz="800" dirty="0" smtClean="0"/>
              <a:t> (lower left corner)</a:t>
            </a:r>
            <a:endParaRPr lang="zh-TW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4434694" y="1722794"/>
            <a:ext cx="95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Center Position</a:t>
            </a:r>
            <a:endParaRPr lang="zh-TW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3006176" y="2140937"/>
            <a:ext cx="95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Height</a:t>
            </a:r>
            <a:endParaRPr lang="zh-TW" altLang="en-US" sz="8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84171" y="1852551"/>
            <a:ext cx="504702" cy="249381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Summing Junction 4"/>
          <p:cNvSpPr/>
          <p:nvPr/>
        </p:nvSpPr>
        <p:spPr>
          <a:xfrm>
            <a:off x="3828299" y="2074281"/>
            <a:ext cx="137160" cy="137160"/>
          </a:xfrm>
          <a:prstGeom prst="flowChartSummingJunction">
            <a:avLst/>
          </a:prstGeom>
          <a:noFill/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533088" y="2819400"/>
            <a:ext cx="267016" cy="26224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487368" y="2690127"/>
            <a:ext cx="91440" cy="914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6-11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087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77091" y="2667000"/>
            <a:ext cx="1222152" cy="1252210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99314" y="2387338"/>
            <a:ext cx="778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" dirty="0" err="1" smtClean="0"/>
              <a:t>eCollideLeft</a:t>
            </a:r>
            <a:endParaRPr lang="en-US" altLang="zh-TW" sz="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764731" y="3321512"/>
            <a:ext cx="449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zone</a:t>
            </a:r>
          </a:p>
        </p:txBody>
      </p:sp>
      <p:cxnSp>
        <p:nvCxnSpPr>
          <p:cNvPr id="19" name="Straight Arrow Connector 18"/>
          <p:cNvCxnSpPr>
            <a:stCxn id="41" idx="3"/>
          </p:cNvCxnSpPr>
          <p:nvPr/>
        </p:nvCxnSpPr>
        <p:spPr>
          <a:xfrm>
            <a:off x="3577559" y="2330692"/>
            <a:ext cx="1077280" cy="27209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7"/>
          </p:cNvCxnSpPr>
          <p:nvPr/>
        </p:nvCxnSpPr>
        <p:spPr>
          <a:xfrm flipH="1">
            <a:off x="4824937" y="2473388"/>
            <a:ext cx="938606" cy="7547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5337764" y="3701547"/>
            <a:ext cx="320040" cy="420826"/>
            <a:chOff x="1085088" y="2286001"/>
            <a:chExt cx="452152" cy="59454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693263" y="2379983"/>
            <a:ext cx="1960576" cy="1787481"/>
          </a:xfrm>
          <a:prstGeom prst="rect">
            <a:avLst/>
          </a:prstGeom>
          <a:noFill/>
          <a:ln w="158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Or 5"/>
          <p:cNvSpPr/>
          <p:nvPr/>
        </p:nvSpPr>
        <p:spPr>
          <a:xfrm>
            <a:off x="4707864" y="3208020"/>
            <a:ext cx="137160" cy="137160"/>
          </a:xfrm>
          <a:prstGeom prst="flowChar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4055253" y="2781683"/>
            <a:ext cx="320040" cy="420826"/>
            <a:chOff x="1085088" y="2286001"/>
            <a:chExt cx="452152" cy="59454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4036600" y="3536160"/>
            <a:ext cx="320040" cy="420826"/>
            <a:chOff x="1085088" y="2286001"/>
            <a:chExt cx="452152" cy="594543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4654839" y="2640250"/>
            <a:ext cx="320040" cy="420826"/>
            <a:chOff x="1085088" y="2286001"/>
            <a:chExt cx="452152" cy="59454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4516928" y="3536290"/>
            <a:ext cx="320040" cy="420826"/>
            <a:chOff x="1085088" y="2286001"/>
            <a:chExt cx="452152" cy="59454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5040040" y="3255492"/>
            <a:ext cx="320040" cy="420826"/>
            <a:chOff x="1085088" y="2286001"/>
            <a:chExt cx="452152" cy="594543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666950" y="2289073"/>
            <a:ext cx="738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WC Center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9314" y="2222970"/>
            <a:ext cx="778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" dirty="0" err="1" smtClean="0"/>
              <a:t>eCollideTop</a:t>
            </a:r>
            <a:endParaRPr lang="en-US" altLang="zh-TW" sz="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133600" y="3176277"/>
            <a:ext cx="1449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" dirty="0" err="1" smtClean="0"/>
              <a:t>eCollideLeft</a:t>
            </a:r>
            <a:r>
              <a:rPr lang="en-US" altLang="zh-TW" sz="800" dirty="0" smtClean="0"/>
              <a:t> | </a:t>
            </a:r>
            <a:r>
              <a:rPr lang="en-US" altLang="zh-TW" sz="800" dirty="0" err="1" smtClean="0"/>
              <a:t>eCollideBottom</a:t>
            </a:r>
            <a:endParaRPr lang="en-US" altLang="zh-TW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963525" y="4168864"/>
            <a:ext cx="625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" dirty="0" err="1" smtClean="0"/>
              <a:t>eOutside</a:t>
            </a:r>
            <a:endParaRPr lang="en-US" altLang="zh-TW" sz="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494514" y="3020178"/>
            <a:ext cx="1083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" dirty="0" err="1" smtClean="0"/>
              <a:t>eCollideRight</a:t>
            </a:r>
            <a:endParaRPr lang="en-US" altLang="zh-TW" sz="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658725" y="4010080"/>
            <a:ext cx="930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" dirty="0" err="1" smtClean="0"/>
              <a:t>eCollideBottom</a:t>
            </a:r>
            <a:endParaRPr lang="en-US" altLang="zh-TW" sz="800" dirty="0" smtClean="0"/>
          </a:p>
        </p:txBody>
      </p:sp>
      <p:cxnSp>
        <p:nvCxnSpPr>
          <p:cNvPr id="46" name="Straight Arrow Connector 45"/>
          <p:cNvCxnSpPr>
            <a:stCxn id="12" idx="3"/>
          </p:cNvCxnSpPr>
          <p:nvPr/>
        </p:nvCxnSpPr>
        <p:spPr>
          <a:xfrm>
            <a:off x="3577559" y="2495060"/>
            <a:ext cx="459041" cy="27793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3"/>
            <a:endCxn id="36" idx="1"/>
          </p:cNvCxnSpPr>
          <p:nvPr/>
        </p:nvCxnSpPr>
        <p:spPr>
          <a:xfrm>
            <a:off x="3577559" y="3127900"/>
            <a:ext cx="1462481" cy="338005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3"/>
          </p:cNvCxnSpPr>
          <p:nvPr/>
        </p:nvCxnSpPr>
        <p:spPr>
          <a:xfrm>
            <a:off x="3583559" y="3283999"/>
            <a:ext cx="453041" cy="25550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3"/>
          </p:cNvCxnSpPr>
          <p:nvPr/>
        </p:nvCxnSpPr>
        <p:spPr>
          <a:xfrm flipV="1">
            <a:off x="3589370" y="3970522"/>
            <a:ext cx="927558" cy="14728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3"/>
          </p:cNvCxnSpPr>
          <p:nvPr/>
        </p:nvCxnSpPr>
        <p:spPr>
          <a:xfrm flipV="1">
            <a:off x="3589370" y="4033893"/>
            <a:ext cx="1722178" cy="242693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5311548" y="3069561"/>
            <a:ext cx="561176" cy="3188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818582" y="2569621"/>
            <a:ext cx="7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Camera WC Bounds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5666950" y="2754287"/>
            <a:ext cx="225119" cy="1271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6-13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751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5" r="86667"/>
          <a:stretch/>
        </p:blipFill>
        <p:spPr>
          <a:xfrm>
            <a:off x="3533088" y="1683577"/>
            <a:ext cx="810312" cy="10654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33088" y="1683577"/>
            <a:ext cx="734112" cy="1065493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" name="TextBox 16"/>
          <p:cNvSpPr txBox="1"/>
          <p:nvPr/>
        </p:nvSpPr>
        <p:spPr>
          <a:xfrm>
            <a:off x="4752145" y="1450950"/>
            <a:ext cx="958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Bounding box not rotated</a:t>
            </a:r>
            <a:endParaRPr lang="zh-TW" altLang="en-US" sz="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2" t="63334" r="30835" b="-1"/>
          <a:stretch/>
        </p:blipFill>
        <p:spPr>
          <a:xfrm rot="13693763">
            <a:off x="4228353" y="1319269"/>
            <a:ext cx="263982" cy="4467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23337" y="1295400"/>
            <a:ext cx="274015" cy="452516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97352" y="1366840"/>
            <a:ext cx="490537" cy="15481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08810" y="2124854"/>
            <a:ext cx="1510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Bounding boxes overlapped without actual collision</a:t>
            </a:r>
            <a:endParaRPr lang="zh-TW" altLang="en-US" sz="8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267200" y="1760491"/>
            <a:ext cx="400770" cy="38817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6-14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294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199" y="1600200"/>
            <a:ext cx="1861137" cy="1752600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" name="TextBox 16"/>
          <p:cNvSpPr txBox="1"/>
          <p:nvPr/>
        </p:nvSpPr>
        <p:spPr>
          <a:xfrm>
            <a:off x="4516177" y="1558863"/>
            <a:ext cx="149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Collector object with transparent background</a:t>
            </a:r>
            <a:endParaRPr lang="zh-TW" alt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4202225" y="3024243"/>
            <a:ext cx="503356" cy="53018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038601" y="1728140"/>
            <a:ext cx="477576" cy="3077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42620" y="2286865"/>
            <a:ext cx="1510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Object bounding boxes overlap</a:t>
            </a:r>
            <a:endParaRPr lang="zh-TW" altLang="en-US" sz="800" dirty="0"/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4237336" y="2394587"/>
            <a:ext cx="505284" cy="62028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19316"/>
            <a:ext cx="1928812" cy="1928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24" y="3024243"/>
            <a:ext cx="531758" cy="5317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6-16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295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199" y="1600200"/>
            <a:ext cx="1861137" cy="1752600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38600" y="1758918"/>
            <a:ext cx="477577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04700" y="2377173"/>
            <a:ext cx="161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Collector and portal objects with non-transparent pixels overlap</a:t>
            </a:r>
            <a:endParaRPr lang="zh-TW" altLang="en-US" sz="8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774535" y="2514600"/>
            <a:ext cx="645065" cy="497069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19316"/>
            <a:ext cx="1928812" cy="192881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0847" y="2964034"/>
            <a:ext cx="531758" cy="531758"/>
            <a:chOff x="4188024" y="3024243"/>
            <a:chExt cx="531758" cy="531758"/>
          </a:xfrm>
        </p:grpSpPr>
        <p:sp>
          <p:nvSpPr>
            <p:cNvPr id="14" name="Rectangle 13"/>
            <p:cNvSpPr/>
            <p:nvPr/>
          </p:nvSpPr>
          <p:spPr>
            <a:xfrm>
              <a:off x="4202225" y="3024243"/>
              <a:ext cx="503356" cy="530185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24" y="3024243"/>
              <a:ext cx="531758" cy="531758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4151">
            <a:off x="3698764" y="3014772"/>
            <a:ext cx="115368" cy="1153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16177" y="1558863"/>
            <a:ext cx="149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Collector object with transparent background</a:t>
            </a:r>
            <a:endParaRPr lang="zh-TW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6-17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589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3428613" y="2895600"/>
            <a:ext cx="838587" cy="11334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91000" y="2667000"/>
                <a:ext cx="838587" cy="61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</m:oMath>
                  </m:oMathPara>
                </a14:m>
                <a:endParaRPr lang="en-US" sz="800" b="0" dirty="0" smtClean="0"/>
              </a:p>
              <a:p>
                <a:r>
                  <a:rPr lang="en-US" sz="800" b="0" dirty="0" smtClean="0"/>
                  <a:t>           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+3</m:t>
                      </m:r>
                      <m:acc>
                        <m:accPr>
                          <m:chr m:val="̂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800" dirty="0"/>
              </a:p>
              <a:p>
                <a:endParaRPr lang="en-US" sz="800" b="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667000"/>
                <a:ext cx="838587" cy="6142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3276600" y="4038600"/>
            <a:ext cx="15240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429000" y="2667000"/>
            <a:ext cx="0" cy="152400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28611" y="4176715"/>
            <a:ext cx="838588" cy="476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285156" y="2909796"/>
            <a:ext cx="0" cy="112880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28611" y="4174371"/>
                <a:ext cx="838587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611" y="4174371"/>
                <a:ext cx="838587" cy="2302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9306" y="3590756"/>
                <a:ext cx="8385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=(1,0)</m:t>
                      </m:r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6" y="3590756"/>
                <a:ext cx="838587" cy="215444"/>
              </a:xfrm>
              <a:prstGeom prst="rect">
                <a:avLst/>
              </a:prstGeom>
              <a:blipFill rotWithShape="0"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3431825" y="4033839"/>
            <a:ext cx="520081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-5400000">
            <a:off x="3168959" y="3753557"/>
            <a:ext cx="520081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272571" y="3150009"/>
                <a:ext cx="8385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71" y="3150009"/>
                <a:ext cx="838587" cy="215444"/>
              </a:xfrm>
              <a:prstGeom prst="rect">
                <a:avLst/>
              </a:prstGeom>
              <a:blipFill rotWithShape="0"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728235" y="3136105"/>
                <a:ext cx="838587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235" y="3136105"/>
                <a:ext cx="838587" cy="2302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3479123" y="3316144"/>
            <a:ext cx="76199" cy="22860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869575" y="3754284"/>
            <a:ext cx="76199" cy="22860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267198" y="2909796"/>
            <a:ext cx="0" cy="1128804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428611" y="2895600"/>
            <a:ext cx="85061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4173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6-18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472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29156" y="3830352"/>
                <a:ext cx="304800" cy="21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156" y="3830352"/>
                <a:ext cx="304800" cy="2186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 rot="19994665">
            <a:off x="3276600" y="2667000"/>
            <a:ext cx="1524000" cy="1524000"/>
            <a:chOff x="3276600" y="2667000"/>
            <a:chExt cx="1524000" cy="152400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428613" y="2895600"/>
              <a:ext cx="838587" cy="113347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276600" y="4038600"/>
              <a:ext cx="1524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429000" y="26670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428612" y="2895600"/>
              <a:ext cx="838587" cy="114300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428611" y="4176715"/>
              <a:ext cx="838588" cy="476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3285156" y="2909796"/>
              <a:ext cx="0" cy="112880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431825" y="4033839"/>
              <a:ext cx="5200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-5400000">
              <a:off x="3171436" y="3753557"/>
              <a:ext cx="5200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471357" y="3621785"/>
                <a:ext cx="228600" cy="21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57" y="3621785"/>
                <a:ext cx="228600" cy="2186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 flipV="1">
            <a:off x="4236525" y="4181848"/>
            <a:ext cx="290054" cy="7195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48567" y="2674487"/>
                <a:ext cx="457200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67" y="2674487"/>
                <a:ext cx="457200" cy="2302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33956" y="3248867"/>
                <a:ext cx="2209800" cy="24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0" dirty="0" smtClean="0"/>
                  <a:t>Always true: 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6" y="3248867"/>
                <a:ext cx="2209800" cy="240194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01873" y="4152946"/>
                <a:ext cx="593100" cy="24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873" y="4152946"/>
                <a:ext cx="593100" cy="2401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800099" y="3941654"/>
                <a:ext cx="593100" cy="24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099" y="3941654"/>
                <a:ext cx="593100" cy="240194"/>
              </a:xfrm>
              <a:prstGeom prst="rect">
                <a:avLst/>
              </a:prstGeom>
              <a:blipFill rotWithShape="0">
                <a:blip r:embed="rId7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rot="7200000" flipH="1" flipV="1">
            <a:off x="3081307" y="3859811"/>
            <a:ext cx="290054" cy="7195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6-19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27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17" y="2730711"/>
            <a:ext cx="1396577" cy="139657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276600" y="4038600"/>
            <a:ext cx="16764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429000" y="2667000"/>
            <a:ext cx="0" cy="152400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483527" y="4021746"/>
                <a:ext cx="2668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27" y="4021746"/>
                <a:ext cx="266894" cy="215444"/>
              </a:xfrm>
              <a:prstGeom prst="rect">
                <a:avLst/>
              </a:prstGeom>
              <a:blipFill rotWithShape="0">
                <a:blip r:embed="rId3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3431825" y="4033839"/>
            <a:ext cx="520081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-5400000">
            <a:off x="3168959" y="3753557"/>
            <a:ext cx="520081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197331" y="3729708"/>
                <a:ext cx="2861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331" y="3729708"/>
                <a:ext cx="286196" cy="215444"/>
              </a:xfrm>
              <a:prstGeom prst="rect">
                <a:avLst/>
              </a:prstGeom>
              <a:blipFill rotWithShape="0">
                <a:blip r:embed="rId4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04604" y="2569727"/>
                <a:ext cx="1562294" cy="21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/>
                  <a:t>Original Reference Axes: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04" y="2569727"/>
                <a:ext cx="1562294" cy="217817"/>
              </a:xfrm>
              <a:prstGeom prst="rect">
                <a:avLst/>
              </a:prstGeom>
              <a:blipFill rotWithShape="0"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3428417" y="2819400"/>
            <a:ext cx="13721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800600" y="2819400"/>
            <a:ext cx="0" cy="121443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6-20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922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80852" y="4095096"/>
                <a:ext cx="266894" cy="21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852" y="4095096"/>
                <a:ext cx="266894" cy="2186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55791" y="4031657"/>
                <a:ext cx="286196" cy="21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91" y="4031657"/>
                <a:ext cx="286196" cy="2186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555791" y="2340811"/>
                <a:ext cx="1562294" cy="21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/>
                  <a:t>Rotate Reference Axes: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91" y="2340811"/>
                <a:ext cx="1562294" cy="218650"/>
              </a:xfrm>
              <a:prstGeom prst="rect">
                <a:avLst/>
              </a:prstGeom>
              <a:blipFill rotWithShape="0">
                <a:blip r:embed="rId4"/>
                <a:stretch>
                  <a:fillRect r="-544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 rot="19366202">
            <a:off x="3276600" y="2667000"/>
            <a:ext cx="1676400" cy="1524000"/>
            <a:chOff x="3276600" y="2667000"/>
            <a:chExt cx="1676400" cy="15240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3431825" y="4033839"/>
              <a:ext cx="5200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417" y="2730711"/>
              <a:ext cx="1396577" cy="1396577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3276600" y="4038600"/>
              <a:ext cx="16764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429000" y="26670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-5400000">
              <a:off x="3168959" y="3753557"/>
              <a:ext cx="5200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428417" y="2819400"/>
              <a:ext cx="1372183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800600" y="2819400"/>
              <a:ext cx="0" cy="121443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6-21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052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6" y="2520950"/>
            <a:ext cx="2724148" cy="136207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419598" y="20848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1024</a:t>
            </a:r>
            <a:endParaRPr lang="zh-TW" altLang="en-US" sz="800" dirty="0"/>
          </a:p>
        </p:txBody>
      </p:sp>
      <p:sp>
        <p:nvSpPr>
          <p:cNvPr id="39" name="Right Brace 38"/>
          <p:cNvSpPr/>
          <p:nvPr/>
        </p:nvSpPr>
        <p:spPr>
          <a:xfrm>
            <a:off x="6108699" y="2524197"/>
            <a:ext cx="152400" cy="1362074"/>
          </a:xfrm>
          <a:prstGeom prst="rightBrace">
            <a:avLst>
              <a:gd name="adj1" fmla="val 916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rot="-5400000">
            <a:off x="4528439" y="950312"/>
            <a:ext cx="206186" cy="2843211"/>
          </a:xfrm>
          <a:prstGeom prst="rightBrace">
            <a:avLst>
              <a:gd name="adj1" fmla="val 916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78550" y="3048000"/>
            <a:ext cx="374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512</a:t>
            </a:r>
            <a:endParaRPr lang="zh-TW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3330575" y="2326698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204 </a:t>
            </a:r>
            <a:endParaRPr lang="zh-TW" altLang="en-US" sz="8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209926" y="2935224"/>
            <a:ext cx="2721764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1949" y="2640607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164 </a:t>
            </a:r>
            <a:endParaRPr lang="zh-TW" altLang="en-US" sz="800" dirty="0"/>
          </a:p>
        </p:txBody>
      </p:sp>
      <p:cxnSp>
        <p:nvCxnSpPr>
          <p:cNvPr id="45" name="Straight Arrow Connector 44"/>
          <p:cNvCxnSpPr>
            <a:stCxn id="40" idx="0"/>
          </p:cNvCxnSpPr>
          <p:nvPr/>
        </p:nvCxnSpPr>
        <p:spPr>
          <a:xfrm>
            <a:off x="3209927" y="2475011"/>
            <a:ext cx="2721763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10715" y="2475011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9926" y="3392424"/>
            <a:ext cx="2721764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31690" y="2478024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79240" y="2475011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29965" y="2481361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97680" y="2475011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58184" y="2478186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51948" y="3037670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164 </a:t>
            </a:r>
            <a:endParaRPr lang="zh-TW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699256" y="3960122"/>
            <a:ext cx="623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(5, 0)</a:t>
            </a:r>
          </a:p>
          <a:p>
            <a:r>
              <a:rPr lang="en-US" altLang="zh-TW" sz="800" dirty="0" smtClean="0"/>
              <a:t>120x180</a:t>
            </a:r>
            <a:endParaRPr lang="zh-TW" altLang="en-US" sz="800" dirty="0"/>
          </a:p>
        </p:txBody>
      </p:sp>
      <p:sp>
        <p:nvSpPr>
          <p:cNvPr id="70" name="Rectangle 69"/>
          <p:cNvSpPr/>
          <p:nvPr/>
        </p:nvSpPr>
        <p:spPr>
          <a:xfrm>
            <a:off x="3222166" y="3407798"/>
            <a:ext cx="329071" cy="48622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580609" y="3407798"/>
            <a:ext cx="445291" cy="48622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059635" y="3407798"/>
            <a:ext cx="445291" cy="48622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807349" y="3407798"/>
            <a:ext cx="267095" cy="48622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945801" y="3567569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180 </a:t>
            </a:r>
            <a:endParaRPr lang="zh-TW" altLang="en-US" sz="800" dirty="0"/>
          </a:p>
        </p:txBody>
      </p:sp>
      <p:sp>
        <p:nvSpPr>
          <p:cNvPr id="75" name="Rectangle 74"/>
          <p:cNvSpPr/>
          <p:nvPr/>
        </p:nvSpPr>
        <p:spPr>
          <a:xfrm>
            <a:off x="4564856" y="3472998"/>
            <a:ext cx="226220" cy="346528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038475" y="3893357"/>
            <a:ext cx="188453" cy="15476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131403" y="3956817"/>
            <a:ext cx="54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(130, 0)</a:t>
            </a:r>
          </a:p>
          <a:p>
            <a:r>
              <a:rPr lang="en-US" altLang="zh-TW" sz="800" dirty="0" smtClean="0"/>
              <a:t>180x180</a:t>
            </a:r>
            <a:endParaRPr lang="zh-TW" altLang="en-US" sz="800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3430209" y="3903902"/>
            <a:ext cx="150400" cy="11809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909235" y="3905807"/>
            <a:ext cx="150400" cy="11809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412456" y="3830326"/>
            <a:ext cx="155178" cy="167793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-5400000" flipV="1">
            <a:off x="4784333" y="3914060"/>
            <a:ext cx="150400" cy="11809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12858" y="3956817"/>
            <a:ext cx="53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(315, 0)</a:t>
            </a:r>
          </a:p>
          <a:p>
            <a:r>
              <a:rPr lang="en-US" altLang="zh-TW" sz="800" dirty="0" smtClean="0"/>
              <a:t>180x180</a:t>
            </a:r>
            <a:endParaRPr lang="zh-TW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4041057" y="3960122"/>
            <a:ext cx="570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(510, 23)</a:t>
            </a:r>
          </a:p>
          <a:p>
            <a:r>
              <a:rPr lang="en-US" altLang="zh-TW" sz="800" dirty="0" smtClean="0"/>
              <a:t>180x180</a:t>
            </a:r>
            <a:endParaRPr lang="zh-TW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4837407" y="3956817"/>
            <a:ext cx="60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(130, 0)</a:t>
            </a:r>
          </a:p>
          <a:p>
            <a:r>
              <a:rPr lang="en-US" altLang="zh-TW" sz="800" dirty="0" smtClean="0"/>
              <a:t>100x180</a:t>
            </a:r>
            <a:endParaRPr lang="zh-TW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249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07835" y="2743200"/>
            <a:ext cx="1468765" cy="77727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50382" y="3153193"/>
                <a:ext cx="521417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800" baseline="-25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382" y="3153193"/>
                <a:ext cx="521417" cy="2302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3288506" y="2667000"/>
            <a:ext cx="91440" cy="914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80336" y="2667000"/>
                <a:ext cx="4938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sz="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800" dirty="0" smtClean="0"/>
                  <a:t>)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336" y="2667000"/>
                <a:ext cx="49385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72302" y="3473541"/>
                <a:ext cx="4907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TW" sz="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800" dirty="0" smtClean="0"/>
                  <a:t>)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302" y="3473541"/>
                <a:ext cx="490712" cy="215444"/>
              </a:xfrm>
              <a:prstGeom prst="rect">
                <a:avLst/>
              </a:prstGeom>
              <a:blipFill rotWithShape="0"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3200" y="3163484"/>
                <a:ext cx="12541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sz="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TW" sz="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sz="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800" dirty="0" smtClean="0"/>
                  <a:t>)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163484"/>
                <a:ext cx="1254102" cy="215444"/>
              </a:xfrm>
              <a:prstGeom prst="rect">
                <a:avLst/>
              </a:prstGeom>
              <a:blipFill rotWithShape="0"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00704" y="2670694"/>
                <a:ext cx="31130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04" y="2670694"/>
                <a:ext cx="311303" cy="2154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1737360" y="3489960"/>
            <a:ext cx="91440" cy="914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797414" y="3477411"/>
                <a:ext cx="30373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414" y="3477411"/>
                <a:ext cx="303736" cy="2154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73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895600" y="3112896"/>
            <a:ext cx="387" cy="9144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857113" y="2971798"/>
                <a:ext cx="838587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=(5, 0)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13" y="2971798"/>
                <a:ext cx="838587" cy="2302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2667000" y="4027296"/>
            <a:ext cx="205740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29000" y="3646296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276600" y="3374775"/>
                <a:ext cx="1752600" cy="369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𝑛𝑜𝑟𝑚𝑎𝑙𝑖𝑧𝑒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800" baseline="-25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8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8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en-US" sz="8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374775"/>
                <a:ext cx="1752600" cy="3690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949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92969" y="3241101"/>
                <a:ext cx="8385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969" y="3241101"/>
                <a:ext cx="838587" cy="215444"/>
              </a:xfrm>
              <a:prstGeom prst="rect">
                <a:avLst/>
              </a:prstGeom>
              <a:blipFill rotWithShape="0"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4412457" y="2447509"/>
            <a:ext cx="838198" cy="84264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4065390" y="2709138"/>
            <a:ext cx="706098" cy="794169"/>
          </a:xfrm>
          <a:prstGeom prst="arc">
            <a:avLst>
              <a:gd name="adj1" fmla="val 12522394"/>
              <a:gd name="adj2" fmla="val 1978702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61880" y="2731143"/>
                <a:ext cx="26782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80" y="2731143"/>
                <a:ext cx="267829" cy="2154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862999" y="2282001"/>
                <a:ext cx="848231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800" dirty="0" smtClean="0"/>
                  <a:t> </a:t>
                </a:r>
                <a:r>
                  <a:rPr lang="en-US" altLang="zh-TW" sz="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sz="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800" dirty="0" smtClean="0"/>
                  <a:t>)</a:t>
                </a:r>
                <a:endParaRPr lang="zh-TW" altLang="en-US" sz="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999" y="2282001"/>
                <a:ext cx="848231" cy="230256"/>
              </a:xfrm>
              <a:prstGeom prst="rect">
                <a:avLst/>
              </a:prstGeom>
              <a:blipFill rotWithShape="0"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28118" y="2282001"/>
                <a:ext cx="627451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TW" sz="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sz="800" dirty="0" smtClean="0"/>
                  <a:t>)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118" y="2282001"/>
                <a:ext cx="627451" cy="230256"/>
              </a:xfrm>
              <a:prstGeom prst="rect">
                <a:avLst/>
              </a:prstGeom>
              <a:blipFill rotWithShape="0"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96805" y="2525144"/>
                <a:ext cx="1298817" cy="324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TW" sz="8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8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TW" sz="800" i="1">
                              <a:latin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800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8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8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800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800" i="1"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zh-TW" altLang="en-US" sz="8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zh-TW" altLang="en-US" sz="800" dirty="0"/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8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TW" sz="800" i="1">
                              <a:latin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800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8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8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800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800" i="1">
                                  <a:latin typeface="Cambria Math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zh-TW" altLang="en-US" sz="8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zh-TW" altLang="en-US" sz="800" dirty="0"/>
                            <m:t> </m:t>
                          </m:r>
                        </m:e>
                      </m:eqAr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05" y="2525144"/>
                <a:ext cx="1298817" cy="3241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5250654" y="2363518"/>
            <a:ext cx="91440" cy="914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78195" y="2351409"/>
            <a:ext cx="91440" cy="914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6200000" flipV="1">
            <a:off x="3571860" y="2440625"/>
            <a:ext cx="838198" cy="84264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585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3400" y="2245215"/>
            <a:ext cx="1769656" cy="971014"/>
            <a:chOff x="1066800" y="2000340"/>
            <a:chExt cx="1769656" cy="971014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367691" y="2000340"/>
              <a:ext cx="1468765" cy="77727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676400" y="2205135"/>
                  <a:ext cx="369404" cy="230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2205135"/>
                  <a:ext cx="369404" cy="23025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1297216" y="2747100"/>
              <a:ext cx="91440" cy="914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066800" y="2755910"/>
                  <a:ext cx="30373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2755910"/>
                  <a:ext cx="30373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962400" y="2323783"/>
            <a:ext cx="504650" cy="923964"/>
            <a:chOff x="3065154" y="1517198"/>
            <a:chExt cx="504650" cy="923964"/>
          </a:xfrm>
        </p:grpSpPr>
        <p:sp>
          <p:nvSpPr>
            <p:cNvPr id="15" name="Oval 14"/>
            <p:cNvSpPr/>
            <p:nvPr/>
          </p:nvSpPr>
          <p:spPr>
            <a:xfrm>
              <a:off x="3407384" y="2250067"/>
              <a:ext cx="91440" cy="914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200400" y="1712425"/>
                  <a:ext cx="369404" cy="230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1712425"/>
                  <a:ext cx="369404" cy="23025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146018" y="2225718"/>
                  <a:ext cx="31489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018" y="2225718"/>
                  <a:ext cx="314894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H="1" flipV="1">
              <a:off x="3065154" y="1517198"/>
              <a:ext cx="367655" cy="72801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522308" y="2362200"/>
            <a:ext cx="1939887" cy="1038404"/>
            <a:chOff x="2217770" y="2472058"/>
            <a:chExt cx="1939887" cy="1038404"/>
          </a:xfrm>
        </p:grpSpPr>
        <p:sp>
          <p:nvSpPr>
            <p:cNvPr id="22" name="Oval 21"/>
            <p:cNvSpPr/>
            <p:nvPr/>
          </p:nvSpPr>
          <p:spPr>
            <a:xfrm>
              <a:off x="2444125" y="3295018"/>
              <a:ext cx="91440" cy="914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217770" y="2472058"/>
              <a:ext cx="1939887" cy="1038404"/>
              <a:chOff x="2217770" y="2472058"/>
              <a:chExt cx="1939887" cy="1038404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2514600" y="2548258"/>
                <a:ext cx="1468765" cy="7772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headEnd type="none" w="sm" len="sm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995271" y="2472058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217770" y="3295018"/>
                    <a:ext cx="31130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7770" y="3295018"/>
                    <a:ext cx="31130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802344" y="2790124"/>
                    <a:ext cx="369404" cy="2302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2344" y="2790124"/>
                    <a:ext cx="369404" cy="23025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3861358" y="2561484"/>
                    <a:ext cx="296299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358" y="2561484"/>
                    <a:ext cx="296299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0" name="TextBox 19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386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4412457" y="2362200"/>
            <a:ext cx="394906" cy="92795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982488">
            <a:off x="4059233" y="2775980"/>
            <a:ext cx="706098" cy="794169"/>
          </a:xfrm>
          <a:prstGeom prst="arc">
            <a:avLst>
              <a:gd name="adj1" fmla="val 14326778"/>
              <a:gd name="adj2" fmla="val 16982341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85022" y="2824029"/>
                <a:ext cx="26782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022" y="2824029"/>
                <a:ext cx="267829" cy="2154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650744" y="2412908"/>
                <a:ext cx="848231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" dirty="0" smtClean="0"/>
                  <a:t> </a:t>
                </a:r>
                <a:r>
                  <a:rPr lang="en-US" altLang="zh-TW" sz="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800" dirty="0" smtClean="0"/>
                  <a:t>)</a:t>
                </a:r>
                <a:endParaRPr lang="zh-TW" altLang="en-US" sz="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44" y="2412908"/>
                <a:ext cx="848231" cy="230256"/>
              </a:xfrm>
              <a:prstGeom prst="rect">
                <a:avLst/>
              </a:prstGeom>
              <a:blipFill rotWithShape="0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 flipV="1">
            <a:off x="4157761" y="2286000"/>
            <a:ext cx="254522" cy="99504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724400" y="2438400"/>
                <a:ext cx="848231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" dirty="0" smtClean="0"/>
                  <a:t> </a:t>
                </a:r>
                <a:r>
                  <a:rPr lang="en-US" altLang="zh-TW" sz="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800" dirty="0" smtClean="0"/>
                  <a:t>)</a:t>
                </a:r>
                <a:endParaRPr lang="zh-TW" altLang="en-US" sz="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438400"/>
                <a:ext cx="848231" cy="230256"/>
              </a:xfrm>
              <a:prstGeom prst="rect">
                <a:avLst/>
              </a:prstGeom>
              <a:blipFill rotWithShape="0"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717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2999323" y="3733433"/>
            <a:ext cx="225847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792411" y="2933335"/>
                <a:ext cx="848231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" dirty="0" smtClean="0"/>
                  <a:t> </a:t>
                </a:r>
                <a:r>
                  <a:rPr lang="en-US" altLang="zh-TW" sz="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800" dirty="0" smtClean="0"/>
                  <a:t>)</a:t>
                </a:r>
                <a:endParaRPr lang="zh-TW" altLang="en-US" sz="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411" y="2933335"/>
                <a:ext cx="848231" cy="230256"/>
              </a:xfrm>
              <a:prstGeom prst="rect">
                <a:avLst/>
              </a:prstGeom>
              <a:blipFill rotWithShape="0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3024723" y="3127148"/>
            <a:ext cx="1394877" cy="6111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580653" y="3468629"/>
                <a:ext cx="848231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" dirty="0" smtClean="0"/>
                  <a:t> </a:t>
                </a:r>
                <a:r>
                  <a:rPr lang="en-US" altLang="zh-TW" sz="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800" dirty="0" smtClean="0"/>
                  <a:t>)</a:t>
                </a:r>
                <a:endParaRPr lang="zh-TW" altLang="en-US" sz="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53" y="3468629"/>
                <a:ext cx="848231" cy="230256"/>
              </a:xfrm>
              <a:prstGeom prst="rect">
                <a:avLst/>
              </a:prstGeom>
              <a:blipFill rotWithShape="0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arallelogram 7"/>
          <p:cNvSpPr/>
          <p:nvPr/>
        </p:nvSpPr>
        <p:spPr>
          <a:xfrm>
            <a:off x="2999323" y="3127148"/>
            <a:ext cx="3616080" cy="606285"/>
          </a:xfrm>
          <a:prstGeom prst="parallelogram">
            <a:avLst>
              <a:gd name="adj" fmla="val 231026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95601" y="2438401"/>
            <a:ext cx="112272" cy="129503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88688" y="3483354"/>
            <a:ext cx="203665" cy="87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5776" y="3489909"/>
            <a:ext cx="11527" cy="1620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07873" y="3567283"/>
            <a:ext cx="241230" cy="1140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40677" y="3566658"/>
            <a:ext cx="7663" cy="16196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753040" y="2478622"/>
                <a:ext cx="990600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8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40" y="2478622"/>
                <a:ext cx="990600" cy="2302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750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3237681" y="2472363"/>
            <a:ext cx="426471" cy="10668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36921" y="3078229"/>
            <a:ext cx="1030279" cy="46581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5459" y="3171984"/>
            <a:ext cx="848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fdir</a:t>
            </a:r>
            <a:endParaRPr lang="zh-TW" alt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5" r="86667"/>
          <a:stretch/>
        </p:blipFill>
        <p:spPr>
          <a:xfrm>
            <a:off x="3533088" y="1922939"/>
            <a:ext cx="628276" cy="8261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2" t="63334" r="30835" b="-1"/>
          <a:stretch/>
        </p:blipFill>
        <p:spPr>
          <a:xfrm rot="4266528">
            <a:off x="2860101" y="3415136"/>
            <a:ext cx="263982" cy="44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51080" y="3095115"/>
                <a:ext cx="26782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080" y="3095115"/>
                <a:ext cx="267829" cy="2154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/>
          <p:cNvSpPr/>
          <p:nvPr/>
        </p:nvSpPr>
        <p:spPr>
          <a:xfrm rot="982488">
            <a:off x="2928158" y="3218278"/>
            <a:ext cx="706098" cy="794169"/>
          </a:xfrm>
          <a:prstGeom prst="arc">
            <a:avLst>
              <a:gd name="adj1" fmla="val 16204656"/>
              <a:gd name="adj2" fmla="val 18191869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9" name="TextBox 28"/>
          <p:cNvSpPr txBox="1"/>
          <p:nvPr/>
        </p:nvSpPr>
        <p:spPr>
          <a:xfrm>
            <a:off x="3533088" y="2638937"/>
            <a:ext cx="848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dir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103208" y="3547449"/>
            <a:ext cx="958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Current </a:t>
            </a:r>
            <a:r>
              <a:rPr lang="en-US" altLang="zh-TW" sz="800" dirty="0" err="1" smtClean="0"/>
              <a:t>GameObject</a:t>
            </a:r>
            <a:endParaRPr lang="zh-TW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6-10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900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158</Words>
  <Application>Microsoft Office PowerPoint</Application>
  <PresentationFormat>On-screen Show (4:3)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116</cp:revision>
  <dcterms:created xsi:type="dcterms:W3CDTF">2012-12-15T18:26:25Z</dcterms:created>
  <dcterms:modified xsi:type="dcterms:W3CDTF">2015-07-24T18:43:43Z</dcterms:modified>
</cp:coreProperties>
</file>