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969E-FEC5-4653-9D67-285DA48D2CD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8A50-A947-4E94-913A-B435DB54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2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</cp:revision>
  <dcterms:created xsi:type="dcterms:W3CDTF">2015-08-17T00:45:07Z</dcterms:created>
  <dcterms:modified xsi:type="dcterms:W3CDTF">2015-08-17T00:45:28Z</dcterms:modified>
</cp:coreProperties>
</file>