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0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4671" autoAdjust="0"/>
  </p:normalViewPr>
  <p:slideViewPr>
    <p:cSldViewPr>
      <p:cViewPr varScale="1">
        <p:scale>
          <a:sx n="157" d="100"/>
          <a:sy n="157" d="100"/>
        </p:scale>
        <p:origin x="1878" y="144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2015/8/17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C636C-A8EA-4D57-80C0-97928FF12E3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76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8/17/2015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8/17/2015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41" y="2743199"/>
            <a:ext cx="4153658" cy="26092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6001" y="3200400"/>
            <a:ext cx="990600" cy="1371600"/>
          </a:xfrm>
          <a:prstGeom prst="rect">
            <a:avLst/>
          </a:prstGeom>
          <a:solidFill>
            <a:schemeClr val="accent1">
              <a:alpha val="44000"/>
            </a:schemeClr>
          </a:solidFill>
          <a:ln w="317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" name="Rectangle 5"/>
          <p:cNvSpPr/>
          <p:nvPr/>
        </p:nvSpPr>
        <p:spPr>
          <a:xfrm>
            <a:off x="3363314" y="3196728"/>
            <a:ext cx="2885085" cy="1371600"/>
          </a:xfrm>
          <a:prstGeom prst="rect">
            <a:avLst/>
          </a:prstGeom>
          <a:solidFill>
            <a:schemeClr val="accent1">
              <a:alpha val="44000"/>
            </a:schemeClr>
          </a:solidFill>
          <a:ln w="317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" name="Rectangle 6"/>
          <p:cNvSpPr/>
          <p:nvPr/>
        </p:nvSpPr>
        <p:spPr>
          <a:xfrm>
            <a:off x="2362200" y="4677647"/>
            <a:ext cx="3962400" cy="503953"/>
          </a:xfrm>
          <a:prstGeom prst="rect">
            <a:avLst/>
          </a:prstGeom>
          <a:solidFill>
            <a:schemeClr val="accent1">
              <a:alpha val="44000"/>
            </a:schemeClr>
          </a:solidFill>
          <a:ln w="317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" name="TextBox 7"/>
          <p:cNvSpPr txBox="1"/>
          <p:nvPr/>
        </p:nvSpPr>
        <p:spPr>
          <a:xfrm>
            <a:off x="2429703" y="3632675"/>
            <a:ext cx="6246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Projects</a:t>
            </a:r>
            <a:endParaRPr lang="en-US" altLang="zh-TW" sz="900" dirty="0" smtClean="0"/>
          </a:p>
          <a:p>
            <a:pPr algn="ctr"/>
            <a:r>
              <a:rPr lang="en-US" altLang="zh-TW" sz="900" dirty="0"/>
              <a:t>w</a:t>
            </a:r>
            <a:r>
              <a:rPr lang="en-US" altLang="zh-TW" sz="900" dirty="0" smtClean="0"/>
              <a:t>indow</a:t>
            </a:r>
            <a:endParaRPr lang="zh-TW" alt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4493512" y="3632675"/>
            <a:ext cx="6246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Editor</a:t>
            </a:r>
          </a:p>
          <a:p>
            <a:pPr algn="ctr"/>
            <a:r>
              <a:rPr lang="en-US" altLang="zh-TW" sz="900" dirty="0"/>
              <a:t>w</a:t>
            </a:r>
            <a:r>
              <a:rPr lang="en-US" altLang="zh-TW" sz="900" dirty="0" smtClean="0"/>
              <a:t>indow</a:t>
            </a:r>
            <a:endParaRPr lang="zh-TW" altLang="en-US" sz="900" dirty="0"/>
          </a:p>
        </p:txBody>
      </p:sp>
      <p:sp>
        <p:nvSpPr>
          <p:cNvPr id="10" name="TextBox 9"/>
          <p:cNvSpPr txBox="1"/>
          <p:nvPr/>
        </p:nvSpPr>
        <p:spPr>
          <a:xfrm>
            <a:off x="3806228" y="4744957"/>
            <a:ext cx="9219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900" dirty="0" smtClean="0"/>
              <a:t>Action Items</a:t>
            </a:r>
          </a:p>
          <a:p>
            <a:pPr algn="ctr"/>
            <a:r>
              <a:rPr lang="en-US" altLang="zh-TW" sz="900" dirty="0"/>
              <a:t>w</a:t>
            </a:r>
            <a:r>
              <a:rPr lang="en-US" altLang="zh-TW" sz="900" dirty="0" smtClean="0"/>
              <a:t>indow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95997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4516</TotalTime>
  <Words>8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Cambria</vt:lpstr>
      <vt:lpstr>Adjacency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265</cp:revision>
  <dcterms:created xsi:type="dcterms:W3CDTF">2012-12-15T18:26:25Z</dcterms:created>
  <dcterms:modified xsi:type="dcterms:W3CDTF">2015-08-17T22:03:04Z</dcterms:modified>
</cp:coreProperties>
</file>