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3759" autoAdjust="0"/>
  </p:normalViewPr>
  <p:slideViewPr>
    <p:cSldViewPr>
      <p:cViewPr varScale="1">
        <p:scale>
          <a:sx n="171" d="100"/>
          <a:sy n="171" d="100"/>
        </p:scale>
        <p:origin x="1458" y="13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2016/10/15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10/15/2016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4864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308</cp:revision>
  <dcterms:created xsi:type="dcterms:W3CDTF">2012-12-15T18:26:25Z</dcterms:created>
  <dcterms:modified xsi:type="dcterms:W3CDTF">2016-10-15T22:27:02Z</dcterms:modified>
</cp:coreProperties>
</file>