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0" r:id="rId2"/>
    <p:sldId id="343" r:id="rId3"/>
    <p:sldId id="315" r:id="rId4"/>
    <p:sldId id="327" r:id="rId5"/>
    <p:sldId id="329" r:id="rId6"/>
    <p:sldId id="332" r:id="rId7"/>
    <p:sldId id="322" r:id="rId8"/>
    <p:sldId id="323" r:id="rId9"/>
    <p:sldId id="335" r:id="rId10"/>
    <p:sldId id="334" r:id="rId11"/>
    <p:sldId id="333" r:id="rId12"/>
    <p:sldId id="330" r:id="rId13"/>
    <p:sldId id="328" r:id="rId14"/>
    <p:sldId id="316" r:id="rId15"/>
    <p:sldId id="321" r:id="rId16"/>
    <p:sldId id="339" r:id="rId17"/>
    <p:sldId id="336" r:id="rId18"/>
    <p:sldId id="326" r:id="rId19"/>
    <p:sldId id="337" r:id="rId20"/>
    <p:sldId id="324" r:id="rId21"/>
    <p:sldId id="341" r:id="rId22"/>
    <p:sldId id="319" r:id="rId23"/>
    <p:sldId id="340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>
      <p:cViewPr>
        <p:scale>
          <a:sx n="300" d="100"/>
          <a:sy n="300" d="100"/>
        </p:scale>
        <p:origin x="216" y="-199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2021/5/20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5/20/2021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55081" y="2752725"/>
            <a:ext cx="1110059" cy="79488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45020" y="2198002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7723" y="23937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091167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3130375" y="2657611"/>
            <a:ext cx="572190" cy="3395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376329" y="2862010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41132" y="248876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0682" y="2709098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12192</TotalTime>
  <Words>586</Words>
  <Application>Microsoft Office PowerPoint</Application>
  <PresentationFormat>On-screen Show (4:3)</PresentationFormat>
  <Paragraphs>255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592</cp:revision>
  <dcterms:created xsi:type="dcterms:W3CDTF">2012-12-15T18:26:25Z</dcterms:created>
  <dcterms:modified xsi:type="dcterms:W3CDTF">2021-05-21T01:18:32Z</dcterms:modified>
</cp:coreProperties>
</file>