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27" r:id="rId2"/>
    <p:sldId id="383" r:id="rId3"/>
    <p:sldId id="385" r:id="rId4"/>
    <p:sldId id="384" r:id="rId5"/>
    <p:sldId id="392" r:id="rId6"/>
    <p:sldId id="390" r:id="rId7"/>
    <p:sldId id="391" r:id="rId8"/>
    <p:sldId id="395" r:id="rId9"/>
    <p:sldId id="388" r:id="rId10"/>
    <p:sldId id="328" r:id="rId11"/>
    <p:sldId id="350" r:id="rId12"/>
    <p:sldId id="354" r:id="rId13"/>
    <p:sldId id="355" r:id="rId14"/>
    <p:sldId id="356" r:id="rId15"/>
    <p:sldId id="357" r:id="rId16"/>
    <p:sldId id="359" r:id="rId17"/>
    <p:sldId id="362" r:id="rId18"/>
    <p:sldId id="380" r:id="rId19"/>
    <p:sldId id="358" r:id="rId20"/>
    <p:sldId id="363" r:id="rId21"/>
    <p:sldId id="382" r:id="rId22"/>
    <p:sldId id="351" r:id="rId23"/>
    <p:sldId id="346" r:id="rId24"/>
    <p:sldId id="348" r:id="rId25"/>
    <p:sldId id="394" r:id="rId26"/>
    <p:sldId id="393" r:id="rId27"/>
    <p:sldId id="3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93474" autoAdjust="0"/>
  </p:normalViewPr>
  <p:slideViewPr>
    <p:cSldViewPr snapToGrid="0">
      <p:cViewPr>
        <p:scale>
          <a:sx n="300" d="100"/>
          <a:sy n="300" d="100"/>
        </p:scale>
        <p:origin x="-2478" y="-271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2016/11/12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25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9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11/12/2016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Freeform 13"/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17" name="Freeform 16"/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Next 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4-1</a:t>
            </a:r>
            <a:endParaRPr lang="zh-TW" altLang="en-US" sz="1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Constant</a:t>
            </a:r>
          </a:p>
          <a:p>
            <a:pPr algn="ctr"/>
            <a:r>
              <a:rPr lang="en-US" altLang="zh-TW" sz="800" dirty="0" smtClean="0"/>
              <a:t>displacement</a:t>
            </a:r>
            <a:endParaRPr lang="zh-TW" altLang="en-US" sz="800" dirty="0"/>
          </a:p>
        </p:txBody>
      </p:sp>
      <p:sp>
        <p:nvSpPr>
          <p:cNvPr id="23" name="Freeform 22"/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Freeform 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6" name="Freeform 5"/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-2</a:t>
            </a:r>
            <a:endParaRPr lang="zh-TW" altLang="en-US" sz="16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2981805" y="2079644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1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-4</a:t>
            </a:r>
          </a:p>
        </p:txBody>
      </p:sp>
      <p:sp>
        <p:nvSpPr>
          <p:cNvPr id="5" name="同心圆 36"/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8"/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同心圆 20"/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32"/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2824" y="3490025"/>
            <a:ext cx="545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</a:t>
            </a:r>
            <a:endParaRPr lang="zh-CN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3908" y="3848215"/>
            <a:ext cx="10323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(a) No collision (d&gt;r1+r2)</a:t>
            </a:r>
            <a:endParaRPr lang="zh-CN" altLang="en-US" sz="800" dirty="0"/>
          </a:p>
        </p:txBody>
      </p:sp>
      <p:sp>
        <p:nvSpPr>
          <p:cNvPr id="15" name="同心圆 37"/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r1</a:t>
            </a:r>
            <a:endParaRPr lang="zh-CN" altLang="en-US" sz="800" dirty="0"/>
          </a:p>
        </p:txBody>
      </p:sp>
      <p:cxnSp>
        <p:nvCxnSpPr>
          <p:cNvPr id="20" name="直接箭头连接符 42"/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131" y="3490025"/>
            <a:ext cx="545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</a:t>
            </a:r>
            <a:endParaRPr lang="zh-CN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5767" y="3848215"/>
            <a:ext cx="90569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(b) Collision (d&lt;r1+r2)</a:t>
            </a:r>
            <a:endParaRPr lang="zh-CN" altLang="en-US" sz="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r2</a:t>
            </a:r>
            <a:endParaRPr lang="zh-CN" altLang="en-US" sz="800" dirty="0"/>
          </a:p>
        </p:txBody>
      </p:sp>
      <p:sp>
        <p:nvSpPr>
          <p:cNvPr id="39" name="Right Brace 38"/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r1</a:t>
            </a:r>
            <a:endParaRPr lang="zh-CN" altLang="en-US" sz="8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r2</a:t>
            </a:r>
            <a:endParaRPr lang="zh-CN" altLang="en-US" sz="800" dirty="0"/>
          </a:p>
        </p:txBody>
      </p:sp>
      <p:sp>
        <p:nvSpPr>
          <p:cNvPr id="56" name="Right Brace 55"/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</a:t>
            </a:r>
            <a:r>
              <a:rPr lang="en-US" altLang="zh-CN" sz="1600" dirty="0" smtClean="0"/>
              <a:t>5</a:t>
            </a:r>
            <a:endParaRPr lang="zh-TW" altLang="en-US" sz="1600" baseline="-25000" dirty="0"/>
          </a:p>
        </p:txBody>
      </p:sp>
      <p:cxnSp>
        <p:nvCxnSpPr>
          <p:cNvPr id="7" name="直接连接符 3"/>
          <p:cNvCxnSpPr/>
          <p:nvPr/>
        </p:nvCxnSpPr>
        <p:spPr>
          <a:xfrm>
            <a:off x="4189233" y="3370866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8"/>
          <p:cNvCxnSpPr/>
          <p:nvPr/>
        </p:nvCxnSpPr>
        <p:spPr>
          <a:xfrm>
            <a:off x="4189233" y="3533447"/>
            <a:ext cx="1828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3310" y="3263144"/>
            <a:ext cx="296556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Shapes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3310" y="3425725"/>
            <a:ext cx="644407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Bounding </a:t>
            </a:r>
            <a:r>
              <a:rPr lang="en-US" altLang="zh-CN" sz="800" dirty="0"/>
              <a:t>circle</a:t>
            </a:r>
            <a:endParaRPr lang="zh-TW" altLang="en-US" sz="800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013489" y="2751494"/>
            <a:ext cx="1066801" cy="893583"/>
            <a:chOff x="2438399" y="2165174"/>
            <a:chExt cx="1676872" cy="1404596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 rot="19839768">
              <a:off x="3387072" y="2231336"/>
              <a:ext cx="490285" cy="84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/>
            </p:cNvSpPr>
            <p:nvPr/>
          </p:nvSpPr>
          <p:spPr>
            <a:xfrm>
              <a:off x="3136862" y="2165174"/>
              <a:ext cx="978409" cy="97840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2438399" y="2591361"/>
              <a:ext cx="978409" cy="9784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3573152" y="2472959"/>
              <a:ext cx="105828" cy="36283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900" dirty="0" smtClean="0"/>
                <a:t>A</a:t>
              </a:r>
              <a:endParaRPr lang="zh-CN" altLang="en-US" sz="900" dirty="0"/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878467" y="2899146"/>
              <a:ext cx="98270" cy="36283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900" dirty="0" smtClean="0"/>
                <a:t>B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91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-6</a:t>
            </a:r>
            <a:endParaRPr lang="zh-TW" altLang="en-US" sz="16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c1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r1</a:t>
            </a:r>
            <a:endParaRPr lang="zh-CN" altLang="en-US" sz="900" dirty="0"/>
          </a:p>
        </p:txBody>
      </p:sp>
      <p:cxnSp>
        <p:nvCxnSpPr>
          <p:cNvPr id="9" name="直接箭头连接符 5"/>
          <p:cNvCxnSpPr>
            <a:stCxn id="10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/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Normal</a:t>
            </a:r>
            <a:endParaRPr lang="zh-CN" altLang="en-US" sz="800" dirty="0"/>
          </a:p>
        </p:txBody>
      </p:sp>
      <p:cxnSp>
        <p:nvCxnSpPr>
          <p:cNvPr id="12" name="曲线连接符 14"/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62"/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4"/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Depth</a:t>
            </a:r>
            <a:endParaRPr lang="zh-CN" altLang="en-US" sz="800" dirty="0"/>
          </a:p>
        </p:txBody>
      </p:sp>
      <p:sp>
        <p:nvSpPr>
          <p:cNvPr id="16" name="矩形 2"/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25"/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End</a:t>
            </a:r>
            <a:endParaRPr lang="zh-CN" altLang="en-US" sz="800" dirty="0"/>
          </a:p>
        </p:txBody>
      </p:sp>
      <p:cxnSp>
        <p:nvCxnSpPr>
          <p:cNvPr id="20" name="直接箭头连接符 36"/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c2</a:t>
            </a:r>
            <a:endParaRPr lang="zh-CN" altLang="en-US" sz="900" dirty="0"/>
          </a:p>
        </p:txBody>
      </p:sp>
      <p:sp>
        <p:nvSpPr>
          <p:cNvPr id="22" name="椭圆 53"/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4"/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Depth</a:t>
            </a:r>
            <a:endParaRPr lang="zh-CN" altLang="en-US" sz="800" dirty="0"/>
          </a:p>
        </p:txBody>
      </p:sp>
      <p:cxnSp>
        <p:nvCxnSpPr>
          <p:cNvPr id="29" name="曲线连接符 57"/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63"/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Start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Normal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End</a:t>
            </a:r>
            <a:endParaRPr lang="zh-CN" altLang="en-US" sz="800" dirty="0"/>
          </a:p>
        </p:txBody>
      </p:sp>
      <p:cxnSp>
        <p:nvCxnSpPr>
          <p:cNvPr id="59" name="Elbow Connector 58"/>
          <p:cNvCxnSpPr>
            <a:stCxn id="10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23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Start</a:t>
            </a:r>
            <a:endParaRPr lang="zh-CN" altLang="en-US" sz="800" dirty="0"/>
          </a:p>
        </p:txBody>
      </p:sp>
      <p:sp>
        <p:nvSpPr>
          <p:cNvPr id="275" name="Right Brace 274"/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/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直接连接符 51"/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54"/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椭圆 54"/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-8</a:t>
            </a:r>
          </a:p>
        </p:txBody>
      </p:sp>
      <p:sp>
        <p:nvSpPr>
          <p:cNvPr id="4" name="同心圆 20"/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c1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c2</a:t>
            </a:r>
            <a:endParaRPr lang="zh-CN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vFrom1to2</a:t>
            </a:r>
            <a:endParaRPr lang="zh-CN" altLang="en-US" sz="800" dirty="0"/>
          </a:p>
        </p:txBody>
      </p:sp>
      <p:sp>
        <p:nvSpPr>
          <p:cNvPr id="10" name="同心圆 8"/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5"/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2"/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collisionInfo.mStart</a:t>
            </a:r>
            <a:endParaRPr lang="zh-CN" altLang="en-US" sz="800" dirty="0"/>
          </a:p>
        </p:txBody>
      </p:sp>
      <p:cxnSp>
        <p:nvCxnSpPr>
          <p:cNvPr id="14" name="直接连接符 55"/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57"/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dist</a:t>
            </a:r>
            <a:endParaRPr lang="zh-CN" altLang="en-US" sz="800" dirty="0"/>
          </a:p>
        </p:txBody>
      </p:sp>
      <p:cxnSp>
        <p:nvCxnSpPr>
          <p:cNvPr id="17" name="直接连接符 62"/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64"/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 smtClean="0"/>
              <a:t>mDepth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rSum</a:t>
            </a:r>
            <a:r>
              <a:rPr lang="en-US" altLang="zh-CN" sz="800" dirty="0" smtClean="0"/>
              <a:t>  –  dist</a:t>
            </a:r>
            <a:endParaRPr lang="zh-CN" altLang="en-US" sz="800" dirty="0"/>
          </a:p>
        </p:txBody>
      </p:sp>
      <p:sp>
        <p:nvSpPr>
          <p:cNvPr id="21" name="Right Brace 20"/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15305" y="5936289"/>
            <a:ext cx="52210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-9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/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/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/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/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9"/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44"/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A2</a:t>
            </a:r>
            <a:endParaRPr lang="zh-CN" altLang="en-US" sz="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/>
              <a:t>B</a:t>
            </a:r>
            <a:r>
              <a:rPr lang="en-US" altLang="zh-CN" sz="800" baseline="-25000" dirty="0" smtClean="0"/>
              <a:t>1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B2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B1</a:t>
            </a:r>
            <a:endParaRPr lang="zh-CN" altLang="en-US" sz="8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Overlap part</a:t>
            </a:r>
          </a:p>
        </p:txBody>
      </p:sp>
      <p:cxnSp>
        <p:nvCxnSpPr>
          <p:cNvPr id="24" name="直接连接符 65"/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6"/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8"/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69"/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A2</a:t>
            </a:r>
            <a:endParaRPr lang="zh-CN" altLang="en-US" sz="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B2</a:t>
            </a:r>
            <a:endParaRPr lang="zh-CN" altLang="en-US" sz="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  <a:endParaRPr lang="en-US" altLang="zh-CN" sz="800" dirty="0" smtClean="0"/>
          </a:p>
        </p:txBody>
      </p:sp>
      <p:sp>
        <p:nvSpPr>
          <p:cNvPr id="34" name="Right Brace 33"/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A2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A3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A4</a:t>
            </a:r>
            <a:endParaRPr lang="zh-CN" altLang="en-US" sz="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A2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A3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A4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B2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B3</a:t>
            </a:r>
            <a:endParaRPr lang="zh-CN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B4</a:t>
            </a:r>
            <a:endParaRPr lang="zh-CN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B2</a:t>
            </a:r>
            <a:endParaRPr lang="zh-CN" altLang="en-US" sz="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B3</a:t>
            </a:r>
            <a:endParaRPr lang="zh-CN" altLang="en-US" sz="8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B4</a:t>
            </a:r>
            <a:endParaRPr lang="zh-CN" altLang="en-US" sz="8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B1</a:t>
            </a:r>
            <a:endParaRPr lang="zh-CN" altLang="en-US" sz="800" baseline="-25000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Arrow Connector 39"/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E.g., A1 is the face normal of edge e</a:t>
            </a:r>
            <a:r>
              <a:rPr lang="en-US" altLang="zh-CN" sz="800" baseline="-25000" dirty="0" smtClean="0"/>
              <a:t>A1</a:t>
            </a:r>
            <a:r>
              <a:rPr lang="en-US" altLang="zh-CN" sz="800" dirty="0" smtClean="0"/>
              <a:t>, or </a:t>
            </a:r>
          </a:p>
          <a:p>
            <a:r>
              <a:rPr lang="en-US" altLang="zh-CN" sz="800" dirty="0" smtClean="0"/>
              <a:t>Axis A1 is perpendicular to edge 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 smtClean="0"/>
          </a:p>
        </p:txBody>
      </p:sp>
      <p:sp>
        <p:nvSpPr>
          <p:cNvPr id="65" name="Freeform 64"/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/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-11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/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MaxA</a:t>
            </a:r>
            <a:endParaRPr lang="zh-CN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MinB</a:t>
            </a:r>
            <a:endParaRPr lang="zh-CN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MaxB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-12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230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cxnSp>
        <p:nvCxnSpPr>
          <p:cNvPr id="8" name="直接连接符 25"/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9"/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0"/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1"/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Projection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f</a:t>
            </a:r>
            <a:r>
              <a:rPr lang="en-US" altLang="zh-CN" sz="800" dirty="0" smtClean="0"/>
              <a:t>rom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Projection</a:t>
            </a:r>
            <a:br>
              <a:rPr lang="en-US" altLang="zh-CN" sz="800" dirty="0" smtClean="0"/>
            </a:br>
            <a:r>
              <a:rPr lang="en-US" altLang="zh-CN" sz="800" dirty="0" smtClean="0"/>
              <a:t>from 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Overlap</a:t>
            </a:r>
            <a:endParaRPr lang="zh-CN" alt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TextBox 18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-13</a:t>
            </a:r>
          </a:p>
        </p:txBody>
      </p:sp>
      <p:sp>
        <p:nvSpPr>
          <p:cNvPr id="20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ight Brace 25"/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Next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4-2</a:t>
            </a:r>
            <a:endParaRPr lang="zh-TW" altLang="en-US" sz="16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 rotWithShape="0">
                <a:blip r:embed="rId3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 rotWithShape="0">
                <a:blip r:embed="rId4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 smtClean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 smtClean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 smtClean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12"/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 smtClean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 smtClean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/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 smtClean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 smtClean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 smtClean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椭圆 12"/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 smtClean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 smtClean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12"/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-14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Brace 16"/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B1</a:t>
            </a:r>
            <a:endParaRPr lang="zh-CN" altLang="en-US" sz="800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Negative distance to 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27" name="椭圆 35"/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35"/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30"/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Minimum distance to e</a:t>
            </a:r>
            <a:r>
              <a:rPr lang="en-US" altLang="zh-CN" sz="800" baseline="-25000" dirty="0" smtClean="0"/>
              <a:t>B1</a:t>
            </a:r>
            <a:r>
              <a:rPr lang="en-US" altLang="zh-CN" sz="800" dirty="0" smtClean="0"/>
              <a:t> is positive. </a:t>
            </a:r>
          </a:p>
          <a:p>
            <a:pPr algn="ctr"/>
            <a:r>
              <a:rPr lang="en-US" altLang="zh-CN" sz="800" dirty="0" smtClean="0"/>
              <a:t>Thus no support point for e</a:t>
            </a:r>
            <a:r>
              <a:rPr lang="en-US" altLang="zh-CN" sz="800" baseline="-25000" dirty="0" smtClean="0"/>
              <a:t>B1</a:t>
            </a:r>
            <a:r>
              <a:rPr lang="en-US" altLang="zh-CN" sz="800" dirty="0" smtClean="0"/>
              <a:t>. </a:t>
            </a:r>
            <a:endParaRPr lang="zh-CN" altLang="en-US" sz="800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B2</a:t>
            </a:r>
            <a:endParaRPr lang="zh-CN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B1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-15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35"/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35"/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ight Brace 29"/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end</a:t>
            </a:r>
            <a:endParaRPr lang="zh-CN" altLang="en-US" sz="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B3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B4</a:t>
            </a:r>
            <a:endParaRPr lang="zh-CN" altLang="en-US" sz="800" dirty="0"/>
          </a:p>
        </p:txBody>
      </p:sp>
      <p:sp>
        <p:nvSpPr>
          <p:cNvPr id="34" name="椭圆 35"/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5"/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B4</a:t>
            </a:r>
            <a:endParaRPr lang="zh-CN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B2</a:t>
            </a:r>
            <a:endParaRPr lang="zh-CN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B3</a:t>
            </a:r>
            <a:endParaRPr lang="zh-CN" altLang="en-US" sz="8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B1</a:t>
            </a:r>
            <a:endParaRPr lang="zh-CN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start</a:t>
            </a:r>
            <a:endParaRPr lang="zh-CN" altLang="en-US" sz="8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Collision depth</a:t>
            </a:r>
            <a:endParaRPr lang="zh-CN" altLang="en-US" sz="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Collision normal</a:t>
            </a:r>
            <a:endParaRPr lang="zh-CN" altLang="en-US" sz="800" baseline="-25000" dirty="0"/>
          </a:p>
        </p:txBody>
      </p:sp>
      <p:sp>
        <p:nvSpPr>
          <p:cNvPr id="69" name="Freeform 68"/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sp>
        <p:nvSpPr>
          <p:cNvPr id="73" name="Freeform 72"/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-17a+b</a:t>
            </a:r>
          </a:p>
        </p:txBody>
      </p:sp>
      <p:sp>
        <p:nvSpPr>
          <p:cNvPr id="4" name="矩形 7"/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/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/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/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/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A3</a:t>
            </a:r>
            <a:endParaRPr lang="zh-CN" altLang="en-US" sz="800" baseline="-25000" dirty="0"/>
          </a:p>
        </p:txBody>
      </p:sp>
      <p:sp>
        <p:nvSpPr>
          <p:cNvPr id="13" name="椭圆 35"/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9"/>
          <p:cNvCxnSpPr>
            <a:endCxn id="13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/>
          <p:cNvCxnSpPr>
            <a:endCxn id="13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1"/>
          <p:cNvCxnSpPr>
            <a:endCxn id="13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4"/>
          <p:cNvCxnSpPr>
            <a:endCxn id="13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A2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A4</a:t>
            </a:r>
            <a:endParaRPr lang="zh-CN" altLang="en-US" sz="800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2" name="矩形 7"/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箭头连接符 4"/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8"/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40"/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42"/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A3</a:t>
              </a:r>
              <a:endParaRPr lang="zh-CN" altLang="en-US" sz="800" baseline="-25000" dirty="0"/>
            </a:p>
          </p:txBody>
        </p:sp>
        <p:sp>
          <p:nvSpPr>
            <p:cNvPr id="28" name="椭圆 35"/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9"/>
            <p:cNvCxnSpPr>
              <a:endCxn id="28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41"/>
            <p:cNvCxnSpPr>
              <a:endCxn id="28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44"/>
            <p:cNvCxnSpPr>
              <a:endCxn id="28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A2</a:t>
              </a:r>
              <a:endParaRPr lang="zh-CN" altLang="en-US" sz="8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A1</a:t>
              </a:r>
              <a:endParaRPr lang="zh-CN" altLang="en-US" sz="8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A4</a:t>
              </a:r>
              <a:endParaRPr lang="zh-CN" altLang="en-US" sz="800" baseline="-25000" dirty="0"/>
            </a:p>
          </p:txBody>
        </p:sp>
        <p:cxnSp>
          <p:nvCxnSpPr>
            <p:cNvPr id="35" name="直接箭头连接符 9"/>
            <p:cNvCxnSpPr>
              <a:endCxn id="28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345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" name="Group 3"/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3" name="Rectangle 2"/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R1</a:t>
            </a:r>
            <a:endParaRPr lang="zh-TW" altLang="en-US" sz="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R2</a:t>
            </a:r>
            <a:endParaRPr lang="zh-TW" altLang="en-US" sz="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R3</a:t>
            </a:r>
            <a:endParaRPr lang="zh-TW" altLang="en-US" sz="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-18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Edge</a:t>
            </a:r>
            <a:endParaRPr lang="zh-TW" altLang="en-US" sz="800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2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Figure 3-20a</a:t>
            </a:r>
            <a:endParaRPr lang="en-US" altLang="zh-TW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847472" y="2438243"/>
            <a:ext cx="910254" cy="1692237"/>
            <a:chOff x="2405252" y="2438243"/>
            <a:chExt cx="910254" cy="1692237"/>
          </a:xfrm>
        </p:grpSpPr>
        <p:grpSp>
          <p:nvGrpSpPr>
            <p:cNvPr id="13" name="Group 12"/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6" name="Flowchart: Or 5"/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5" name="Flowchart: Or 14"/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 smtClean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 smtClean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 smtClean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1" name="TextBox 20"/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</a:t>
              </a:r>
              <a:r>
                <a:rPr lang="en-US" altLang="zh-TW" sz="800" dirty="0" smtClean="0"/>
                <a:t>ist = v1.length</a:t>
              </a:r>
              <a:endParaRPr lang="zh-TW" altLang="en-US" sz="800" baseline="-25000" dirty="0"/>
            </a:p>
          </p:txBody>
        </p:sp>
        <p:sp>
          <p:nvSpPr>
            <p:cNvPr id="22" name="Right Brace 21"/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 smtClean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35" name="Group 34"/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/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42" name="Flowchart: Or 41"/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26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4-8</a:t>
            </a:r>
            <a:endParaRPr lang="zh-TW" altLang="en-US" sz="1600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1004" y="2697865"/>
            <a:ext cx="548640" cy="548640"/>
            <a:chOff x="3461004" y="2695660"/>
            <a:chExt cx="548640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461004" y="269566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721608" y="295626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11966" y="2878605"/>
            <a:ext cx="548640" cy="548640"/>
            <a:chOff x="3011966" y="2878605"/>
            <a:chExt cx="548640" cy="54864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011966" y="2878605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272570" y="3139209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3296412" y="2969980"/>
            <a:ext cx="438912" cy="18288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0946" y="2978945"/>
            <a:ext cx="421853" cy="3765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729038" y="2969419"/>
            <a:ext cx="690562" cy="271589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triangle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45924" y="2851536"/>
            <a:ext cx="167449" cy="6977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613374" y="2851538"/>
            <a:ext cx="670370" cy="298856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447925" y="2924658"/>
            <a:ext cx="833438" cy="23049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14620" y="2493169"/>
                <a:ext cx="467877" cy="13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baseline="-25000" dirty="0" smtClean="0"/>
                  <a:t>A</a:t>
                </a:r>
                <a:r>
                  <a:rPr lang="en-US" altLang="zh-TW" sz="800" dirty="0" smtClean="0"/>
                  <a:t>-before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0" y="2493169"/>
                <a:ext cx="467877" cy="13792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299" t="-13043" r="-7792" b="-43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50555" y="2789521"/>
                <a:ext cx="380999" cy="13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baseline="-25000" dirty="0" smtClean="0"/>
                  <a:t>B</a:t>
                </a:r>
                <a:r>
                  <a:rPr lang="en-US" altLang="zh-TW" sz="800" dirty="0" smtClean="0"/>
                  <a:t>-after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55" y="2789521"/>
                <a:ext cx="380999" cy="13792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4762" t="-13636" r="-9524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4140993" y="2858849"/>
            <a:ext cx="295275" cy="276665"/>
          </a:xfrm>
          <a:custGeom>
            <a:avLst/>
            <a:gdLst>
              <a:gd name="connsiteX0" fmla="*/ 9903 w 228062"/>
              <a:gd name="connsiteY0" fmla="*/ 228600 h 228600"/>
              <a:gd name="connsiteX1" fmla="*/ 21810 w 228062"/>
              <a:gd name="connsiteY1" fmla="*/ 95250 h 228600"/>
              <a:gd name="connsiteX2" fmla="*/ 202785 w 228062"/>
              <a:gd name="connsiteY2" fmla="*/ 102394 h 228600"/>
              <a:gd name="connsiteX3" fmla="*/ 226597 w 228062"/>
              <a:gd name="connsiteY3" fmla="*/ 0 h 228600"/>
              <a:gd name="connsiteX4" fmla="*/ 226597 w 228062"/>
              <a:gd name="connsiteY4" fmla="*/ 0 h 228600"/>
              <a:gd name="connsiteX0" fmla="*/ 9903 w 281366"/>
              <a:gd name="connsiteY0" fmla="*/ 234552 h 234552"/>
              <a:gd name="connsiteX1" fmla="*/ 21810 w 281366"/>
              <a:gd name="connsiteY1" fmla="*/ 101202 h 234552"/>
              <a:gd name="connsiteX2" fmla="*/ 202785 w 281366"/>
              <a:gd name="connsiteY2" fmla="*/ 108346 h 234552"/>
              <a:gd name="connsiteX3" fmla="*/ 226597 w 281366"/>
              <a:gd name="connsiteY3" fmla="*/ 5952 h 234552"/>
              <a:gd name="connsiteX4" fmla="*/ 281366 w 281366"/>
              <a:gd name="connsiteY4" fmla="*/ 13096 h 234552"/>
              <a:gd name="connsiteX0" fmla="*/ 7955 w 279418"/>
              <a:gd name="connsiteY0" fmla="*/ 234896 h 234896"/>
              <a:gd name="connsiteX1" fmla="*/ 19862 w 279418"/>
              <a:gd name="connsiteY1" fmla="*/ 101546 h 234896"/>
              <a:gd name="connsiteX2" fmla="*/ 167499 w 279418"/>
              <a:gd name="connsiteY2" fmla="*/ 113452 h 234896"/>
              <a:gd name="connsiteX3" fmla="*/ 224649 w 279418"/>
              <a:gd name="connsiteY3" fmla="*/ 6296 h 234896"/>
              <a:gd name="connsiteX4" fmla="*/ 279418 w 279418"/>
              <a:gd name="connsiteY4" fmla="*/ 13440 h 234896"/>
              <a:gd name="connsiteX0" fmla="*/ 8491 w 279954"/>
              <a:gd name="connsiteY0" fmla="*/ 235240 h 235240"/>
              <a:gd name="connsiteX1" fmla="*/ 20398 w 279954"/>
              <a:gd name="connsiteY1" fmla="*/ 101890 h 235240"/>
              <a:gd name="connsiteX2" fmla="*/ 177560 w 279954"/>
              <a:gd name="connsiteY2" fmla="*/ 118559 h 235240"/>
              <a:gd name="connsiteX3" fmla="*/ 225185 w 279954"/>
              <a:gd name="connsiteY3" fmla="*/ 6640 h 235240"/>
              <a:gd name="connsiteX4" fmla="*/ 279954 w 279954"/>
              <a:gd name="connsiteY4" fmla="*/ 13784 h 235240"/>
              <a:gd name="connsiteX0" fmla="*/ 8491 w 303766"/>
              <a:gd name="connsiteY0" fmla="*/ 240546 h 240546"/>
              <a:gd name="connsiteX1" fmla="*/ 20398 w 303766"/>
              <a:gd name="connsiteY1" fmla="*/ 107196 h 240546"/>
              <a:gd name="connsiteX2" fmla="*/ 177560 w 303766"/>
              <a:gd name="connsiteY2" fmla="*/ 123865 h 240546"/>
              <a:gd name="connsiteX3" fmla="*/ 225185 w 303766"/>
              <a:gd name="connsiteY3" fmla="*/ 11946 h 240546"/>
              <a:gd name="connsiteX4" fmla="*/ 303766 w 303766"/>
              <a:gd name="connsiteY4" fmla="*/ 4803 h 240546"/>
              <a:gd name="connsiteX0" fmla="*/ 26295 w 321570"/>
              <a:gd name="connsiteY0" fmla="*/ 240546 h 240546"/>
              <a:gd name="connsiteX1" fmla="*/ 102 w 321570"/>
              <a:gd name="connsiteY1" fmla="*/ 211971 h 240546"/>
              <a:gd name="connsiteX2" fmla="*/ 38202 w 321570"/>
              <a:gd name="connsiteY2" fmla="*/ 107196 h 240546"/>
              <a:gd name="connsiteX3" fmla="*/ 195364 w 321570"/>
              <a:gd name="connsiteY3" fmla="*/ 123865 h 240546"/>
              <a:gd name="connsiteX4" fmla="*/ 242989 w 321570"/>
              <a:gd name="connsiteY4" fmla="*/ 11946 h 240546"/>
              <a:gd name="connsiteX5" fmla="*/ 321570 w 321570"/>
              <a:gd name="connsiteY5" fmla="*/ 4803 h 240546"/>
              <a:gd name="connsiteX0" fmla="*/ 3838 w 299113"/>
              <a:gd name="connsiteY0" fmla="*/ 240546 h 240546"/>
              <a:gd name="connsiteX1" fmla="*/ 15745 w 299113"/>
              <a:gd name="connsiteY1" fmla="*/ 107196 h 240546"/>
              <a:gd name="connsiteX2" fmla="*/ 172907 w 299113"/>
              <a:gd name="connsiteY2" fmla="*/ 123865 h 240546"/>
              <a:gd name="connsiteX3" fmla="*/ 220532 w 299113"/>
              <a:gd name="connsiteY3" fmla="*/ 11946 h 240546"/>
              <a:gd name="connsiteX4" fmla="*/ 299113 w 299113"/>
              <a:gd name="connsiteY4" fmla="*/ 4803 h 240546"/>
              <a:gd name="connsiteX0" fmla="*/ 11142 w 306417"/>
              <a:gd name="connsiteY0" fmla="*/ 240546 h 240546"/>
              <a:gd name="connsiteX1" fmla="*/ 23049 w 306417"/>
              <a:gd name="connsiteY1" fmla="*/ 107196 h 240546"/>
              <a:gd name="connsiteX2" fmla="*/ 180211 w 306417"/>
              <a:gd name="connsiteY2" fmla="*/ 123865 h 240546"/>
              <a:gd name="connsiteX3" fmla="*/ 227836 w 306417"/>
              <a:gd name="connsiteY3" fmla="*/ 11946 h 240546"/>
              <a:gd name="connsiteX4" fmla="*/ 306417 w 306417"/>
              <a:gd name="connsiteY4" fmla="*/ 4803 h 240546"/>
              <a:gd name="connsiteX0" fmla="*/ 0 w 295275"/>
              <a:gd name="connsiteY0" fmla="*/ 240546 h 240546"/>
              <a:gd name="connsiteX1" fmla="*/ 11907 w 295275"/>
              <a:gd name="connsiteY1" fmla="*/ 107196 h 240546"/>
              <a:gd name="connsiteX2" fmla="*/ 169069 w 295275"/>
              <a:gd name="connsiteY2" fmla="*/ 123865 h 240546"/>
              <a:gd name="connsiteX3" fmla="*/ 216694 w 295275"/>
              <a:gd name="connsiteY3" fmla="*/ 11946 h 240546"/>
              <a:gd name="connsiteX4" fmla="*/ 295275 w 295275"/>
              <a:gd name="connsiteY4" fmla="*/ 4803 h 240546"/>
              <a:gd name="connsiteX0" fmla="*/ 0 w 295275"/>
              <a:gd name="connsiteY0" fmla="*/ 241998 h 241998"/>
              <a:gd name="connsiteX1" fmla="*/ 11907 w 295275"/>
              <a:gd name="connsiteY1" fmla="*/ 108648 h 241998"/>
              <a:gd name="connsiteX2" fmla="*/ 197644 w 295275"/>
              <a:gd name="connsiteY2" fmla="*/ 146748 h 241998"/>
              <a:gd name="connsiteX3" fmla="*/ 216694 w 295275"/>
              <a:gd name="connsiteY3" fmla="*/ 13398 h 241998"/>
              <a:gd name="connsiteX4" fmla="*/ 295275 w 295275"/>
              <a:gd name="connsiteY4" fmla="*/ 6255 h 241998"/>
              <a:gd name="connsiteX0" fmla="*/ 0 w 295275"/>
              <a:gd name="connsiteY0" fmla="*/ 241998 h 241998"/>
              <a:gd name="connsiteX1" fmla="*/ 197644 w 295275"/>
              <a:gd name="connsiteY1" fmla="*/ 146748 h 241998"/>
              <a:gd name="connsiteX2" fmla="*/ 216694 w 295275"/>
              <a:gd name="connsiteY2" fmla="*/ 13398 h 241998"/>
              <a:gd name="connsiteX3" fmla="*/ 295275 w 295275"/>
              <a:gd name="connsiteY3" fmla="*/ 6255 h 241998"/>
              <a:gd name="connsiteX0" fmla="*/ 0 w 295275"/>
              <a:gd name="connsiteY0" fmla="*/ 241998 h 241998"/>
              <a:gd name="connsiteX1" fmla="*/ 197644 w 295275"/>
              <a:gd name="connsiteY1" fmla="*/ 146748 h 241998"/>
              <a:gd name="connsiteX2" fmla="*/ 216694 w 295275"/>
              <a:gd name="connsiteY2" fmla="*/ 13398 h 241998"/>
              <a:gd name="connsiteX3" fmla="*/ 295275 w 295275"/>
              <a:gd name="connsiteY3" fmla="*/ 6255 h 241998"/>
              <a:gd name="connsiteX0" fmla="*/ 0 w 295275"/>
              <a:gd name="connsiteY0" fmla="*/ 241998 h 241998"/>
              <a:gd name="connsiteX1" fmla="*/ 28575 w 295275"/>
              <a:gd name="connsiteY1" fmla="*/ 191992 h 241998"/>
              <a:gd name="connsiteX2" fmla="*/ 197644 w 295275"/>
              <a:gd name="connsiteY2" fmla="*/ 146748 h 241998"/>
              <a:gd name="connsiteX3" fmla="*/ 216694 w 295275"/>
              <a:gd name="connsiteY3" fmla="*/ 13398 h 241998"/>
              <a:gd name="connsiteX4" fmla="*/ 295275 w 295275"/>
              <a:gd name="connsiteY4" fmla="*/ 6255 h 241998"/>
              <a:gd name="connsiteX0" fmla="*/ 0 w 295275"/>
              <a:gd name="connsiteY0" fmla="*/ 253905 h 253905"/>
              <a:gd name="connsiteX1" fmla="*/ 28575 w 295275"/>
              <a:gd name="connsiteY1" fmla="*/ 191992 h 253905"/>
              <a:gd name="connsiteX2" fmla="*/ 197644 w 295275"/>
              <a:gd name="connsiteY2" fmla="*/ 146748 h 253905"/>
              <a:gd name="connsiteX3" fmla="*/ 216694 w 295275"/>
              <a:gd name="connsiteY3" fmla="*/ 13398 h 253905"/>
              <a:gd name="connsiteX4" fmla="*/ 295275 w 295275"/>
              <a:gd name="connsiteY4" fmla="*/ 6255 h 253905"/>
              <a:gd name="connsiteX0" fmla="*/ 0 w 295275"/>
              <a:gd name="connsiteY0" fmla="*/ 268192 h 268192"/>
              <a:gd name="connsiteX1" fmla="*/ 28575 w 295275"/>
              <a:gd name="connsiteY1" fmla="*/ 191992 h 268192"/>
              <a:gd name="connsiteX2" fmla="*/ 197644 w 295275"/>
              <a:gd name="connsiteY2" fmla="*/ 146748 h 268192"/>
              <a:gd name="connsiteX3" fmla="*/ 216694 w 295275"/>
              <a:gd name="connsiteY3" fmla="*/ 13398 h 268192"/>
              <a:gd name="connsiteX4" fmla="*/ 295275 w 295275"/>
              <a:gd name="connsiteY4" fmla="*/ 6255 h 268192"/>
              <a:gd name="connsiteX0" fmla="*/ 0 w 295275"/>
              <a:gd name="connsiteY0" fmla="*/ 263963 h 263963"/>
              <a:gd name="connsiteX1" fmla="*/ 28575 w 295275"/>
              <a:gd name="connsiteY1" fmla="*/ 187763 h 263963"/>
              <a:gd name="connsiteX2" fmla="*/ 197644 w 295275"/>
              <a:gd name="connsiteY2" fmla="*/ 142519 h 263963"/>
              <a:gd name="connsiteX3" fmla="*/ 216694 w 295275"/>
              <a:gd name="connsiteY3" fmla="*/ 9169 h 263963"/>
              <a:gd name="connsiteX4" fmla="*/ 295275 w 295275"/>
              <a:gd name="connsiteY4" fmla="*/ 2026 h 263963"/>
              <a:gd name="connsiteX0" fmla="*/ 0 w 295275"/>
              <a:gd name="connsiteY0" fmla="*/ 268993 h 268993"/>
              <a:gd name="connsiteX1" fmla="*/ 28575 w 295275"/>
              <a:gd name="connsiteY1" fmla="*/ 192793 h 268993"/>
              <a:gd name="connsiteX2" fmla="*/ 197644 w 295275"/>
              <a:gd name="connsiteY2" fmla="*/ 147549 h 268993"/>
              <a:gd name="connsiteX3" fmla="*/ 216694 w 295275"/>
              <a:gd name="connsiteY3" fmla="*/ 14199 h 268993"/>
              <a:gd name="connsiteX4" fmla="*/ 295275 w 295275"/>
              <a:gd name="connsiteY4" fmla="*/ 7056 h 268993"/>
              <a:gd name="connsiteX0" fmla="*/ 0 w 295275"/>
              <a:gd name="connsiteY0" fmla="*/ 276665 h 276665"/>
              <a:gd name="connsiteX1" fmla="*/ 28575 w 295275"/>
              <a:gd name="connsiteY1" fmla="*/ 200465 h 276665"/>
              <a:gd name="connsiteX2" fmla="*/ 197644 w 295275"/>
              <a:gd name="connsiteY2" fmla="*/ 155221 h 276665"/>
              <a:gd name="connsiteX3" fmla="*/ 216694 w 295275"/>
              <a:gd name="connsiteY3" fmla="*/ 21871 h 276665"/>
              <a:gd name="connsiteX4" fmla="*/ 295275 w 295275"/>
              <a:gd name="connsiteY4" fmla="*/ 2822 h 27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276665">
                <a:moveTo>
                  <a:pt x="0" y="276665"/>
                </a:moveTo>
                <a:cubicBezTo>
                  <a:pt x="5953" y="271903"/>
                  <a:pt x="-4366" y="216340"/>
                  <a:pt x="28575" y="200465"/>
                </a:cubicBezTo>
                <a:cubicBezTo>
                  <a:pt x="61516" y="184590"/>
                  <a:pt x="166291" y="184987"/>
                  <a:pt x="197644" y="155221"/>
                </a:cubicBezTo>
                <a:cubicBezTo>
                  <a:pt x="228997" y="125455"/>
                  <a:pt x="200422" y="47271"/>
                  <a:pt x="216694" y="21871"/>
                </a:cubicBezTo>
                <a:cubicBezTo>
                  <a:pt x="232966" y="-3529"/>
                  <a:pt x="269875" y="-1940"/>
                  <a:pt x="295275" y="2822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64842" y="3506857"/>
                <a:ext cx="533399" cy="261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800" dirty="0" smtClean="0"/>
                  <a:t>newImpulse for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baseline="-25000" dirty="0" smtClean="0"/>
                  <a:t>B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42" y="3506857"/>
                <a:ext cx="533399" cy="26103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0227" t="-9302" r="-9091" b="-25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/>
          <p:cNvSpPr/>
          <p:nvPr/>
        </p:nvSpPr>
        <p:spPr>
          <a:xfrm>
            <a:off x="3893942" y="3251350"/>
            <a:ext cx="140830" cy="388144"/>
          </a:xfrm>
          <a:custGeom>
            <a:avLst/>
            <a:gdLst>
              <a:gd name="connsiteX0" fmla="*/ 47156 w 142842"/>
              <a:gd name="connsiteY0" fmla="*/ 0 h 347663"/>
              <a:gd name="connsiteX1" fmla="*/ 4293 w 142842"/>
              <a:gd name="connsiteY1" fmla="*/ 150019 h 347663"/>
              <a:gd name="connsiteX2" fmla="*/ 140024 w 142842"/>
              <a:gd name="connsiteY2" fmla="*/ 211931 h 347663"/>
              <a:gd name="connsiteX3" fmla="*/ 99543 w 142842"/>
              <a:gd name="connsiteY3" fmla="*/ 347663 h 347663"/>
              <a:gd name="connsiteX4" fmla="*/ 99543 w 142842"/>
              <a:gd name="connsiteY4" fmla="*/ 347663 h 347663"/>
              <a:gd name="connsiteX0" fmla="*/ 109701 w 138712"/>
              <a:gd name="connsiteY0" fmla="*/ 0 h 378619"/>
              <a:gd name="connsiteX1" fmla="*/ 163 w 138712"/>
              <a:gd name="connsiteY1" fmla="*/ 180975 h 378619"/>
              <a:gd name="connsiteX2" fmla="*/ 135894 w 138712"/>
              <a:gd name="connsiteY2" fmla="*/ 242887 h 378619"/>
              <a:gd name="connsiteX3" fmla="*/ 95413 w 138712"/>
              <a:gd name="connsiteY3" fmla="*/ 378619 h 378619"/>
              <a:gd name="connsiteX4" fmla="*/ 95413 w 138712"/>
              <a:gd name="connsiteY4" fmla="*/ 378619 h 378619"/>
              <a:gd name="connsiteX0" fmla="*/ 111864 w 140875"/>
              <a:gd name="connsiteY0" fmla="*/ 0 h 378619"/>
              <a:gd name="connsiteX1" fmla="*/ 56551 w 140875"/>
              <a:gd name="connsiteY1" fmla="*/ 41920 h 378619"/>
              <a:gd name="connsiteX2" fmla="*/ 2326 w 140875"/>
              <a:gd name="connsiteY2" fmla="*/ 180975 h 378619"/>
              <a:gd name="connsiteX3" fmla="*/ 138057 w 140875"/>
              <a:gd name="connsiteY3" fmla="*/ 242887 h 378619"/>
              <a:gd name="connsiteX4" fmla="*/ 97576 w 140875"/>
              <a:gd name="connsiteY4" fmla="*/ 378619 h 378619"/>
              <a:gd name="connsiteX5" fmla="*/ 97576 w 140875"/>
              <a:gd name="connsiteY5" fmla="*/ 378619 h 378619"/>
              <a:gd name="connsiteX0" fmla="*/ 111864 w 141135"/>
              <a:gd name="connsiteY0" fmla="*/ 0 h 388673"/>
              <a:gd name="connsiteX1" fmla="*/ 56551 w 141135"/>
              <a:gd name="connsiteY1" fmla="*/ 41920 h 388673"/>
              <a:gd name="connsiteX2" fmla="*/ 2326 w 141135"/>
              <a:gd name="connsiteY2" fmla="*/ 180975 h 388673"/>
              <a:gd name="connsiteX3" fmla="*/ 138057 w 141135"/>
              <a:gd name="connsiteY3" fmla="*/ 242887 h 388673"/>
              <a:gd name="connsiteX4" fmla="*/ 97576 w 141135"/>
              <a:gd name="connsiteY4" fmla="*/ 378619 h 388673"/>
              <a:gd name="connsiteX5" fmla="*/ 102338 w 141135"/>
              <a:gd name="connsiteY5" fmla="*/ 378619 h 388673"/>
              <a:gd name="connsiteX0" fmla="*/ 111864 w 141211"/>
              <a:gd name="connsiteY0" fmla="*/ 0 h 392556"/>
              <a:gd name="connsiteX1" fmla="*/ 56551 w 141211"/>
              <a:gd name="connsiteY1" fmla="*/ 41920 h 392556"/>
              <a:gd name="connsiteX2" fmla="*/ 2326 w 141211"/>
              <a:gd name="connsiteY2" fmla="*/ 180975 h 392556"/>
              <a:gd name="connsiteX3" fmla="*/ 138057 w 141211"/>
              <a:gd name="connsiteY3" fmla="*/ 242887 h 392556"/>
              <a:gd name="connsiteX4" fmla="*/ 97576 w 141211"/>
              <a:gd name="connsiteY4" fmla="*/ 378619 h 392556"/>
              <a:gd name="connsiteX5" fmla="*/ 92813 w 141211"/>
              <a:gd name="connsiteY5" fmla="*/ 388144 h 392556"/>
              <a:gd name="connsiteX0" fmla="*/ 111864 w 140830"/>
              <a:gd name="connsiteY0" fmla="*/ 0 h 388144"/>
              <a:gd name="connsiteX1" fmla="*/ 56551 w 140830"/>
              <a:gd name="connsiteY1" fmla="*/ 41920 h 388144"/>
              <a:gd name="connsiteX2" fmla="*/ 2326 w 140830"/>
              <a:gd name="connsiteY2" fmla="*/ 180975 h 388144"/>
              <a:gd name="connsiteX3" fmla="*/ 138057 w 140830"/>
              <a:gd name="connsiteY3" fmla="*/ 242887 h 388144"/>
              <a:gd name="connsiteX4" fmla="*/ 92813 w 140830"/>
              <a:gd name="connsiteY4" fmla="*/ 388144 h 3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30" h="388144">
                <a:moveTo>
                  <a:pt x="111864" y="0"/>
                </a:moveTo>
                <a:cubicBezTo>
                  <a:pt x="105026" y="9368"/>
                  <a:pt x="74807" y="11757"/>
                  <a:pt x="56551" y="41920"/>
                </a:cubicBezTo>
                <a:cubicBezTo>
                  <a:pt x="38295" y="72083"/>
                  <a:pt x="-11258" y="147481"/>
                  <a:pt x="2326" y="180975"/>
                </a:cubicBezTo>
                <a:cubicBezTo>
                  <a:pt x="15910" y="214470"/>
                  <a:pt x="122976" y="208359"/>
                  <a:pt x="138057" y="242887"/>
                </a:cubicBezTo>
                <a:cubicBezTo>
                  <a:pt x="153138" y="277415"/>
                  <a:pt x="102239" y="357882"/>
                  <a:pt x="92813" y="388144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245768" y="3352800"/>
            <a:ext cx="204787" cy="288131"/>
          </a:xfrm>
          <a:custGeom>
            <a:avLst/>
            <a:gdLst>
              <a:gd name="connsiteX0" fmla="*/ 197643 w 197643"/>
              <a:gd name="connsiteY0" fmla="*/ 209550 h 224544"/>
              <a:gd name="connsiteX1" fmla="*/ 85725 w 197643"/>
              <a:gd name="connsiteY1" fmla="*/ 214312 h 224544"/>
              <a:gd name="connsiteX2" fmla="*/ 100012 w 197643"/>
              <a:gd name="connsiteY2" fmla="*/ 92869 h 224544"/>
              <a:gd name="connsiteX3" fmla="*/ 0 w 197643"/>
              <a:gd name="connsiteY3" fmla="*/ 0 h 224544"/>
              <a:gd name="connsiteX4" fmla="*/ 0 w 197643"/>
              <a:gd name="connsiteY4" fmla="*/ 0 h 224544"/>
              <a:gd name="connsiteX0" fmla="*/ 233362 w 233362"/>
              <a:gd name="connsiteY0" fmla="*/ 226218 h 241212"/>
              <a:gd name="connsiteX1" fmla="*/ 121444 w 233362"/>
              <a:gd name="connsiteY1" fmla="*/ 230980 h 241212"/>
              <a:gd name="connsiteX2" fmla="*/ 135731 w 233362"/>
              <a:gd name="connsiteY2" fmla="*/ 109537 h 241212"/>
              <a:gd name="connsiteX3" fmla="*/ 35719 w 233362"/>
              <a:gd name="connsiteY3" fmla="*/ 16668 h 241212"/>
              <a:gd name="connsiteX4" fmla="*/ 0 w 233362"/>
              <a:gd name="connsiteY4" fmla="*/ 0 h 241212"/>
              <a:gd name="connsiteX0" fmla="*/ 233362 w 233362"/>
              <a:gd name="connsiteY0" fmla="*/ 226218 h 244003"/>
              <a:gd name="connsiteX1" fmla="*/ 121444 w 233362"/>
              <a:gd name="connsiteY1" fmla="*/ 230980 h 244003"/>
              <a:gd name="connsiteX2" fmla="*/ 147637 w 233362"/>
              <a:gd name="connsiteY2" fmla="*/ 71437 h 244003"/>
              <a:gd name="connsiteX3" fmla="*/ 35719 w 233362"/>
              <a:gd name="connsiteY3" fmla="*/ 16668 h 244003"/>
              <a:gd name="connsiteX4" fmla="*/ 0 w 233362"/>
              <a:gd name="connsiteY4" fmla="*/ 0 h 244003"/>
              <a:gd name="connsiteX0" fmla="*/ 233362 w 233362"/>
              <a:gd name="connsiteY0" fmla="*/ 226218 h 228214"/>
              <a:gd name="connsiteX1" fmla="*/ 88107 w 233362"/>
              <a:gd name="connsiteY1" fmla="*/ 166687 h 228214"/>
              <a:gd name="connsiteX2" fmla="*/ 147637 w 233362"/>
              <a:gd name="connsiteY2" fmla="*/ 71437 h 228214"/>
              <a:gd name="connsiteX3" fmla="*/ 35719 w 233362"/>
              <a:gd name="connsiteY3" fmla="*/ 16668 h 228214"/>
              <a:gd name="connsiteX4" fmla="*/ 0 w 233362"/>
              <a:gd name="connsiteY4" fmla="*/ 0 h 228214"/>
              <a:gd name="connsiteX0" fmla="*/ 197643 w 197643"/>
              <a:gd name="connsiteY0" fmla="*/ 185737 h 190589"/>
              <a:gd name="connsiteX1" fmla="*/ 88107 w 197643"/>
              <a:gd name="connsiteY1" fmla="*/ 166687 h 190589"/>
              <a:gd name="connsiteX2" fmla="*/ 147637 w 197643"/>
              <a:gd name="connsiteY2" fmla="*/ 71437 h 190589"/>
              <a:gd name="connsiteX3" fmla="*/ 35719 w 197643"/>
              <a:gd name="connsiteY3" fmla="*/ 16668 h 190589"/>
              <a:gd name="connsiteX4" fmla="*/ 0 w 197643"/>
              <a:gd name="connsiteY4" fmla="*/ 0 h 190589"/>
              <a:gd name="connsiteX0" fmla="*/ 197643 w 197643"/>
              <a:gd name="connsiteY0" fmla="*/ 185737 h 186575"/>
              <a:gd name="connsiteX1" fmla="*/ 88107 w 197643"/>
              <a:gd name="connsiteY1" fmla="*/ 166687 h 186575"/>
              <a:gd name="connsiteX2" fmla="*/ 147637 w 197643"/>
              <a:gd name="connsiteY2" fmla="*/ 71437 h 186575"/>
              <a:gd name="connsiteX3" fmla="*/ 35719 w 197643"/>
              <a:gd name="connsiteY3" fmla="*/ 16668 h 186575"/>
              <a:gd name="connsiteX4" fmla="*/ 0 w 197643"/>
              <a:gd name="connsiteY4" fmla="*/ 0 h 186575"/>
              <a:gd name="connsiteX0" fmla="*/ 197643 w 197643"/>
              <a:gd name="connsiteY0" fmla="*/ 185737 h 271545"/>
              <a:gd name="connsiteX1" fmla="*/ 116682 w 197643"/>
              <a:gd name="connsiteY1" fmla="*/ 271463 h 271545"/>
              <a:gd name="connsiteX2" fmla="*/ 88107 w 197643"/>
              <a:gd name="connsiteY2" fmla="*/ 166687 h 271545"/>
              <a:gd name="connsiteX3" fmla="*/ 147637 w 197643"/>
              <a:gd name="connsiteY3" fmla="*/ 71437 h 271545"/>
              <a:gd name="connsiteX4" fmla="*/ 35719 w 197643"/>
              <a:gd name="connsiteY4" fmla="*/ 16668 h 271545"/>
              <a:gd name="connsiteX5" fmla="*/ 0 w 197643"/>
              <a:gd name="connsiteY5" fmla="*/ 0 h 271545"/>
              <a:gd name="connsiteX0" fmla="*/ 197643 w 197643"/>
              <a:gd name="connsiteY0" fmla="*/ 185737 h 185737"/>
              <a:gd name="connsiteX1" fmla="*/ 88107 w 197643"/>
              <a:gd name="connsiteY1" fmla="*/ 166687 h 185737"/>
              <a:gd name="connsiteX2" fmla="*/ 147637 w 197643"/>
              <a:gd name="connsiteY2" fmla="*/ 71437 h 185737"/>
              <a:gd name="connsiteX3" fmla="*/ 35719 w 197643"/>
              <a:gd name="connsiteY3" fmla="*/ 16668 h 185737"/>
              <a:gd name="connsiteX4" fmla="*/ 0 w 197643"/>
              <a:gd name="connsiteY4" fmla="*/ 0 h 185737"/>
              <a:gd name="connsiteX0" fmla="*/ 204787 w 204787"/>
              <a:gd name="connsiteY0" fmla="*/ 288131 h 288131"/>
              <a:gd name="connsiteX1" fmla="*/ 88107 w 204787"/>
              <a:gd name="connsiteY1" fmla="*/ 166687 h 288131"/>
              <a:gd name="connsiteX2" fmla="*/ 147637 w 204787"/>
              <a:gd name="connsiteY2" fmla="*/ 71437 h 288131"/>
              <a:gd name="connsiteX3" fmla="*/ 35719 w 204787"/>
              <a:gd name="connsiteY3" fmla="*/ 16668 h 288131"/>
              <a:gd name="connsiteX4" fmla="*/ 0 w 204787"/>
              <a:gd name="connsiteY4" fmla="*/ 0 h 288131"/>
              <a:gd name="connsiteX0" fmla="*/ 204787 w 204787"/>
              <a:gd name="connsiteY0" fmla="*/ 288131 h 288131"/>
              <a:gd name="connsiteX1" fmla="*/ 78582 w 204787"/>
              <a:gd name="connsiteY1" fmla="*/ 200025 h 288131"/>
              <a:gd name="connsiteX2" fmla="*/ 147637 w 204787"/>
              <a:gd name="connsiteY2" fmla="*/ 71437 h 288131"/>
              <a:gd name="connsiteX3" fmla="*/ 35719 w 204787"/>
              <a:gd name="connsiteY3" fmla="*/ 16668 h 288131"/>
              <a:gd name="connsiteX4" fmla="*/ 0 w 204787"/>
              <a:gd name="connsiteY4" fmla="*/ 0 h 2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" h="288131">
                <a:moveTo>
                  <a:pt x="204787" y="288131"/>
                </a:moveTo>
                <a:cubicBezTo>
                  <a:pt x="181967" y="284162"/>
                  <a:pt x="88107" y="236141"/>
                  <a:pt x="78582" y="200025"/>
                </a:cubicBezTo>
                <a:cubicBezTo>
                  <a:pt x="69057" y="163909"/>
                  <a:pt x="154781" y="101997"/>
                  <a:pt x="147637" y="71437"/>
                </a:cubicBezTo>
                <a:cubicBezTo>
                  <a:pt x="140493" y="40878"/>
                  <a:pt x="60325" y="28574"/>
                  <a:pt x="35719" y="16668"/>
                </a:cubicBezTo>
                <a:cubicBezTo>
                  <a:pt x="11113" y="4762"/>
                  <a:pt x="11906" y="555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89722" y="3642819"/>
                <a:ext cx="524299" cy="13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baseline="-25000" dirty="0" smtClean="0"/>
                  <a:t>B</a:t>
                </a:r>
                <a:r>
                  <a:rPr lang="en-US" altLang="zh-TW" sz="800" dirty="0" smtClean="0"/>
                  <a:t>-before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722" y="3642819"/>
                <a:ext cx="524299" cy="13792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t="-13636" r="-1163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2800111" y="2609850"/>
            <a:ext cx="114281" cy="330994"/>
          </a:xfrm>
          <a:custGeom>
            <a:avLst/>
            <a:gdLst>
              <a:gd name="connsiteX0" fmla="*/ 88345 w 114281"/>
              <a:gd name="connsiteY0" fmla="*/ 0 h 330994"/>
              <a:gd name="connsiteX1" fmla="*/ 239 w 114281"/>
              <a:gd name="connsiteY1" fmla="*/ 154781 h 330994"/>
              <a:gd name="connsiteX2" fmla="*/ 112158 w 114281"/>
              <a:gd name="connsiteY2" fmla="*/ 221456 h 330994"/>
              <a:gd name="connsiteX3" fmla="*/ 76439 w 114281"/>
              <a:gd name="connsiteY3" fmla="*/ 330994 h 330994"/>
              <a:gd name="connsiteX4" fmla="*/ 76439 w 114281"/>
              <a:gd name="connsiteY4" fmla="*/ 330994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81" h="330994">
                <a:moveTo>
                  <a:pt x="88345" y="0"/>
                </a:moveTo>
                <a:cubicBezTo>
                  <a:pt x="42307" y="58936"/>
                  <a:pt x="-3730" y="117872"/>
                  <a:pt x="239" y="154781"/>
                </a:cubicBezTo>
                <a:cubicBezTo>
                  <a:pt x="4208" y="191690"/>
                  <a:pt x="99458" y="192087"/>
                  <a:pt x="112158" y="221456"/>
                </a:cubicBezTo>
                <a:cubicBezTo>
                  <a:pt x="124858" y="250825"/>
                  <a:pt x="76439" y="330994"/>
                  <a:pt x="76439" y="330994"/>
                </a:cubicBezTo>
                <a:lnTo>
                  <a:pt x="76439" y="33099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371725" y="2566642"/>
            <a:ext cx="188372" cy="305146"/>
          </a:xfrm>
          <a:custGeom>
            <a:avLst/>
            <a:gdLst>
              <a:gd name="connsiteX0" fmla="*/ 83947 w 145860"/>
              <a:gd name="connsiteY0" fmla="*/ 0 h 373856"/>
              <a:gd name="connsiteX1" fmla="*/ 603 w 145860"/>
              <a:gd name="connsiteY1" fmla="*/ 90487 h 373856"/>
              <a:gd name="connsiteX2" fmla="*/ 122047 w 145860"/>
              <a:gd name="connsiteY2" fmla="*/ 211931 h 373856"/>
              <a:gd name="connsiteX3" fmla="*/ 145860 w 145860"/>
              <a:gd name="connsiteY3" fmla="*/ 373856 h 373856"/>
              <a:gd name="connsiteX4" fmla="*/ 145860 w 145860"/>
              <a:gd name="connsiteY4" fmla="*/ 373856 h 373856"/>
              <a:gd name="connsiteX0" fmla="*/ 83947 w 149599"/>
              <a:gd name="connsiteY0" fmla="*/ 0 h 373856"/>
              <a:gd name="connsiteX1" fmla="*/ 603 w 149599"/>
              <a:gd name="connsiteY1" fmla="*/ 90487 h 373856"/>
              <a:gd name="connsiteX2" fmla="*/ 122047 w 149599"/>
              <a:gd name="connsiteY2" fmla="*/ 211931 h 373856"/>
              <a:gd name="connsiteX3" fmla="*/ 148241 w 149599"/>
              <a:gd name="connsiteY3" fmla="*/ 340518 h 373856"/>
              <a:gd name="connsiteX4" fmla="*/ 145860 w 149599"/>
              <a:gd name="connsiteY4" fmla="*/ 373856 h 373856"/>
              <a:gd name="connsiteX5" fmla="*/ 145860 w 149599"/>
              <a:gd name="connsiteY5" fmla="*/ 373856 h 373856"/>
              <a:gd name="connsiteX0" fmla="*/ 83947 w 145860"/>
              <a:gd name="connsiteY0" fmla="*/ 0 h 373856"/>
              <a:gd name="connsiteX1" fmla="*/ 603 w 145860"/>
              <a:gd name="connsiteY1" fmla="*/ 90487 h 373856"/>
              <a:gd name="connsiteX2" fmla="*/ 122047 w 145860"/>
              <a:gd name="connsiteY2" fmla="*/ 211931 h 373856"/>
              <a:gd name="connsiteX3" fmla="*/ 145860 w 145860"/>
              <a:gd name="connsiteY3" fmla="*/ 373856 h 373856"/>
              <a:gd name="connsiteX4" fmla="*/ 145860 w 145860"/>
              <a:gd name="connsiteY4" fmla="*/ 373856 h 373856"/>
              <a:gd name="connsiteX0" fmla="*/ 83947 w 200629"/>
              <a:gd name="connsiteY0" fmla="*/ 0 h 400050"/>
              <a:gd name="connsiteX1" fmla="*/ 603 w 200629"/>
              <a:gd name="connsiteY1" fmla="*/ 90487 h 400050"/>
              <a:gd name="connsiteX2" fmla="*/ 122047 w 200629"/>
              <a:gd name="connsiteY2" fmla="*/ 211931 h 400050"/>
              <a:gd name="connsiteX3" fmla="*/ 145860 w 200629"/>
              <a:gd name="connsiteY3" fmla="*/ 373856 h 400050"/>
              <a:gd name="connsiteX4" fmla="*/ 200629 w 200629"/>
              <a:gd name="connsiteY4" fmla="*/ 400050 h 400050"/>
              <a:gd name="connsiteX0" fmla="*/ 83947 w 200629"/>
              <a:gd name="connsiteY0" fmla="*/ 0 h 400050"/>
              <a:gd name="connsiteX1" fmla="*/ 603 w 200629"/>
              <a:gd name="connsiteY1" fmla="*/ 90487 h 400050"/>
              <a:gd name="connsiteX2" fmla="*/ 122047 w 200629"/>
              <a:gd name="connsiteY2" fmla="*/ 211931 h 400050"/>
              <a:gd name="connsiteX3" fmla="*/ 88710 w 200629"/>
              <a:gd name="connsiteY3" fmla="*/ 300037 h 400050"/>
              <a:gd name="connsiteX4" fmla="*/ 200629 w 200629"/>
              <a:gd name="connsiteY4" fmla="*/ 400050 h 400050"/>
              <a:gd name="connsiteX0" fmla="*/ 88990 w 239993"/>
              <a:gd name="connsiteY0" fmla="*/ 0 h 400050"/>
              <a:gd name="connsiteX1" fmla="*/ 5646 w 239993"/>
              <a:gd name="connsiteY1" fmla="*/ 90487 h 400050"/>
              <a:gd name="connsiteX2" fmla="*/ 239009 w 239993"/>
              <a:gd name="connsiteY2" fmla="*/ 140494 h 400050"/>
              <a:gd name="connsiteX3" fmla="*/ 93753 w 239993"/>
              <a:gd name="connsiteY3" fmla="*/ 300037 h 400050"/>
              <a:gd name="connsiteX4" fmla="*/ 205672 w 239993"/>
              <a:gd name="connsiteY4" fmla="*/ 400050 h 400050"/>
              <a:gd name="connsiteX0" fmla="*/ 0 w 234347"/>
              <a:gd name="connsiteY0" fmla="*/ 0 h 309563"/>
              <a:gd name="connsiteX1" fmla="*/ 233363 w 234347"/>
              <a:gd name="connsiteY1" fmla="*/ 50007 h 309563"/>
              <a:gd name="connsiteX2" fmla="*/ 88107 w 234347"/>
              <a:gd name="connsiteY2" fmla="*/ 209550 h 309563"/>
              <a:gd name="connsiteX3" fmla="*/ 200026 w 234347"/>
              <a:gd name="connsiteY3" fmla="*/ 309563 h 309563"/>
              <a:gd name="connsiteX0" fmla="*/ 0 w 188372"/>
              <a:gd name="connsiteY0" fmla="*/ 0 h 304801"/>
              <a:gd name="connsiteX1" fmla="*/ 188120 w 188372"/>
              <a:gd name="connsiteY1" fmla="*/ 45245 h 304801"/>
              <a:gd name="connsiteX2" fmla="*/ 42864 w 188372"/>
              <a:gd name="connsiteY2" fmla="*/ 204788 h 304801"/>
              <a:gd name="connsiteX3" fmla="*/ 154783 w 188372"/>
              <a:gd name="connsiteY3" fmla="*/ 304801 h 304801"/>
              <a:gd name="connsiteX0" fmla="*/ 0 w 188372"/>
              <a:gd name="connsiteY0" fmla="*/ 345 h 305146"/>
              <a:gd name="connsiteX1" fmla="*/ 188120 w 188372"/>
              <a:gd name="connsiteY1" fmla="*/ 45590 h 305146"/>
              <a:gd name="connsiteX2" fmla="*/ 42864 w 188372"/>
              <a:gd name="connsiteY2" fmla="*/ 205133 h 305146"/>
              <a:gd name="connsiteX3" fmla="*/ 154783 w 188372"/>
              <a:gd name="connsiteY3" fmla="*/ 305146 h 30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72" h="305146">
                <a:moveTo>
                  <a:pt x="0" y="345"/>
                </a:moveTo>
                <a:cubicBezTo>
                  <a:pt x="44053" y="-2433"/>
                  <a:pt x="180976" y="11459"/>
                  <a:pt x="188120" y="45590"/>
                </a:cubicBezTo>
                <a:cubicBezTo>
                  <a:pt x="195264" y="79721"/>
                  <a:pt x="48420" y="161874"/>
                  <a:pt x="42864" y="205133"/>
                </a:cubicBezTo>
                <a:cubicBezTo>
                  <a:pt x="37308" y="248392"/>
                  <a:pt x="136527" y="296415"/>
                  <a:pt x="154783" y="305146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460350" y="3031331"/>
            <a:ext cx="278088" cy="260293"/>
          </a:xfrm>
          <a:custGeom>
            <a:avLst/>
            <a:gdLst>
              <a:gd name="connsiteX0" fmla="*/ 278088 w 278088"/>
              <a:gd name="connsiteY0" fmla="*/ 0 h 260293"/>
              <a:gd name="connsiteX1" fmla="*/ 109019 w 278088"/>
              <a:gd name="connsiteY1" fmla="*/ 42863 h 260293"/>
              <a:gd name="connsiteX2" fmla="*/ 175694 w 278088"/>
              <a:gd name="connsiteY2" fmla="*/ 197644 h 260293"/>
              <a:gd name="connsiteX3" fmla="*/ 16150 w 278088"/>
              <a:gd name="connsiteY3" fmla="*/ 254794 h 260293"/>
              <a:gd name="connsiteX4" fmla="*/ 13769 w 278088"/>
              <a:gd name="connsiteY4" fmla="*/ 254794 h 260293"/>
              <a:gd name="connsiteX0" fmla="*/ 278088 w 278088"/>
              <a:gd name="connsiteY0" fmla="*/ 0 h 260293"/>
              <a:gd name="connsiteX1" fmla="*/ 109019 w 278088"/>
              <a:gd name="connsiteY1" fmla="*/ 42863 h 260293"/>
              <a:gd name="connsiteX2" fmla="*/ 175694 w 278088"/>
              <a:gd name="connsiteY2" fmla="*/ 197644 h 260293"/>
              <a:gd name="connsiteX3" fmla="*/ 16150 w 278088"/>
              <a:gd name="connsiteY3" fmla="*/ 254794 h 260293"/>
              <a:gd name="connsiteX4" fmla="*/ 13769 w 278088"/>
              <a:gd name="connsiteY4" fmla="*/ 254794 h 260293"/>
              <a:gd name="connsiteX0" fmla="*/ 278088 w 278088"/>
              <a:gd name="connsiteY0" fmla="*/ 0 h 260293"/>
              <a:gd name="connsiteX1" fmla="*/ 92350 w 278088"/>
              <a:gd name="connsiteY1" fmla="*/ 107157 h 260293"/>
              <a:gd name="connsiteX2" fmla="*/ 175694 w 278088"/>
              <a:gd name="connsiteY2" fmla="*/ 197644 h 260293"/>
              <a:gd name="connsiteX3" fmla="*/ 16150 w 278088"/>
              <a:gd name="connsiteY3" fmla="*/ 254794 h 260293"/>
              <a:gd name="connsiteX4" fmla="*/ 13769 w 278088"/>
              <a:gd name="connsiteY4" fmla="*/ 254794 h 26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088" h="260293">
                <a:moveTo>
                  <a:pt x="278088" y="0"/>
                </a:moveTo>
                <a:cubicBezTo>
                  <a:pt x="235423" y="59730"/>
                  <a:pt x="109416" y="74216"/>
                  <a:pt x="92350" y="107157"/>
                </a:cubicBezTo>
                <a:cubicBezTo>
                  <a:pt x="75284" y="140098"/>
                  <a:pt x="188394" y="173038"/>
                  <a:pt x="175694" y="197644"/>
                </a:cubicBezTo>
                <a:cubicBezTo>
                  <a:pt x="162994" y="222250"/>
                  <a:pt x="43137" y="245269"/>
                  <a:pt x="16150" y="254794"/>
                </a:cubicBezTo>
                <a:cubicBezTo>
                  <a:pt x="-10837" y="264319"/>
                  <a:pt x="1466" y="259556"/>
                  <a:pt x="13769" y="254794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396130" y="2497932"/>
            <a:ext cx="221237" cy="507207"/>
          </a:xfrm>
          <a:custGeom>
            <a:avLst/>
            <a:gdLst>
              <a:gd name="connsiteX0" fmla="*/ 88345 w 114281"/>
              <a:gd name="connsiteY0" fmla="*/ 0 h 330994"/>
              <a:gd name="connsiteX1" fmla="*/ 239 w 114281"/>
              <a:gd name="connsiteY1" fmla="*/ 154781 h 330994"/>
              <a:gd name="connsiteX2" fmla="*/ 112158 w 114281"/>
              <a:gd name="connsiteY2" fmla="*/ 221456 h 330994"/>
              <a:gd name="connsiteX3" fmla="*/ 76439 w 114281"/>
              <a:gd name="connsiteY3" fmla="*/ 330994 h 330994"/>
              <a:gd name="connsiteX4" fmla="*/ 76439 w 114281"/>
              <a:gd name="connsiteY4" fmla="*/ 330994 h 330994"/>
              <a:gd name="connsiteX0" fmla="*/ 88345 w 114550"/>
              <a:gd name="connsiteY0" fmla="*/ 0 h 338515"/>
              <a:gd name="connsiteX1" fmla="*/ 239 w 114550"/>
              <a:gd name="connsiteY1" fmla="*/ 154781 h 338515"/>
              <a:gd name="connsiteX2" fmla="*/ 112158 w 114550"/>
              <a:gd name="connsiteY2" fmla="*/ 221456 h 338515"/>
              <a:gd name="connsiteX3" fmla="*/ 76439 w 114550"/>
              <a:gd name="connsiteY3" fmla="*/ 330994 h 338515"/>
              <a:gd name="connsiteX4" fmla="*/ 71676 w 114550"/>
              <a:gd name="connsiteY4" fmla="*/ 328612 h 338515"/>
              <a:gd name="connsiteX0" fmla="*/ 88345 w 114680"/>
              <a:gd name="connsiteY0" fmla="*/ 0 h 369124"/>
              <a:gd name="connsiteX1" fmla="*/ 239 w 114680"/>
              <a:gd name="connsiteY1" fmla="*/ 154781 h 369124"/>
              <a:gd name="connsiteX2" fmla="*/ 112158 w 114680"/>
              <a:gd name="connsiteY2" fmla="*/ 221456 h 369124"/>
              <a:gd name="connsiteX3" fmla="*/ 76439 w 114680"/>
              <a:gd name="connsiteY3" fmla="*/ 330994 h 369124"/>
              <a:gd name="connsiteX4" fmla="*/ 55007 w 114680"/>
              <a:gd name="connsiteY4" fmla="*/ 369093 h 369124"/>
              <a:gd name="connsiteX0" fmla="*/ 88345 w 264568"/>
              <a:gd name="connsiteY0" fmla="*/ 0 h 495302"/>
              <a:gd name="connsiteX1" fmla="*/ 239 w 264568"/>
              <a:gd name="connsiteY1" fmla="*/ 154781 h 495302"/>
              <a:gd name="connsiteX2" fmla="*/ 112158 w 264568"/>
              <a:gd name="connsiteY2" fmla="*/ 221456 h 495302"/>
              <a:gd name="connsiteX3" fmla="*/ 76439 w 264568"/>
              <a:gd name="connsiteY3" fmla="*/ 330994 h 495302"/>
              <a:gd name="connsiteX4" fmla="*/ 264557 w 264568"/>
              <a:gd name="connsiteY4" fmla="*/ 495299 h 495302"/>
              <a:gd name="connsiteX0" fmla="*/ 88345 w 264568"/>
              <a:gd name="connsiteY0" fmla="*/ 0 h 511971"/>
              <a:gd name="connsiteX1" fmla="*/ 239 w 264568"/>
              <a:gd name="connsiteY1" fmla="*/ 154781 h 511971"/>
              <a:gd name="connsiteX2" fmla="*/ 112158 w 264568"/>
              <a:gd name="connsiteY2" fmla="*/ 221456 h 511971"/>
              <a:gd name="connsiteX3" fmla="*/ 76439 w 264568"/>
              <a:gd name="connsiteY3" fmla="*/ 330994 h 511971"/>
              <a:gd name="connsiteX4" fmla="*/ 264557 w 264568"/>
              <a:gd name="connsiteY4" fmla="*/ 511968 h 511971"/>
              <a:gd name="connsiteX0" fmla="*/ 88345 w 264566"/>
              <a:gd name="connsiteY0" fmla="*/ 0 h 511970"/>
              <a:gd name="connsiteX1" fmla="*/ 239 w 264566"/>
              <a:gd name="connsiteY1" fmla="*/ 154781 h 511970"/>
              <a:gd name="connsiteX2" fmla="*/ 112158 w 264566"/>
              <a:gd name="connsiteY2" fmla="*/ 221456 h 511970"/>
              <a:gd name="connsiteX3" fmla="*/ 45482 w 264566"/>
              <a:gd name="connsiteY3" fmla="*/ 295275 h 511970"/>
              <a:gd name="connsiteX4" fmla="*/ 264557 w 264566"/>
              <a:gd name="connsiteY4" fmla="*/ 511968 h 511970"/>
              <a:gd name="connsiteX0" fmla="*/ 47020 w 223241"/>
              <a:gd name="connsiteY0" fmla="*/ 0 h 511970"/>
              <a:gd name="connsiteX1" fmla="*/ 70833 w 223241"/>
              <a:gd name="connsiteY1" fmla="*/ 221456 h 511970"/>
              <a:gd name="connsiteX2" fmla="*/ 4157 w 223241"/>
              <a:gd name="connsiteY2" fmla="*/ 295275 h 511970"/>
              <a:gd name="connsiteX3" fmla="*/ 223232 w 223241"/>
              <a:gd name="connsiteY3" fmla="*/ 511968 h 511970"/>
              <a:gd name="connsiteX0" fmla="*/ 49986 w 223826"/>
              <a:gd name="connsiteY0" fmla="*/ 0 h 514351"/>
              <a:gd name="connsiteX1" fmla="*/ 71418 w 223826"/>
              <a:gd name="connsiteY1" fmla="*/ 223837 h 514351"/>
              <a:gd name="connsiteX2" fmla="*/ 4742 w 223826"/>
              <a:gd name="connsiteY2" fmla="*/ 297656 h 514351"/>
              <a:gd name="connsiteX3" fmla="*/ 223817 w 223826"/>
              <a:gd name="connsiteY3" fmla="*/ 514349 h 514351"/>
              <a:gd name="connsiteX0" fmla="*/ 49986 w 223826"/>
              <a:gd name="connsiteY0" fmla="*/ 0 h 514351"/>
              <a:gd name="connsiteX1" fmla="*/ 71418 w 223826"/>
              <a:gd name="connsiteY1" fmla="*/ 223837 h 514351"/>
              <a:gd name="connsiteX2" fmla="*/ 4742 w 223826"/>
              <a:gd name="connsiteY2" fmla="*/ 297656 h 514351"/>
              <a:gd name="connsiteX3" fmla="*/ 223817 w 223826"/>
              <a:gd name="connsiteY3" fmla="*/ 514349 h 514351"/>
              <a:gd name="connsiteX0" fmla="*/ 23608 w 223642"/>
              <a:gd name="connsiteY0" fmla="*/ 0 h 507207"/>
              <a:gd name="connsiteX1" fmla="*/ 71234 w 223642"/>
              <a:gd name="connsiteY1" fmla="*/ 216693 h 507207"/>
              <a:gd name="connsiteX2" fmla="*/ 4558 w 223642"/>
              <a:gd name="connsiteY2" fmla="*/ 290512 h 507207"/>
              <a:gd name="connsiteX3" fmla="*/ 223633 w 223642"/>
              <a:gd name="connsiteY3" fmla="*/ 507205 h 507207"/>
              <a:gd name="connsiteX0" fmla="*/ 21203 w 221237"/>
              <a:gd name="connsiteY0" fmla="*/ 0 h 507207"/>
              <a:gd name="connsiteX1" fmla="*/ 104547 w 221237"/>
              <a:gd name="connsiteY1" fmla="*/ 161924 h 507207"/>
              <a:gd name="connsiteX2" fmla="*/ 2153 w 221237"/>
              <a:gd name="connsiteY2" fmla="*/ 290512 h 507207"/>
              <a:gd name="connsiteX3" fmla="*/ 221228 w 221237"/>
              <a:gd name="connsiteY3" fmla="*/ 507205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237" h="507207">
                <a:moveTo>
                  <a:pt x="21203" y="0"/>
                </a:moveTo>
                <a:cubicBezTo>
                  <a:pt x="49977" y="46137"/>
                  <a:pt x="107722" y="113505"/>
                  <a:pt x="104547" y="161924"/>
                </a:cubicBezTo>
                <a:cubicBezTo>
                  <a:pt x="101372" y="210343"/>
                  <a:pt x="-17294" y="232965"/>
                  <a:pt x="2153" y="290512"/>
                </a:cubicBezTo>
                <a:cubicBezTo>
                  <a:pt x="21600" y="348059"/>
                  <a:pt x="222816" y="507999"/>
                  <a:pt x="221228" y="507205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59178" y="3247205"/>
                <a:ext cx="380999" cy="13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baseline="-25000" dirty="0" smtClean="0"/>
                  <a:t>A</a:t>
                </a:r>
                <a:r>
                  <a:rPr lang="en-US" altLang="zh-TW" sz="800" dirty="0" smtClean="0"/>
                  <a:t>-after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78" y="3247205"/>
                <a:ext cx="380999" cy="13792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4839" t="-13636" r="-9677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92479" y="2486739"/>
                <a:ext cx="533399" cy="261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800" dirty="0" smtClean="0"/>
                  <a:t>newImpulse for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baseline="-25000" dirty="0" smtClean="0"/>
                  <a:t>A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79" y="2486739"/>
                <a:ext cx="533399" cy="261034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227" t="-11628" r="-9091" b="-23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3241525" y="2370058"/>
            <a:ext cx="31908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normal</a:t>
            </a:r>
            <a:endParaRPr lang="zh-TW" altLang="en-US" sz="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158293" y="3246454"/>
            <a:ext cx="265760" cy="10634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69038" y="2729067"/>
            <a:ext cx="31908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B</a:t>
            </a:r>
            <a:endParaRPr lang="zh-TW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089123" y="3283993"/>
            <a:ext cx="31908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A</a:t>
            </a:r>
            <a:endParaRPr lang="zh-TW" altLang="en-US" sz="800" dirty="0"/>
          </a:p>
        </p:txBody>
      </p:sp>
      <p:sp>
        <p:nvSpPr>
          <p:cNvPr id="51" name="Isosceles Triangle 50"/>
          <p:cNvSpPr/>
          <p:nvPr/>
        </p:nvSpPr>
        <p:spPr>
          <a:xfrm rot="-6900000" flipH="1">
            <a:off x="4168177" y="3318288"/>
            <a:ext cx="36576" cy="54864"/>
          </a:xfrm>
          <a:prstGeom prst="triangle">
            <a:avLst>
              <a:gd name="adj" fmla="val 50001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-7020000" flipH="1">
            <a:off x="2454742" y="2883358"/>
            <a:ext cx="27432" cy="54864"/>
          </a:xfrm>
          <a:prstGeom prst="triangle">
            <a:avLst>
              <a:gd name="adj" fmla="val 50001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-4380000" flipH="1">
            <a:off x="2453981" y="2904622"/>
            <a:ext cx="27432" cy="54864"/>
          </a:xfrm>
          <a:prstGeom prst="triangle">
            <a:avLst>
              <a:gd name="adj" fmla="val 50001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7920000" flipH="1">
            <a:off x="4128410" y="3310873"/>
            <a:ext cx="36576" cy="54864"/>
          </a:xfrm>
          <a:prstGeom prst="triangle">
            <a:avLst>
              <a:gd name="adj" fmla="val 50001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4-7</a:t>
            </a:r>
            <a:endParaRPr lang="zh-TW" altLang="en-US" sz="1600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2869" y="2668990"/>
            <a:ext cx="548640" cy="548640"/>
            <a:chOff x="2057400" y="3048000"/>
            <a:chExt cx="548640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057400" y="304800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318004" y="330860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56273" y="3221809"/>
            <a:ext cx="914400" cy="276702"/>
            <a:chOff x="3032760" y="3226583"/>
            <a:chExt cx="762000" cy="276702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37522" y="3228965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760" y="3231346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791425" y="3226583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3427189" y="2943310"/>
            <a:ext cx="0" cy="4232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79019" y="3200400"/>
            <a:ext cx="383381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24200" y="3366516"/>
            <a:ext cx="302990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H="1">
            <a:off x="3124200" y="2929594"/>
            <a:ext cx="302989" cy="436922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781301" y="2885636"/>
            <a:ext cx="450056" cy="305266"/>
          </a:xfrm>
          <a:custGeom>
            <a:avLst/>
            <a:gdLst>
              <a:gd name="connsiteX0" fmla="*/ 52340 w 159332"/>
              <a:gd name="connsiteY0" fmla="*/ 0 h 400050"/>
              <a:gd name="connsiteX1" fmla="*/ 4715 w 159332"/>
              <a:gd name="connsiteY1" fmla="*/ 85725 h 400050"/>
              <a:gd name="connsiteX2" fmla="*/ 154734 w 159332"/>
              <a:gd name="connsiteY2" fmla="*/ 257175 h 400050"/>
              <a:gd name="connsiteX3" fmla="*/ 123778 w 159332"/>
              <a:gd name="connsiteY3" fmla="*/ 400050 h 400050"/>
              <a:gd name="connsiteX4" fmla="*/ 123778 w 159332"/>
              <a:gd name="connsiteY4" fmla="*/ 400050 h 400050"/>
              <a:gd name="connsiteX0" fmla="*/ 52340 w 159704"/>
              <a:gd name="connsiteY0" fmla="*/ 0 h 408944"/>
              <a:gd name="connsiteX1" fmla="*/ 4715 w 159704"/>
              <a:gd name="connsiteY1" fmla="*/ 85725 h 408944"/>
              <a:gd name="connsiteX2" fmla="*/ 154734 w 159704"/>
              <a:gd name="connsiteY2" fmla="*/ 257175 h 408944"/>
              <a:gd name="connsiteX3" fmla="*/ 123778 w 159704"/>
              <a:gd name="connsiteY3" fmla="*/ 400050 h 408944"/>
              <a:gd name="connsiteX4" fmla="*/ 123778 w 159704"/>
              <a:gd name="connsiteY4" fmla="*/ 392907 h 408944"/>
              <a:gd name="connsiteX0" fmla="*/ 52340 w 159704"/>
              <a:gd name="connsiteY0" fmla="*/ 0 h 400050"/>
              <a:gd name="connsiteX1" fmla="*/ 4715 w 159704"/>
              <a:gd name="connsiteY1" fmla="*/ 85725 h 400050"/>
              <a:gd name="connsiteX2" fmla="*/ 154734 w 159704"/>
              <a:gd name="connsiteY2" fmla="*/ 257175 h 400050"/>
              <a:gd name="connsiteX3" fmla="*/ 123778 w 159704"/>
              <a:gd name="connsiteY3" fmla="*/ 400050 h 400050"/>
              <a:gd name="connsiteX0" fmla="*/ 52340 w 371549"/>
              <a:gd name="connsiteY0" fmla="*/ 0 h 414338"/>
              <a:gd name="connsiteX1" fmla="*/ 4715 w 371549"/>
              <a:gd name="connsiteY1" fmla="*/ 85725 h 414338"/>
              <a:gd name="connsiteX2" fmla="*/ 154734 w 371549"/>
              <a:gd name="connsiteY2" fmla="*/ 257175 h 414338"/>
              <a:gd name="connsiteX3" fmla="*/ 371428 w 371549"/>
              <a:gd name="connsiteY3" fmla="*/ 414338 h 414338"/>
              <a:gd name="connsiteX0" fmla="*/ 52340 w 371428"/>
              <a:gd name="connsiteY0" fmla="*/ 0 h 414348"/>
              <a:gd name="connsiteX1" fmla="*/ 4715 w 371428"/>
              <a:gd name="connsiteY1" fmla="*/ 85725 h 414348"/>
              <a:gd name="connsiteX2" fmla="*/ 154734 w 371428"/>
              <a:gd name="connsiteY2" fmla="*/ 257175 h 414348"/>
              <a:gd name="connsiteX3" fmla="*/ 371428 w 371428"/>
              <a:gd name="connsiteY3" fmla="*/ 414338 h 414348"/>
              <a:gd name="connsiteX0" fmla="*/ 52340 w 414290"/>
              <a:gd name="connsiteY0" fmla="*/ 0 h 414348"/>
              <a:gd name="connsiteX1" fmla="*/ 4715 w 414290"/>
              <a:gd name="connsiteY1" fmla="*/ 85725 h 414348"/>
              <a:gd name="connsiteX2" fmla="*/ 154734 w 414290"/>
              <a:gd name="connsiteY2" fmla="*/ 257175 h 414348"/>
              <a:gd name="connsiteX3" fmla="*/ 414290 w 414290"/>
              <a:gd name="connsiteY3" fmla="*/ 414338 h 414348"/>
              <a:gd name="connsiteX0" fmla="*/ 48521 w 410471"/>
              <a:gd name="connsiteY0" fmla="*/ 0 h 414352"/>
              <a:gd name="connsiteX1" fmla="*/ 896 w 410471"/>
              <a:gd name="connsiteY1" fmla="*/ 85725 h 414352"/>
              <a:gd name="connsiteX2" fmla="*/ 81859 w 410471"/>
              <a:gd name="connsiteY2" fmla="*/ 290513 h 414352"/>
              <a:gd name="connsiteX3" fmla="*/ 410471 w 410471"/>
              <a:gd name="connsiteY3" fmla="*/ 414338 h 414352"/>
              <a:gd name="connsiteX0" fmla="*/ 48521 w 410471"/>
              <a:gd name="connsiteY0" fmla="*/ 0 h 414347"/>
              <a:gd name="connsiteX1" fmla="*/ 896 w 410471"/>
              <a:gd name="connsiteY1" fmla="*/ 85725 h 414347"/>
              <a:gd name="connsiteX2" fmla="*/ 81859 w 410471"/>
              <a:gd name="connsiteY2" fmla="*/ 290513 h 414347"/>
              <a:gd name="connsiteX3" fmla="*/ 410471 w 410471"/>
              <a:gd name="connsiteY3" fmla="*/ 414338 h 414347"/>
              <a:gd name="connsiteX0" fmla="*/ 48732 w 410682"/>
              <a:gd name="connsiteY0" fmla="*/ 0 h 414352"/>
              <a:gd name="connsiteX1" fmla="*/ 1107 w 410682"/>
              <a:gd name="connsiteY1" fmla="*/ 85725 h 414352"/>
              <a:gd name="connsiteX2" fmla="*/ 86833 w 410682"/>
              <a:gd name="connsiteY2" fmla="*/ 333375 h 414352"/>
              <a:gd name="connsiteX3" fmla="*/ 410682 w 410682"/>
              <a:gd name="connsiteY3" fmla="*/ 414338 h 414352"/>
              <a:gd name="connsiteX0" fmla="*/ 3741 w 365691"/>
              <a:gd name="connsiteY0" fmla="*/ 0 h 414364"/>
              <a:gd name="connsiteX1" fmla="*/ 165666 w 365691"/>
              <a:gd name="connsiteY1" fmla="*/ 152400 h 414364"/>
              <a:gd name="connsiteX2" fmla="*/ 41842 w 365691"/>
              <a:gd name="connsiteY2" fmla="*/ 333375 h 414364"/>
              <a:gd name="connsiteX3" fmla="*/ 365691 w 365691"/>
              <a:gd name="connsiteY3" fmla="*/ 414338 h 414364"/>
              <a:gd name="connsiteX0" fmla="*/ 0 w 361950"/>
              <a:gd name="connsiteY0" fmla="*/ 0 h 414364"/>
              <a:gd name="connsiteX1" fmla="*/ 161925 w 361950"/>
              <a:gd name="connsiteY1" fmla="*/ 152400 h 414364"/>
              <a:gd name="connsiteX2" fmla="*/ 38101 w 361950"/>
              <a:gd name="connsiteY2" fmla="*/ 333375 h 414364"/>
              <a:gd name="connsiteX3" fmla="*/ 361950 w 361950"/>
              <a:gd name="connsiteY3" fmla="*/ 414338 h 414364"/>
              <a:gd name="connsiteX0" fmla="*/ 0 w 450056"/>
              <a:gd name="connsiteY0" fmla="*/ 0 h 297683"/>
              <a:gd name="connsiteX1" fmla="*/ 250031 w 450056"/>
              <a:gd name="connsiteY1" fmla="*/ 35719 h 297683"/>
              <a:gd name="connsiteX2" fmla="*/ 126207 w 450056"/>
              <a:gd name="connsiteY2" fmla="*/ 216694 h 297683"/>
              <a:gd name="connsiteX3" fmla="*/ 450056 w 450056"/>
              <a:gd name="connsiteY3" fmla="*/ 297657 h 297683"/>
              <a:gd name="connsiteX0" fmla="*/ 0 w 450056"/>
              <a:gd name="connsiteY0" fmla="*/ 7583 h 305266"/>
              <a:gd name="connsiteX1" fmla="*/ 250031 w 450056"/>
              <a:gd name="connsiteY1" fmla="*/ 43302 h 305266"/>
              <a:gd name="connsiteX2" fmla="*/ 126207 w 450056"/>
              <a:gd name="connsiteY2" fmla="*/ 224277 h 305266"/>
              <a:gd name="connsiteX3" fmla="*/ 450056 w 450056"/>
              <a:gd name="connsiteY3" fmla="*/ 305240 h 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056" h="305266">
                <a:moveTo>
                  <a:pt x="0" y="7583"/>
                </a:moveTo>
                <a:cubicBezTo>
                  <a:pt x="112911" y="-11467"/>
                  <a:pt x="228997" y="7186"/>
                  <a:pt x="250031" y="43302"/>
                </a:cubicBezTo>
                <a:cubicBezTo>
                  <a:pt x="271065" y="79418"/>
                  <a:pt x="92870" y="180621"/>
                  <a:pt x="126207" y="224277"/>
                </a:cubicBezTo>
                <a:cubicBezTo>
                  <a:pt x="159544" y="267933"/>
                  <a:pt x="412353" y="306430"/>
                  <a:pt x="450056" y="30524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6809" y="3398042"/>
            <a:ext cx="255116" cy="254795"/>
          </a:xfrm>
          <a:custGeom>
            <a:avLst/>
            <a:gdLst>
              <a:gd name="connsiteX0" fmla="*/ 14365 w 250640"/>
              <a:gd name="connsiteY0" fmla="*/ 0 h 250032"/>
              <a:gd name="connsiteX1" fmla="*/ 21509 w 250640"/>
              <a:gd name="connsiteY1" fmla="*/ 119063 h 250032"/>
              <a:gd name="connsiteX2" fmla="*/ 219153 w 250640"/>
              <a:gd name="connsiteY2" fmla="*/ 138113 h 250032"/>
              <a:gd name="connsiteX3" fmla="*/ 250109 w 250640"/>
              <a:gd name="connsiteY3" fmla="*/ 250032 h 250032"/>
              <a:gd name="connsiteX4" fmla="*/ 250109 w 250640"/>
              <a:gd name="connsiteY4" fmla="*/ 250032 h 250032"/>
              <a:gd name="connsiteX0" fmla="*/ 8127 w 261070"/>
              <a:gd name="connsiteY0" fmla="*/ 0 h 254795"/>
              <a:gd name="connsiteX1" fmla="*/ 31939 w 261070"/>
              <a:gd name="connsiteY1" fmla="*/ 123826 h 254795"/>
              <a:gd name="connsiteX2" fmla="*/ 229583 w 261070"/>
              <a:gd name="connsiteY2" fmla="*/ 142876 h 254795"/>
              <a:gd name="connsiteX3" fmla="*/ 260539 w 261070"/>
              <a:gd name="connsiteY3" fmla="*/ 254795 h 254795"/>
              <a:gd name="connsiteX4" fmla="*/ 260539 w 261070"/>
              <a:gd name="connsiteY4" fmla="*/ 254795 h 254795"/>
              <a:gd name="connsiteX0" fmla="*/ 2173 w 255116"/>
              <a:gd name="connsiteY0" fmla="*/ 0 h 254795"/>
              <a:gd name="connsiteX1" fmla="*/ 2172 w 255116"/>
              <a:gd name="connsiteY1" fmla="*/ 64296 h 254795"/>
              <a:gd name="connsiteX2" fmla="*/ 25985 w 255116"/>
              <a:gd name="connsiteY2" fmla="*/ 123826 h 254795"/>
              <a:gd name="connsiteX3" fmla="*/ 223629 w 255116"/>
              <a:gd name="connsiteY3" fmla="*/ 142876 h 254795"/>
              <a:gd name="connsiteX4" fmla="*/ 254585 w 255116"/>
              <a:gd name="connsiteY4" fmla="*/ 254795 h 254795"/>
              <a:gd name="connsiteX5" fmla="*/ 254585 w 255116"/>
              <a:gd name="connsiteY5" fmla="*/ 254795 h 25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116" h="254795">
                <a:moveTo>
                  <a:pt x="2173" y="0"/>
                </a:moveTo>
                <a:cubicBezTo>
                  <a:pt x="585" y="9922"/>
                  <a:pt x="-1797" y="43658"/>
                  <a:pt x="2172" y="64296"/>
                </a:cubicBezTo>
                <a:cubicBezTo>
                  <a:pt x="6141" y="84934"/>
                  <a:pt x="-10924" y="110729"/>
                  <a:pt x="25985" y="123826"/>
                </a:cubicBezTo>
                <a:cubicBezTo>
                  <a:pt x="62894" y="136923"/>
                  <a:pt x="185529" y="121048"/>
                  <a:pt x="223629" y="142876"/>
                </a:cubicBezTo>
                <a:cubicBezTo>
                  <a:pt x="261729" y="164704"/>
                  <a:pt x="254585" y="254795"/>
                  <a:pt x="254585" y="254795"/>
                </a:cubicBezTo>
                <a:lnTo>
                  <a:pt x="254585" y="254795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09951" y="3657600"/>
            <a:ext cx="38099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tangent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86214" y="3148054"/>
                <a:ext cx="76200" cy="126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4" y="3148054"/>
                <a:ext cx="76200" cy="126317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58333" t="-33333" r="-83333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88434" y="2830750"/>
                <a:ext cx="76200" cy="13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434" y="2830750"/>
                <a:ext cx="76200" cy="13792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53846" r="-23077"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81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3286451" y="3374886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8172" y="3374886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6121" y="3374886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Next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4-2</a:t>
            </a:r>
            <a:endParaRPr lang="zh-TW" altLang="en-US" sz="16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54419" y="276231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816381" y="268611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78344" y="3005200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457575" y="2845594"/>
            <a:ext cx="438150" cy="7620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14775" y="2847975"/>
            <a:ext cx="445294" cy="31194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17156" y="2764632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50544" y="2767013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448050" y="271462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762375" y="2721769"/>
            <a:ext cx="128588" cy="1190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634962" y="2852773"/>
                <a:ext cx="186013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new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62" y="2852773"/>
                <a:ext cx="186013" cy="230256"/>
              </a:xfrm>
              <a:prstGeom prst="rect">
                <a:avLst/>
              </a:prstGeom>
              <a:blipFill rotWithShape="0">
                <a:blip r:embed="rId3"/>
                <a:stretch>
                  <a:fillRect l="-19355" r="-2258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59502" y="258914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02" y="2589144"/>
                <a:ext cx="102657" cy="230256"/>
              </a:xfrm>
              <a:prstGeom prst="rect">
                <a:avLst/>
              </a:prstGeom>
              <a:blipFill rotWithShape="0">
                <a:blip r:embed="rId4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55132" y="2626335"/>
                <a:ext cx="95475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2" y="2626335"/>
                <a:ext cx="95475" cy="21262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5000" r="-4375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085895" y="258346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95" y="2583463"/>
                <a:ext cx="96245" cy="230256"/>
              </a:xfrm>
              <a:prstGeom prst="rect">
                <a:avLst/>
              </a:prstGeom>
              <a:blipFill rotWithShape="0">
                <a:blip r:embed="rId6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75162" y="2955531"/>
                <a:ext cx="186013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new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62" y="2955531"/>
                <a:ext cx="186013" cy="230256"/>
              </a:xfrm>
              <a:prstGeom prst="rect">
                <a:avLst/>
              </a:prstGeom>
              <a:blipFill rotWithShape="0">
                <a:blip r:embed="rId7"/>
                <a:stretch>
                  <a:fillRect l="-19355" r="-2258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61114" y="2808831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14" y="2808831"/>
                <a:ext cx="89063" cy="21262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6667" r="-4666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65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4-5</a:t>
            </a:r>
            <a:endParaRPr lang="zh-TW" altLang="en-US" sz="1600" baseline="-250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29382" y="1990708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229382" y="3136445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3702" y="2268629"/>
            <a:ext cx="627826" cy="58951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2889" y="2862119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2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35294" r="-4117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98279" y="2704343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79" y="2704343"/>
                <a:ext cx="93872" cy="21865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>
            <a:spLocks noChangeAspect="1"/>
          </p:cNvSpPr>
          <p:nvPr/>
        </p:nvSpPr>
        <p:spPr>
          <a:xfrm>
            <a:off x="3090712" y="21496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2665194" y="3295349"/>
            <a:ext cx="5386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Reflected A</a:t>
            </a:r>
            <a:endParaRPr lang="zh-CN" altLang="en-US" sz="9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00077" y="2861217"/>
            <a:ext cx="631451" cy="56220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857209" y="2584314"/>
            <a:ext cx="548640" cy="54864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31529" y="2862125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3702" y="2265028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3702" y="2265028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38462" r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05848" y="1800224"/>
            <a:ext cx="292894" cy="2501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71902" y="4262181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4-6</a:t>
            </a:r>
            <a:endParaRPr lang="zh-TW" altLang="en-US" sz="1600" baseline="-250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29382" y="2409407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229382" y="2957622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3702" y="2679279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3702" y="2672984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3702" y="2956829"/>
            <a:ext cx="43964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>
            <a:spLocks noChangeAspect="1"/>
          </p:cNvSpPr>
          <p:nvPr/>
        </p:nvSpPr>
        <p:spPr>
          <a:xfrm>
            <a:off x="3430773" y="2406965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3435581" y="3260343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77250" y="3011206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06" y="209596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1" name="Group 110"/>
          <p:cNvGrpSpPr/>
          <p:nvPr/>
        </p:nvGrpSpPr>
        <p:grpSpPr>
          <a:xfrm>
            <a:off x="1780170" y="2956694"/>
            <a:ext cx="1301933" cy="686913"/>
            <a:chOff x="1462086" y="2709862"/>
            <a:chExt cx="1301933" cy="686913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1462086" y="2709862"/>
              <a:ext cx="182880" cy="182880"/>
              <a:chOff x="2100262" y="2776537"/>
              <a:chExt cx="365760" cy="365760"/>
            </a:xfrm>
          </p:grpSpPr>
          <p:sp>
            <p:nvSpPr>
              <p:cNvPr id="4" name="Arc 3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6200000"/>
                  <a:gd name="adj2" fmla="val 7560716"/>
                </a:avLst>
              </a:prstGeom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 rot="20400000">
              <a:off x="1762558" y="2744267"/>
              <a:ext cx="182880" cy="182880"/>
              <a:chOff x="2100262" y="2776537"/>
              <a:chExt cx="365760" cy="365760"/>
            </a:xfrm>
          </p:grpSpPr>
          <p:sp>
            <p:nvSpPr>
              <p:cNvPr id="27" name="Arc 26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7082656"/>
                  <a:gd name="adj2" fmla="val 6473981"/>
                </a:avLst>
              </a:prstGeom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27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 rot="19200000">
              <a:off x="2453403" y="3213895"/>
              <a:ext cx="182880" cy="182880"/>
              <a:chOff x="2100262" y="2776537"/>
              <a:chExt cx="365760" cy="365760"/>
            </a:xfrm>
          </p:grpSpPr>
          <p:sp>
            <p:nvSpPr>
              <p:cNvPr id="30" name="Arc 29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9064327"/>
                  <a:gd name="adj2" fmla="val 5470156"/>
                </a:avLst>
              </a:prstGeom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 rot="18600000">
              <a:off x="2515309" y="2964974"/>
              <a:ext cx="182880" cy="182880"/>
              <a:chOff x="2100262" y="2776537"/>
              <a:chExt cx="365760" cy="365760"/>
            </a:xfrm>
          </p:grpSpPr>
          <p:sp>
            <p:nvSpPr>
              <p:cNvPr id="33" name="Arc 32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21259119"/>
                  <a:gd name="adj2" fmla="val 4621565"/>
                </a:avLst>
              </a:prstGeom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 rot="18000000">
              <a:off x="2581139" y="2749049"/>
              <a:ext cx="182880" cy="182880"/>
              <a:chOff x="2100262" y="2776537"/>
              <a:chExt cx="365760" cy="365760"/>
            </a:xfrm>
          </p:grpSpPr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21166902"/>
                  <a:gd name="adj2" fmla="val 3040704"/>
                </a:avLst>
              </a:prstGeom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 rot="18911944">
              <a:off x="2105740" y="2909095"/>
              <a:ext cx="182880" cy="182880"/>
              <a:chOff x="2100262" y="2776537"/>
              <a:chExt cx="365760" cy="365760"/>
            </a:xfrm>
          </p:grpSpPr>
          <p:sp>
            <p:nvSpPr>
              <p:cNvPr id="39" name="Arc 38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9064327"/>
                  <a:gd name="adj2" fmla="val 5470156"/>
                </a:avLst>
              </a:prstGeom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cxnSp>
          <p:nvCxnSpPr>
            <p:cNvPr id="65" name="Straight Connector 64"/>
            <p:cNvCxnSpPr/>
            <p:nvPr/>
          </p:nvCxnSpPr>
          <p:spPr>
            <a:xfrm>
              <a:off x="2302669" y="3064669"/>
              <a:ext cx="188119" cy="150019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964531" y="2874169"/>
              <a:ext cx="150019" cy="69056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662112" y="2809876"/>
              <a:ext cx="100013" cy="476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557462" y="3131345"/>
              <a:ext cx="21431" cy="85724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619378" y="2912269"/>
              <a:ext cx="21428" cy="5715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636706" y="2956694"/>
            <a:ext cx="1763047" cy="686913"/>
            <a:chOff x="3703243" y="2956694"/>
            <a:chExt cx="1763047" cy="686913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3703243" y="2956694"/>
              <a:ext cx="182880" cy="182880"/>
              <a:chOff x="2100262" y="2776537"/>
              <a:chExt cx="365760" cy="365760"/>
            </a:xfrm>
          </p:grpSpPr>
          <p:sp>
            <p:nvSpPr>
              <p:cNvPr id="43" name="Arc 42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6200000"/>
                  <a:gd name="adj2" fmla="val 7560716"/>
                </a:avLst>
              </a:pr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 rot="20400000">
              <a:off x="4003715" y="2991099"/>
              <a:ext cx="182880" cy="182880"/>
              <a:chOff x="2100262" y="2776537"/>
              <a:chExt cx="365760" cy="365760"/>
            </a:xfrm>
          </p:grpSpPr>
          <p:sp>
            <p:nvSpPr>
              <p:cNvPr id="46" name="Arc 45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7082656"/>
                  <a:gd name="adj2" fmla="val 6473981"/>
                </a:avLst>
              </a:pr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46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 rot="19200000">
              <a:off x="4694560" y="3460727"/>
              <a:ext cx="182880" cy="182880"/>
              <a:chOff x="2100262" y="2776537"/>
              <a:chExt cx="365760" cy="365760"/>
            </a:xfrm>
          </p:grpSpPr>
          <p:sp>
            <p:nvSpPr>
              <p:cNvPr id="49" name="Arc 48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9064327"/>
                  <a:gd name="adj2" fmla="val 5470156"/>
                </a:avLst>
              </a:pr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49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 rot="18600000">
              <a:off x="4923102" y="3229884"/>
              <a:ext cx="182880" cy="182881"/>
              <a:chOff x="2100262" y="2776537"/>
              <a:chExt cx="365760" cy="365760"/>
            </a:xfrm>
          </p:grpSpPr>
          <p:pic>
            <p:nvPicPr>
              <p:cNvPr id="53" name="Picture 52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3" y="2814624"/>
                <a:ext cx="272854" cy="274319"/>
              </a:xfrm>
              <a:prstGeom prst="rect">
                <a:avLst/>
              </a:prstGeom>
            </p:spPr>
          </p:pic>
          <p:sp>
            <p:nvSpPr>
              <p:cNvPr id="52" name="Arc 51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21259119"/>
                  <a:gd name="adj2" fmla="val 4621565"/>
                </a:avLst>
              </a:pr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 rot="18000000">
              <a:off x="5283410" y="2965268"/>
              <a:ext cx="182880" cy="182880"/>
              <a:chOff x="2100262" y="2776537"/>
              <a:chExt cx="365760" cy="365760"/>
            </a:xfrm>
          </p:grpSpPr>
          <p:pic>
            <p:nvPicPr>
              <p:cNvPr id="56" name="Picture 55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  <p:sp>
            <p:nvSpPr>
              <p:cNvPr id="55" name="Arc 54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21166902"/>
                  <a:gd name="adj2" fmla="val 3040704"/>
                </a:avLst>
              </a:pr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 rot="18911944">
              <a:off x="4346897" y="3155927"/>
              <a:ext cx="182880" cy="182880"/>
              <a:chOff x="2100262" y="2776537"/>
              <a:chExt cx="365760" cy="365760"/>
            </a:xfrm>
          </p:grpSpPr>
          <p:sp>
            <p:nvSpPr>
              <p:cNvPr id="58" name="Arc 57"/>
              <p:cNvSpPr>
                <a:spLocks noChangeAspect="1"/>
              </p:cNvSpPr>
              <p:nvPr/>
            </p:nvSpPr>
            <p:spPr>
              <a:xfrm rot="1500000">
                <a:off x="2100262" y="2776537"/>
                <a:ext cx="365760" cy="365760"/>
              </a:xfrm>
              <a:prstGeom prst="arc">
                <a:avLst>
                  <a:gd name="adj1" fmla="val 19064327"/>
                  <a:gd name="adj2" fmla="val 5470156"/>
                </a:avLst>
              </a:pr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Picture 58" descr="j0352518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43126" y="2814637"/>
                <a:ext cx="272853" cy="274320"/>
              </a:xfrm>
              <a:prstGeom prst="rect">
                <a:avLst/>
              </a:prstGeom>
            </p:spPr>
          </p:pic>
        </p:grpSp>
        <p:cxnSp>
          <p:nvCxnSpPr>
            <p:cNvPr id="80" name="Straight Connector 79"/>
            <p:cNvCxnSpPr/>
            <p:nvPr/>
          </p:nvCxnSpPr>
          <p:spPr>
            <a:xfrm>
              <a:off x="4544008" y="3311501"/>
              <a:ext cx="188119" cy="150019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205870" y="3118620"/>
              <a:ext cx="142877" cy="78581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08215" y="3049564"/>
              <a:ext cx="100013" cy="476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833270" y="3354579"/>
              <a:ext cx="75376" cy="10610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067333" y="3095747"/>
              <a:ext cx="199262" cy="14772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606969" y="4534266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4-7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92851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4-9</a:t>
            </a:r>
            <a:endParaRPr lang="zh-TW" altLang="en-US" sz="16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3268265" y="2755715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68265" y="3383912"/>
            <a:ext cx="594360" cy="463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5"/>
          <p:cNvSpPr/>
          <p:nvPr/>
        </p:nvSpPr>
        <p:spPr>
          <a:xfrm>
            <a:off x="3478865" y="31059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5"/>
          <p:cNvSpPr/>
          <p:nvPr/>
        </p:nvSpPr>
        <p:spPr>
          <a:xfrm>
            <a:off x="3248553" y="337008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stCxn id="6" idx="3"/>
            <a:endCxn id="7" idx="7"/>
          </p:cNvCxnSpPr>
          <p:nvPr/>
        </p:nvCxnSpPr>
        <p:spPr>
          <a:xfrm flipH="1">
            <a:off x="3279281" y="3136636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3722" y="312294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9804" y="3254957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AP1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04" y="3254957"/>
                <a:ext cx="177997" cy="230256"/>
              </a:xfrm>
              <a:prstGeom prst="rect">
                <a:avLst/>
              </a:prstGeom>
              <a:blipFill rotWithShape="0">
                <a:blip r:embed="rId2"/>
                <a:stretch>
                  <a:fillRect l="-20690" r="-2413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 noChangeAspect="1"/>
          </p:cNvSpPr>
          <p:nvPr/>
        </p:nvSpPr>
        <p:spPr>
          <a:xfrm>
            <a:off x="3465141" y="257965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blipFill rotWithShape="0">
                <a:blip r:embed="rId3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335" y="3170419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35" y="3170419"/>
                <a:ext cx="144078" cy="230256"/>
              </a:xfrm>
              <a:prstGeom prst="rect">
                <a:avLst/>
              </a:prstGeom>
              <a:blipFill rotWithShape="0">
                <a:blip r:embed="rId4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spect="1"/>
          </p:cNvSpPr>
          <p:nvPr/>
        </p:nvSpPr>
        <p:spPr>
          <a:xfrm>
            <a:off x="3168561" y="3267239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P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6771" y="350913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71" y="3509133"/>
                <a:ext cx="152286" cy="212622"/>
              </a:xfrm>
              <a:prstGeom prst="rect">
                <a:avLst/>
              </a:prstGeom>
              <a:blipFill rotWithShape="0">
                <a:blip r:embed="rId5"/>
                <a:stretch>
                  <a:fillRect l="-16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>
            <a:spLocks noChangeAspect="1"/>
          </p:cNvSpPr>
          <p:nvPr/>
        </p:nvSpPr>
        <p:spPr>
          <a:xfrm>
            <a:off x="3413785" y="2938993"/>
            <a:ext cx="28052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Center</a:t>
            </a:r>
            <a:endParaRPr lang="zh-CN" altLang="en-US" sz="800" dirty="0"/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 rot="10800000">
            <a:off x="3168560" y="331568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67944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smtClean="0"/>
              <a:t>Figure 4-10</a:t>
            </a:r>
            <a:endParaRPr lang="zh-TW" altLang="en-US" sz="16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3653579" y="2226628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35"/>
          <p:cNvSpPr/>
          <p:nvPr/>
        </p:nvSpPr>
        <p:spPr>
          <a:xfrm>
            <a:off x="3864179" y="257682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5"/>
          <p:cNvSpPr/>
          <p:nvPr/>
        </p:nvSpPr>
        <p:spPr>
          <a:xfrm>
            <a:off x="3633867" y="284099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stCxn id="6" idx="3"/>
            <a:endCxn id="7" idx="7"/>
          </p:cNvCxnSpPr>
          <p:nvPr/>
        </p:nvCxnSpPr>
        <p:spPr>
          <a:xfrm flipH="1">
            <a:off x="3664595" y="2607549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3850455" y="205056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2079" y="2628178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79" y="2628178"/>
                <a:ext cx="144078" cy="230256"/>
              </a:xfrm>
              <a:prstGeom prst="rect">
                <a:avLst/>
              </a:prstGeom>
              <a:blipFill rotWithShape="0">
                <a:blip r:embed="rId2"/>
                <a:stretch>
                  <a:fillRect l="-25000" r="-25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spect="1"/>
          </p:cNvSpPr>
          <p:nvPr/>
        </p:nvSpPr>
        <p:spPr>
          <a:xfrm>
            <a:off x="3585623" y="2628178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P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43407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07" y="3041243"/>
                <a:ext cx="152286" cy="212622"/>
              </a:xfrm>
              <a:prstGeom prst="rect">
                <a:avLst/>
              </a:prstGeom>
              <a:blipFill rotWithShape="0">
                <a:blip r:embed="rId3"/>
                <a:stretch>
                  <a:fillRect l="-16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>
            <a:spLocks noChangeAspect="1"/>
          </p:cNvSpPr>
          <p:nvPr/>
        </p:nvSpPr>
        <p:spPr>
          <a:xfrm rot="10800000">
            <a:off x="3565196" y="284779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>
            <a:spLocks noChangeAspect="1"/>
          </p:cNvSpPr>
          <p:nvPr/>
        </p:nvSpPr>
        <p:spPr>
          <a:xfrm rot="10800000">
            <a:off x="2698766" y="2876998"/>
            <a:ext cx="291983" cy="290391"/>
          </a:xfrm>
          <a:prstGeom prst="arc">
            <a:avLst>
              <a:gd name="adj1" fmla="val 17533225"/>
              <a:gd name="adj2" fmla="val 3370763"/>
            </a:avLst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3181324" y="2409906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BP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blipFill rotWithShape="0">
                <a:blip r:embed="rId5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2700000">
            <a:off x="3001728" y="2585401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35"/>
          <p:cNvSpPr/>
          <p:nvPr/>
        </p:nvSpPr>
        <p:spPr>
          <a:xfrm rot="2700000">
            <a:off x="3212328" y="293559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Connector 28"/>
          <p:cNvCxnSpPr>
            <a:stCxn id="7" idx="2"/>
            <a:endCxn id="28" idx="7"/>
          </p:cNvCxnSpPr>
          <p:nvPr/>
        </p:nvCxnSpPr>
        <p:spPr>
          <a:xfrm flipH="1">
            <a:off x="3248328" y="2858998"/>
            <a:ext cx="385539" cy="94596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9724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69099" y="4325259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4-X</a:t>
            </a:r>
            <a:endParaRPr lang="zh-TW" altLang="en-US" sz="16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550001">
            <a:off x="2914579" y="2982630"/>
            <a:ext cx="342699" cy="45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357031" y="3078087"/>
            <a:ext cx="495832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35"/>
          <p:cNvSpPr/>
          <p:nvPr/>
        </p:nvSpPr>
        <p:spPr>
          <a:xfrm>
            <a:off x="3492381" y="296463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35"/>
          <p:cNvSpPr/>
          <p:nvPr/>
        </p:nvSpPr>
        <p:spPr>
          <a:xfrm>
            <a:off x="3321032" y="306008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3351760" y="2982630"/>
            <a:ext cx="158623" cy="82729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0381" y="2982630"/>
            <a:ext cx="495832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27243" y="3094416"/>
                <a:ext cx="169983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ap1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43" y="3094416"/>
                <a:ext cx="169983" cy="23025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1429" r="-28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>
            <a:spLocks noChangeAspect="1"/>
          </p:cNvSpPr>
          <p:nvPr/>
        </p:nvSpPr>
        <p:spPr>
          <a:xfrm>
            <a:off x="3465141" y="257965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22352" y="2770374"/>
                <a:ext cx="13471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52" y="2770374"/>
                <a:ext cx="134717" cy="23025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7273" r="-363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62741" y="2785703"/>
                <a:ext cx="136063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 smtClean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41" y="2785703"/>
                <a:ext cx="136063" cy="23025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7273" r="-3636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>
            <a:spLocks noChangeAspect="1"/>
          </p:cNvSpPr>
          <p:nvPr/>
        </p:nvSpPr>
        <p:spPr>
          <a:xfrm>
            <a:off x="3256230" y="2879743"/>
            <a:ext cx="59312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P</a:t>
            </a:r>
            <a:endParaRPr lang="zh-CN" altLang="en-US" sz="9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12040</TotalTime>
  <Words>285</Words>
  <Application>Microsoft Office PowerPoint</Application>
  <PresentationFormat>On-screen Show (4:3)</PresentationFormat>
  <Paragraphs>234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711</cp:revision>
  <dcterms:created xsi:type="dcterms:W3CDTF">2012-12-15T18:26:25Z</dcterms:created>
  <dcterms:modified xsi:type="dcterms:W3CDTF">2016-11-14T04:04:06Z</dcterms:modified>
</cp:coreProperties>
</file>