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327" r:id="rId2"/>
    <p:sldId id="328" r:id="rId3"/>
    <p:sldId id="334" r:id="rId4"/>
    <p:sldId id="329" r:id="rId5"/>
    <p:sldId id="330" r:id="rId6"/>
    <p:sldId id="333" r:id="rId7"/>
    <p:sldId id="332" r:id="rId8"/>
    <p:sldId id="33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30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69" autoAdjust="0"/>
    <p:restoredTop sz="93474" autoAdjust="0"/>
  </p:normalViewPr>
  <p:slideViewPr>
    <p:cSldViewPr>
      <p:cViewPr>
        <p:scale>
          <a:sx n="400" d="100"/>
          <a:sy n="400" d="100"/>
        </p:scale>
        <p:origin x="-3708" y="-6342"/>
      </p:cViewPr>
      <p:guideLst>
        <p:guide orient="horz" pos="2160"/>
        <p:guide pos="2880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F083D-F2BC-4786-8C77-844DFCD3515B}" type="datetimeFigureOut">
              <a:rPr lang="zh-TW" altLang="en-US" smtClean="0"/>
              <a:pPr/>
              <a:t>2015/9/6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C636C-A8EA-4D57-80C0-97928FF12E3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7988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9/6/2015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9/6/2015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9/6/2015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9/6/2015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9/6/2015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9/6/2015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9/6/2015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9/6/2015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9/6/2015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9/6/2015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9/6/2015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3D07B0C-BD95-41BE-BB3E-AC75822DF381}" type="datetimeFigureOut">
              <a:rPr lang="en-US" smtClean="0"/>
              <a:pPr/>
              <a:t>9/6/2015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2016" y="1829016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728" y="2516511"/>
            <a:ext cx="457200" cy="457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696" y="2752344"/>
            <a:ext cx="457200" cy="457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830" y="2298290"/>
            <a:ext cx="457200" cy="45720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V="1">
            <a:off x="3664461" y="2769202"/>
            <a:ext cx="138677" cy="80678"/>
          </a:xfrm>
          <a:prstGeom prst="line">
            <a:avLst/>
          </a:prstGeom>
          <a:ln w="952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4144413" y="2523518"/>
            <a:ext cx="138677" cy="80678"/>
          </a:xfrm>
          <a:prstGeom prst="line">
            <a:avLst/>
          </a:prstGeom>
          <a:ln w="952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13"/>
          <p:cNvSpPr/>
          <p:nvPr/>
        </p:nvSpPr>
        <p:spPr>
          <a:xfrm>
            <a:off x="3353584" y="3248070"/>
            <a:ext cx="179543" cy="485731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543" h="567708">
                <a:moveTo>
                  <a:pt x="108831" y="0"/>
                </a:moveTo>
                <a:cubicBezTo>
                  <a:pt x="186114" y="28890"/>
                  <a:pt x="-11066" y="236183"/>
                  <a:pt x="490" y="303355"/>
                </a:cubicBezTo>
                <a:cubicBezTo>
                  <a:pt x="12046" y="370527"/>
                  <a:pt x="164446" y="358971"/>
                  <a:pt x="178169" y="403030"/>
                </a:cubicBezTo>
                <a:cubicBezTo>
                  <a:pt x="191892" y="447089"/>
                  <a:pt x="98719" y="540262"/>
                  <a:pt x="82829" y="567708"/>
                </a:cubicBezTo>
                <a:lnTo>
                  <a:pt x="82829" y="567708"/>
                </a:lnTo>
              </a:path>
            </a:pathLst>
          </a:custGeom>
          <a:noFill/>
          <a:ln w="9525">
            <a:solidFill>
              <a:schemeClr val="tx1"/>
            </a:solidFill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257876" y="3679686"/>
            <a:ext cx="3709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 smtClean="0"/>
              <a:t>Previous</a:t>
            </a:r>
          </a:p>
          <a:p>
            <a:pPr algn="ctr"/>
            <a:r>
              <a:rPr lang="en-US" altLang="zh-TW" sz="800" dirty="0" smtClean="0"/>
              <a:t>update</a:t>
            </a:r>
            <a:endParaRPr lang="zh-TW" altLang="en-US" sz="800" dirty="0"/>
          </a:p>
        </p:txBody>
      </p:sp>
      <p:sp>
        <p:nvSpPr>
          <p:cNvPr id="17" name="Freeform 16"/>
          <p:cNvSpPr/>
          <p:nvPr/>
        </p:nvSpPr>
        <p:spPr>
          <a:xfrm>
            <a:off x="4343400" y="2782203"/>
            <a:ext cx="179543" cy="951598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543" h="567708">
                <a:moveTo>
                  <a:pt x="108831" y="0"/>
                </a:moveTo>
                <a:cubicBezTo>
                  <a:pt x="186114" y="28890"/>
                  <a:pt x="-11066" y="236183"/>
                  <a:pt x="490" y="303355"/>
                </a:cubicBezTo>
                <a:cubicBezTo>
                  <a:pt x="12046" y="370527"/>
                  <a:pt x="164446" y="358971"/>
                  <a:pt x="178169" y="403030"/>
                </a:cubicBezTo>
                <a:cubicBezTo>
                  <a:pt x="191892" y="447089"/>
                  <a:pt x="98719" y="540262"/>
                  <a:pt x="82829" y="567708"/>
                </a:cubicBezTo>
                <a:lnTo>
                  <a:pt x="82829" y="567708"/>
                </a:lnTo>
              </a:path>
            </a:pathLst>
          </a:custGeom>
          <a:noFill/>
          <a:ln w="9525">
            <a:solidFill>
              <a:schemeClr val="tx1"/>
            </a:solidFill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3895380" y="3047999"/>
            <a:ext cx="179543" cy="685801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543" h="567708">
                <a:moveTo>
                  <a:pt x="108831" y="0"/>
                </a:moveTo>
                <a:cubicBezTo>
                  <a:pt x="186114" y="28890"/>
                  <a:pt x="-11066" y="236183"/>
                  <a:pt x="490" y="303355"/>
                </a:cubicBezTo>
                <a:cubicBezTo>
                  <a:pt x="12046" y="370527"/>
                  <a:pt x="164446" y="358971"/>
                  <a:pt x="178169" y="403030"/>
                </a:cubicBezTo>
                <a:cubicBezTo>
                  <a:pt x="191892" y="447089"/>
                  <a:pt x="98719" y="540262"/>
                  <a:pt x="82829" y="567708"/>
                </a:cubicBezTo>
                <a:lnTo>
                  <a:pt x="82829" y="567708"/>
                </a:lnTo>
              </a:path>
            </a:pathLst>
          </a:custGeom>
          <a:noFill/>
          <a:ln w="9525">
            <a:solidFill>
              <a:schemeClr val="tx1"/>
            </a:solidFill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820559" y="3679686"/>
            <a:ext cx="329184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 smtClean="0"/>
              <a:t>Current</a:t>
            </a:r>
          </a:p>
          <a:p>
            <a:pPr algn="ctr"/>
            <a:r>
              <a:rPr lang="en-US" altLang="zh-TW" sz="800" dirty="0" smtClean="0"/>
              <a:t>update</a:t>
            </a:r>
            <a:endParaRPr lang="zh-TW" alt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4299940" y="3679686"/>
            <a:ext cx="323102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 smtClean="0"/>
              <a:t>Next </a:t>
            </a:r>
          </a:p>
          <a:p>
            <a:pPr algn="ctr"/>
            <a:r>
              <a:rPr lang="en-US" altLang="zh-TW" sz="800" dirty="0" smtClean="0"/>
              <a:t>update</a:t>
            </a:r>
            <a:endParaRPr lang="zh-TW" altLang="en-US" sz="800" dirty="0"/>
          </a:p>
        </p:txBody>
      </p:sp>
      <p:grpSp>
        <p:nvGrpSpPr>
          <p:cNvPr id="8" name="Group 7"/>
          <p:cNvGrpSpPr/>
          <p:nvPr/>
        </p:nvGrpSpPr>
        <p:grpSpPr>
          <a:xfrm>
            <a:off x="3339032" y="2755716"/>
            <a:ext cx="342699" cy="453828"/>
            <a:chOff x="5234695" y="3101339"/>
            <a:chExt cx="228600" cy="289560"/>
          </a:xfrm>
        </p:grpSpPr>
        <p:sp>
          <p:nvSpPr>
            <p:cNvPr id="15" name="Rectangle 14"/>
            <p:cNvSpPr/>
            <p:nvPr/>
          </p:nvSpPr>
          <p:spPr>
            <a:xfrm>
              <a:off x="5234695" y="3101339"/>
              <a:ext cx="228600" cy="28956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Plus 5"/>
            <p:cNvSpPr/>
            <p:nvPr/>
          </p:nvSpPr>
          <p:spPr>
            <a:xfrm>
              <a:off x="5300120" y="3177417"/>
              <a:ext cx="97750" cy="137403"/>
            </a:xfrm>
            <a:prstGeom prst="mathPlus">
              <a:avLst>
                <a:gd name="adj1" fmla="val 0"/>
              </a:avLst>
            </a:prstGeom>
            <a:ln w="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811379" y="2518198"/>
            <a:ext cx="342699" cy="453828"/>
            <a:chOff x="5234695" y="3101339"/>
            <a:chExt cx="228600" cy="289560"/>
          </a:xfrm>
        </p:grpSpPr>
        <p:sp>
          <p:nvSpPr>
            <p:cNvPr id="22" name="Rectangle 21"/>
            <p:cNvSpPr/>
            <p:nvPr/>
          </p:nvSpPr>
          <p:spPr>
            <a:xfrm>
              <a:off x="5234695" y="3101339"/>
              <a:ext cx="228600" cy="28956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Plus 22"/>
            <p:cNvSpPr/>
            <p:nvPr/>
          </p:nvSpPr>
          <p:spPr>
            <a:xfrm>
              <a:off x="5300120" y="3177417"/>
              <a:ext cx="97750" cy="137403"/>
            </a:xfrm>
            <a:prstGeom prst="mathPlus">
              <a:avLst>
                <a:gd name="adj1" fmla="val 0"/>
              </a:avLst>
            </a:prstGeom>
            <a:ln w="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305501" y="2298290"/>
            <a:ext cx="342699" cy="453828"/>
            <a:chOff x="5234695" y="3101339"/>
            <a:chExt cx="228600" cy="289560"/>
          </a:xfrm>
        </p:grpSpPr>
        <p:sp>
          <p:nvSpPr>
            <p:cNvPr id="25" name="Rectangle 24"/>
            <p:cNvSpPr/>
            <p:nvPr/>
          </p:nvSpPr>
          <p:spPr>
            <a:xfrm>
              <a:off x="5234695" y="3101339"/>
              <a:ext cx="228600" cy="28956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Plus 25"/>
            <p:cNvSpPr/>
            <p:nvPr/>
          </p:nvSpPr>
          <p:spPr>
            <a:xfrm>
              <a:off x="5300120" y="3177417"/>
              <a:ext cx="97750" cy="137403"/>
            </a:xfrm>
            <a:prstGeom prst="mathPlus">
              <a:avLst>
                <a:gd name="adj1" fmla="val 0"/>
              </a:avLst>
            </a:prstGeom>
            <a:ln w="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056442" y="4301734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1600" dirty="0" smtClean="0"/>
              <a:t>Figure 9-1</a:t>
            </a:r>
            <a:endParaRPr lang="zh-TW" altLang="en-US" sz="1600" baseline="-25000" dirty="0"/>
          </a:p>
        </p:txBody>
      </p:sp>
    </p:spTree>
    <p:extLst>
      <p:ext uri="{BB962C8B-B14F-4D97-AF65-F5344CB8AC3E}">
        <p14:creationId xmlns:p14="http://schemas.microsoft.com/office/powerpoint/2010/main" val="1683312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751" y="2436713"/>
            <a:ext cx="457200" cy="4572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676400" y="1974675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4" name="Freeform 3"/>
          <p:cNvSpPr/>
          <p:nvPr/>
        </p:nvSpPr>
        <p:spPr>
          <a:xfrm>
            <a:off x="3353584" y="3248070"/>
            <a:ext cx="179543" cy="485731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543" h="567708">
                <a:moveTo>
                  <a:pt x="108831" y="0"/>
                </a:moveTo>
                <a:cubicBezTo>
                  <a:pt x="186114" y="28890"/>
                  <a:pt x="-11066" y="236183"/>
                  <a:pt x="490" y="303355"/>
                </a:cubicBezTo>
                <a:cubicBezTo>
                  <a:pt x="12046" y="370527"/>
                  <a:pt x="164446" y="358971"/>
                  <a:pt x="178169" y="403030"/>
                </a:cubicBezTo>
                <a:cubicBezTo>
                  <a:pt x="191892" y="447089"/>
                  <a:pt x="98719" y="540262"/>
                  <a:pt x="82829" y="567708"/>
                </a:cubicBezTo>
                <a:lnTo>
                  <a:pt x="82829" y="567708"/>
                </a:lnTo>
              </a:path>
            </a:pathLst>
          </a:custGeom>
          <a:noFill/>
          <a:ln w="9525">
            <a:solidFill>
              <a:schemeClr val="tx1"/>
            </a:solidFill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57876" y="3679686"/>
            <a:ext cx="3709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 smtClean="0"/>
              <a:t>Previous</a:t>
            </a:r>
          </a:p>
          <a:p>
            <a:pPr algn="ctr"/>
            <a:r>
              <a:rPr lang="en-US" altLang="zh-TW" sz="800" dirty="0" smtClean="0"/>
              <a:t>update</a:t>
            </a:r>
            <a:endParaRPr lang="zh-TW" altLang="en-US" sz="800" dirty="0"/>
          </a:p>
        </p:txBody>
      </p:sp>
      <p:sp>
        <p:nvSpPr>
          <p:cNvPr id="6" name="Freeform 5"/>
          <p:cNvSpPr/>
          <p:nvPr/>
        </p:nvSpPr>
        <p:spPr>
          <a:xfrm>
            <a:off x="4382070" y="2901269"/>
            <a:ext cx="179543" cy="832531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543" h="567708">
                <a:moveTo>
                  <a:pt x="108831" y="0"/>
                </a:moveTo>
                <a:cubicBezTo>
                  <a:pt x="186114" y="28890"/>
                  <a:pt x="-11066" y="236183"/>
                  <a:pt x="490" y="303355"/>
                </a:cubicBezTo>
                <a:cubicBezTo>
                  <a:pt x="12046" y="370527"/>
                  <a:pt x="164446" y="358971"/>
                  <a:pt x="178169" y="403030"/>
                </a:cubicBezTo>
                <a:cubicBezTo>
                  <a:pt x="191892" y="447089"/>
                  <a:pt x="98719" y="540262"/>
                  <a:pt x="82829" y="567708"/>
                </a:cubicBezTo>
                <a:lnTo>
                  <a:pt x="82829" y="567708"/>
                </a:lnTo>
              </a:path>
            </a:pathLst>
          </a:custGeom>
          <a:noFill/>
          <a:ln w="9525">
            <a:solidFill>
              <a:schemeClr val="tx1"/>
            </a:solidFill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307249" y="3680104"/>
            <a:ext cx="329184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 smtClean="0"/>
              <a:t>Current</a:t>
            </a:r>
          </a:p>
          <a:p>
            <a:pPr algn="ctr"/>
            <a:r>
              <a:rPr lang="en-US" altLang="zh-TW" sz="800" dirty="0" smtClean="0"/>
              <a:t>update</a:t>
            </a:r>
            <a:endParaRPr lang="zh-TW" altLang="en-US" sz="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696" y="2752344"/>
            <a:ext cx="457200" cy="45720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V="1">
            <a:off x="3664461" y="2652193"/>
            <a:ext cx="495842" cy="197687"/>
          </a:xfrm>
          <a:prstGeom prst="line">
            <a:avLst/>
          </a:prstGeom>
          <a:ln w="952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3344563" y="2755716"/>
            <a:ext cx="342699" cy="453828"/>
            <a:chOff x="5234695" y="3101339"/>
            <a:chExt cx="228600" cy="289560"/>
          </a:xfrm>
        </p:grpSpPr>
        <p:sp>
          <p:nvSpPr>
            <p:cNvPr id="13" name="Rectangle 12"/>
            <p:cNvSpPr/>
            <p:nvPr/>
          </p:nvSpPr>
          <p:spPr>
            <a:xfrm>
              <a:off x="5234695" y="3101339"/>
              <a:ext cx="228600" cy="28956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lus 13"/>
            <p:cNvSpPr/>
            <p:nvPr/>
          </p:nvSpPr>
          <p:spPr>
            <a:xfrm>
              <a:off x="5300120" y="3177417"/>
              <a:ext cx="97750" cy="137403"/>
            </a:xfrm>
            <a:prstGeom prst="mathPlus">
              <a:avLst>
                <a:gd name="adj1" fmla="val 0"/>
              </a:avLst>
            </a:prstGeom>
            <a:ln w="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129102" y="2438400"/>
            <a:ext cx="342699" cy="453828"/>
            <a:chOff x="5234695" y="3101339"/>
            <a:chExt cx="228600" cy="289560"/>
          </a:xfrm>
        </p:grpSpPr>
        <p:sp>
          <p:nvSpPr>
            <p:cNvPr id="16" name="Rectangle 15"/>
            <p:cNvSpPr/>
            <p:nvPr/>
          </p:nvSpPr>
          <p:spPr>
            <a:xfrm>
              <a:off x="5234695" y="3101339"/>
              <a:ext cx="228600" cy="28956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lus 16"/>
            <p:cNvSpPr/>
            <p:nvPr/>
          </p:nvSpPr>
          <p:spPr>
            <a:xfrm>
              <a:off x="5300120" y="3177417"/>
              <a:ext cx="97750" cy="137403"/>
            </a:xfrm>
            <a:prstGeom prst="mathPlus">
              <a:avLst>
                <a:gd name="adj1" fmla="val 0"/>
              </a:avLst>
            </a:prstGeom>
            <a:ln w="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910723" y="2115408"/>
            <a:ext cx="499159" cy="503854"/>
            <a:chOff x="4272307" y="2203676"/>
            <a:chExt cx="499159" cy="50385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7" r="-37"/>
            <a:stretch/>
          </p:blipFill>
          <p:spPr>
            <a:xfrm>
              <a:off x="4288195" y="2209800"/>
              <a:ext cx="457200" cy="457200"/>
            </a:xfrm>
            <a:prstGeom prst="rect">
              <a:avLst/>
            </a:prstGeom>
          </p:spPr>
        </p:pic>
        <p:grpSp>
          <p:nvGrpSpPr>
            <p:cNvPr id="23" name="Group 22"/>
            <p:cNvGrpSpPr/>
            <p:nvPr/>
          </p:nvGrpSpPr>
          <p:grpSpPr>
            <a:xfrm>
              <a:off x="4272307" y="2203676"/>
              <a:ext cx="499159" cy="503854"/>
              <a:chOff x="5257800" y="2286000"/>
              <a:chExt cx="228600" cy="228600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5257800" y="2286000"/>
                <a:ext cx="228600" cy="228600"/>
              </a:xfrm>
              <a:prstGeom prst="ellipse">
                <a:avLst/>
              </a:prstGeom>
              <a:noFill/>
              <a:ln w="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Plus 21"/>
              <p:cNvSpPr/>
              <p:nvPr/>
            </p:nvSpPr>
            <p:spPr>
              <a:xfrm>
                <a:off x="5316415" y="2328255"/>
                <a:ext cx="111370" cy="144089"/>
              </a:xfrm>
              <a:prstGeom prst="mathPlus">
                <a:avLst>
                  <a:gd name="adj1" fmla="val 0"/>
                </a:avLst>
              </a:prstGeom>
              <a:ln w="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0" name="TextBox 19"/>
          <p:cNvSpPr txBox="1"/>
          <p:nvPr/>
        </p:nvSpPr>
        <p:spPr>
          <a:xfrm>
            <a:off x="3056442" y="4301734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1600" dirty="0" smtClean="0"/>
              <a:t>Figure 9-2</a:t>
            </a:r>
            <a:endParaRPr lang="zh-TW" altLang="en-US" sz="1600" baseline="-250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2977042" y="2108219"/>
            <a:ext cx="499159" cy="503854"/>
            <a:chOff x="4272307" y="2203676"/>
            <a:chExt cx="499159" cy="503854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7" r="-37"/>
            <a:stretch/>
          </p:blipFill>
          <p:spPr>
            <a:xfrm>
              <a:off x="4288195" y="2209800"/>
              <a:ext cx="457200" cy="457200"/>
            </a:xfrm>
            <a:prstGeom prst="rect">
              <a:avLst/>
            </a:prstGeom>
          </p:spPr>
        </p:pic>
        <p:grpSp>
          <p:nvGrpSpPr>
            <p:cNvPr id="28" name="Group 27"/>
            <p:cNvGrpSpPr/>
            <p:nvPr/>
          </p:nvGrpSpPr>
          <p:grpSpPr>
            <a:xfrm>
              <a:off x="4272307" y="2203676"/>
              <a:ext cx="499159" cy="503854"/>
              <a:chOff x="5257800" y="2286000"/>
              <a:chExt cx="228600" cy="22860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5257800" y="2286000"/>
                <a:ext cx="228600" cy="228600"/>
              </a:xfrm>
              <a:prstGeom prst="ellipse">
                <a:avLst/>
              </a:prstGeom>
              <a:noFill/>
              <a:ln w="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Plus 29"/>
              <p:cNvSpPr/>
              <p:nvPr/>
            </p:nvSpPr>
            <p:spPr>
              <a:xfrm>
                <a:off x="5316415" y="2328255"/>
                <a:ext cx="111370" cy="144089"/>
              </a:xfrm>
              <a:prstGeom prst="mathPlus">
                <a:avLst>
                  <a:gd name="adj1" fmla="val 0"/>
                </a:avLst>
              </a:prstGeom>
              <a:ln w="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31" name="Straight Connector 30"/>
          <p:cNvCxnSpPr>
            <a:endCxn id="11" idx="1"/>
          </p:cNvCxnSpPr>
          <p:nvPr/>
        </p:nvCxnSpPr>
        <p:spPr>
          <a:xfrm>
            <a:off x="3414881" y="2307386"/>
            <a:ext cx="511730" cy="42746"/>
          </a:xfrm>
          <a:prstGeom prst="line">
            <a:avLst/>
          </a:prstGeom>
          <a:ln w="952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415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30206" y="2095967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3048000" y="2881340"/>
            <a:ext cx="725755" cy="548640"/>
            <a:chOff x="3124200" y="2590800"/>
            <a:chExt cx="365760" cy="365760"/>
          </a:xfrm>
        </p:grpSpPr>
        <p:sp>
          <p:nvSpPr>
            <p:cNvPr id="13" name="Rectangle 12"/>
            <p:cNvSpPr>
              <a:spLocks noChangeAspect="1"/>
            </p:cNvSpPr>
            <p:nvPr/>
          </p:nvSpPr>
          <p:spPr>
            <a:xfrm>
              <a:off x="3124200" y="2590800"/>
              <a:ext cx="365760" cy="36576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3297936" y="2764536"/>
              <a:ext cx="12192" cy="1219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905000" y="2972780"/>
            <a:ext cx="365760" cy="365760"/>
            <a:chOff x="3124200" y="2590800"/>
            <a:chExt cx="365760" cy="365760"/>
          </a:xfrm>
        </p:grpSpPr>
        <p:sp>
          <p:nvSpPr>
            <p:cNvPr id="16" name="Rectangle 15"/>
            <p:cNvSpPr>
              <a:spLocks noChangeAspect="1"/>
            </p:cNvSpPr>
            <p:nvPr/>
          </p:nvSpPr>
          <p:spPr>
            <a:xfrm>
              <a:off x="3124200" y="2590800"/>
              <a:ext cx="365760" cy="36576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>
              <a:spLocks noChangeAspect="1"/>
            </p:cNvSpPr>
            <p:nvPr/>
          </p:nvSpPr>
          <p:spPr>
            <a:xfrm>
              <a:off x="3297936" y="2764536"/>
              <a:ext cx="18288" cy="1828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543167" y="2972780"/>
            <a:ext cx="365760" cy="365760"/>
            <a:chOff x="3695567" y="2972780"/>
            <a:chExt cx="365760" cy="365760"/>
          </a:xfrm>
        </p:grpSpPr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3695567" y="2972780"/>
              <a:ext cx="365760" cy="36576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 25"/>
            <p:cNvGrpSpPr>
              <a:grpSpLocks noChangeAspect="1"/>
            </p:cNvGrpSpPr>
            <p:nvPr/>
          </p:nvGrpSpPr>
          <p:grpSpPr>
            <a:xfrm>
              <a:off x="3864731" y="3144230"/>
              <a:ext cx="27432" cy="27432"/>
              <a:chOff x="2819400" y="2560983"/>
              <a:chExt cx="54864" cy="54864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>
                <a:off x="2819400" y="2588415"/>
                <a:ext cx="54864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2846832" y="2560983"/>
                <a:ext cx="0" cy="54864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" name="Group 31"/>
          <p:cNvGrpSpPr/>
          <p:nvPr/>
        </p:nvGrpSpPr>
        <p:grpSpPr>
          <a:xfrm>
            <a:off x="2038980" y="2835620"/>
            <a:ext cx="640080" cy="640080"/>
            <a:chOff x="2038980" y="2835620"/>
            <a:chExt cx="640080" cy="640080"/>
          </a:xfrm>
        </p:grpSpPr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2038980" y="2835620"/>
              <a:ext cx="640080" cy="64008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/>
            <p:cNvGrpSpPr>
              <a:grpSpLocks noChangeAspect="1"/>
            </p:cNvGrpSpPr>
            <p:nvPr/>
          </p:nvGrpSpPr>
          <p:grpSpPr>
            <a:xfrm>
              <a:off x="2345304" y="3146516"/>
              <a:ext cx="27432" cy="27432"/>
              <a:chOff x="2819400" y="2560983"/>
              <a:chExt cx="54864" cy="54864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2819400" y="2588415"/>
                <a:ext cx="54864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2846832" y="2560983"/>
                <a:ext cx="0" cy="54864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" name="Group 37"/>
          <p:cNvGrpSpPr/>
          <p:nvPr/>
        </p:nvGrpSpPr>
        <p:grpSpPr>
          <a:xfrm>
            <a:off x="5008746" y="2617936"/>
            <a:ext cx="640080" cy="640080"/>
            <a:chOff x="2038980" y="2835620"/>
            <a:chExt cx="640080" cy="640080"/>
          </a:xfrm>
        </p:grpSpPr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2038980" y="2835620"/>
              <a:ext cx="640080" cy="64008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/>
            <p:cNvGrpSpPr>
              <a:grpSpLocks noChangeAspect="1"/>
            </p:cNvGrpSpPr>
            <p:nvPr/>
          </p:nvGrpSpPr>
          <p:grpSpPr>
            <a:xfrm>
              <a:off x="2345304" y="3146516"/>
              <a:ext cx="27432" cy="27432"/>
              <a:chOff x="2819400" y="2560983"/>
              <a:chExt cx="54864" cy="54864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>
                <a:off x="2819400" y="2588415"/>
                <a:ext cx="54864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2846832" y="2560983"/>
                <a:ext cx="0" cy="54864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9" name="Group 48"/>
          <p:cNvGrpSpPr>
            <a:grpSpLocks noChangeAspect="1"/>
          </p:cNvGrpSpPr>
          <p:nvPr/>
        </p:nvGrpSpPr>
        <p:grpSpPr>
          <a:xfrm>
            <a:off x="4455845" y="2881340"/>
            <a:ext cx="725755" cy="548640"/>
            <a:chOff x="3124200" y="2590800"/>
            <a:chExt cx="365760" cy="365760"/>
          </a:xfrm>
        </p:grpSpPr>
        <p:sp>
          <p:nvSpPr>
            <p:cNvPr id="50" name="Rectangle 49"/>
            <p:cNvSpPr>
              <a:spLocks noChangeAspect="1"/>
            </p:cNvSpPr>
            <p:nvPr/>
          </p:nvSpPr>
          <p:spPr>
            <a:xfrm>
              <a:off x="3124200" y="2590800"/>
              <a:ext cx="365760" cy="36576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>
              <a:spLocks noChangeAspect="1"/>
            </p:cNvSpPr>
            <p:nvPr/>
          </p:nvSpPr>
          <p:spPr>
            <a:xfrm>
              <a:off x="3297936" y="2764536"/>
              <a:ext cx="12192" cy="1219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3056442" y="4301734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1600" dirty="0" smtClean="0"/>
              <a:t>Figure 9-4</a:t>
            </a:r>
            <a:endParaRPr lang="zh-TW" altLang="en-US" sz="1600" baseline="-25000" dirty="0"/>
          </a:p>
        </p:txBody>
      </p:sp>
    </p:spTree>
    <p:extLst>
      <p:ext uri="{BB962C8B-B14F-4D97-AF65-F5344CB8AC3E}">
        <p14:creationId xmlns:p14="http://schemas.microsoft.com/office/powerpoint/2010/main" val="3593397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spect="1"/>
          </p:cNvSpPr>
          <p:nvPr/>
        </p:nvSpPr>
        <p:spPr>
          <a:xfrm>
            <a:off x="1981200" y="2895600"/>
            <a:ext cx="1959430" cy="137160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915195" y="3535680"/>
            <a:ext cx="91440" cy="91441"/>
            <a:chOff x="3657600" y="3410407"/>
            <a:chExt cx="34651" cy="49326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3657600" y="3435070"/>
              <a:ext cx="34651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674926" y="3410407"/>
              <a:ext cx="0" cy="4932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/>
          <p:cNvCxnSpPr/>
          <p:nvPr/>
        </p:nvCxnSpPr>
        <p:spPr>
          <a:xfrm flipV="1">
            <a:off x="2959894" y="3195618"/>
            <a:ext cx="1301116" cy="388166"/>
          </a:xfrm>
          <a:prstGeom prst="line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962275" y="3193256"/>
            <a:ext cx="981075" cy="388146"/>
          </a:xfrm>
          <a:prstGeom prst="line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2959894" y="3581400"/>
            <a:ext cx="981075" cy="1"/>
          </a:xfrm>
          <a:prstGeom prst="line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943350" y="3193256"/>
            <a:ext cx="317659" cy="0"/>
          </a:xfrm>
          <a:prstGeom prst="line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 27"/>
          <p:cNvSpPr/>
          <p:nvPr/>
        </p:nvSpPr>
        <p:spPr>
          <a:xfrm>
            <a:off x="3572493" y="2455479"/>
            <a:ext cx="157845" cy="878149"/>
          </a:xfrm>
          <a:custGeom>
            <a:avLst/>
            <a:gdLst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40074 w 434252"/>
              <a:gd name="connsiteY2" fmla="*/ 172995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18891 w 434252"/>
              <a:gd name="connsiteY2" fmla="*/ 134159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345989 w 434252"/>
              <a:gd name="connsiteY1" fmla="*/ 148281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190647 w 554289"/>
              <a:gd name="connsiteY2" fmla="*/ 388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16405 w 516405"/>
              <a:gd name="connsiteY0" fmla="*/ 0 h 149596"/>
              <a:gd name="connsiteX1" fmla="*/ 450170 w 516405"/>
              <a:gd name="connsiteY1" fmla="*/ 81765 h 149596"/>
              <a:gd name="connsiteX2" fmla="*/ 313770 w 516405"/>
              <a:gd name="connsiteY2" fmla="*/ 4161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26410"/>
              <a:gd name="connsiteY0" fmla="*/ 0 h 149596"/>
              <a:gd name="connsiteX1" fmla="*/ 450170 w 526410"/>
              <a:gd name="connsiteY1" fmla="*/ 81765 h 149596"/>
              <a:gd name="connsiteX2" fmla="*/ 313770 w 526410"/>
              <a:gd name="connsiteY2" fmla="*/ 41615 h 149596"/>
              <a:gd name="connsiteX3" fmla="*/ 0 w 526410"/>
              <a:gd name="connsiteY3" fmla="*/ 149596 h 149596"/>
              <a:gd name="connsiteX4" fmla="*/ 0 w 526410"/>
              <a:gd name="connsiteY4" fmla="*/ 149596 h 149596"/>
              <a:gd name="connsiteX0" fmla="*/ 516405 w 527820"/>
              <a:gd name="connsiteY0" fmla="*/ 0 h 149596"/>
              <a:gd name="connsiteX1" fmla="*/ 450170 w 527820"/>
              <a:gd name="connsiteY1" fmla="*/ 81765 h 149596"/>
              <a:gd name="connsiteX2" fmla="*/ 233266 w 527820"/>
              <a:gd name="connsiteY2" fmla="*/ 60375 h 149596"/>
              <a:gd name="connsiteX3" fmla="*/ 0 w 527820"/>
              <a:gd name="connsiteY3" fmla="*/ 149596 h 149596"/>
              <a:gd name="connsiteX4" fmla="*/ 0 w 527820"/>
              <a:gd name="connsiteY4" fmla="*/ 149596 h 149596"/>
              <a:gd name="connsiteX0" fmla="*/ 516405 w 525792"/>
              <a:gd name="connsiteY0" fmla="*/ 0 h 149596"/>
              <a:gd name="connsiteX1" fmla="*/ 431228 w 525792"/>
              <a:gd name="connsiteY1" fmla="*/ 79681 h 149596"/>
              <a:gd name="connsiteX2" fmla="*/ 233266 w 525792"/>
              <a:gd name="connsiteY2" fmla="*/ 60375 h 149596"/>
              <a:gd name="connsiteX3" fmla="*/ 0 w 525792"/>
              <a:gd name="connsiteY3" fmla="*/ 149596 h 149596"/>
              <a:gd name="connsiteX4" fmla="*/ 0 w 525792"/>
              <a:gd name="connsiteY4" fmla="*/ 149596 h 149596"/>
              <a:gd name="connsiteX0" fmla="*/ 516405 w 537557"/>
              <a:gd name="connsiteY0" fmla="*/ 0 h 149596"/>
              <a:gd name="connsiteX1" fmla="*/ 431228 w 537557"/>
              <a:gd name="connsiteY1" fmla="*/ 79681 h 149596"/>
              <a:gd name="connsiteX2" fmla="*/ 233266 w 537557"/>
              <a:gd name="connsiteY2" fmla="*/ 60375 h 149596"/>
              <a:gd name="connsiteX3" fmla="*/ 0 w 537557"/>
              <a:gd name="connsiteY3" fmla="*/ 149596 h 149596"/>
              <a:gd name="connsiteX4" fmla="*/ 0 w 537557"/>
              <a:gd name="connsiteY4" fmla="*/ 149596 h 149596"/>
              <a:gd name="connsiteX0" fmla="*/ 516405 w 537559"/>
              <a:gd name="connsiteY0" fmla="*/ 0 h 149596"/>
              <a:gd name="connsiteX1" fmla="*/ 431228 w 537559"/>
              <a:gd name="connsiteY1" fmla="*/ 79681 h 149596"/>
              <a:gd name="connsiteX2" fmla="*/ 233266 w 537559"/>
              <a:gd name="connsiteY2" fmla="*/ 60375 h 149596"/>
              <a:gd name="connsiteX3" fmla="*/ 0 w 537559"/>
              <a:gd name="connsiteY3" fmla="*/ 149596 h 149596"/>
              <a:gd name="connsiteX4" fmla="*/ 0 w 537559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33266 w 516405"/>
              <a:gd name="connsiteY2" fmla="*/ 6037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350724 w 516405"/>
              <a:gd name="connsiteY1" fmla="*/ 76902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0 w 568497"/>
              <a:gd name="connsiteY2" fmla="*/ 155155 h 155155"/>
              <a:gd name="connsiteX3" fmla="*/ 0 w 568497"/>
              <a:gd name="connsiteY3" fmla="*/ 155155 h 155155"/>
              <a:gd name="connsiteX0" fmla="*/ 568497 w 568497"/>
              <a:gd name="connsiteY0" fmla="*/ 0 h 155155"/>
              <a:gd name="connsiteX1" fmla="*/ 45952 w 568497"/>
              <a:gd name="connsiteY1" fmla="*/ 77991 h 155155"/>
              <a:gd name="connsiteX2" fmla="*/ 0 w 568497"/>
              <a:gd name="connsiteY2" fmla="*/ 155155 h 155155"/>
              <a:gd name="connsiteX3" fmla="*/ 0 w 568497"/>
              <a:gd name="connsiteY3" fmla="*/ 155155 h 155155"/>
              <a:gd name="connsiteX0" fmla="*/ 568497 w 568497"/>
              <a:gd name="connsiteY0" fmla="*/ 0 h 155155"/>
              <a:gd name="connsiteX1" fmla="*/ 45952 w 568497"/>
              <a:gd name="connsiteY1" fmla="*/ 77991 h 155155"/>
              <a:gd name="connsiteX2" fmla="*/ 0 w 568497"/>
              <a:gd name="connsiteY2" fmla="*/ 155155 h 155155"/>
              <a:gd name="connsiteX3" fmla="*/ 0 w 568497"/>
              <a:gd name="connsiteY3" fmla="*/ 155155 h 155155"/>
              <a:gd name="connsiteX0" fmla="*/ 653764 w 653764"/>
              <a:gd name="connsiteY0" fmla="*/ 0 h 155155"/>
              <a:gd name="connsiteX1" fmla="*/ 131219 w 653764"/>
              <a:gd name="connsiteY1" fmla="*/ 77991 h 155155"/>
              <a:gd name="connsiteX2" fmla="*/ 85267 w 653764"/>
              <a:gd name="connsiteY2" fmla="*/ 155155 h 155155"/>
              <a:gd name="connsiteX3" fmla="*/ 85267 w 653764"/>
              <a:gd name="connsiteY3" fmla="*/ 155155 h 155155"/>
              <a:gd name="connsiteX0" fmla="*/ 620255 w 620255"/>
              <a:gd name="connsiteY0" fmla="*/ 0 h 155155"/>
              <a:gd name="connsiteX1" fmla="*/ 97710 w 620255"/>
              <a:gd name="connsiteY1" fmla="*/ 77991 h 155155"/>
              <a:gd name="connsiteX2" fmla="*/ 51758 w 620255"/>
              <a:gd name="connsiteY2" fmla="*/ 155155 h 155155"/>
              <a:gd name="connsiteX3" fmla="*/ 51758 w 620255"/>
              <a:gd name="connsiteY3" fmla="*/ 155155 h 155155"/>
              <a:gd name="connsiteX0" fmla="*/ 615637 w 615637"/>
              <a:gd name="connsiteY0" fmla="*/ 0 h 155155"/>
              <a:gd name="connsiteX1" fmla="*/ 93092 w 615637"/>
              <a:gd name="connsiteY1" fmla="*/ 77991 h 155155"/>
              <a:gd name="connsiteX2" fmla="*/ 47140 w 615637"/>
              <a:gd name="connsiteY2" fmla="*/ 155155 h 155155"/>
              <a:gd name="connsiteX3" fmla="*/ 47140 w 615637"/>
              <a:gd name="connsiteY3" fmla="*/ 155155 h 155155"/>
              <a:gd name="connsiteX0" fmla="*/ 632024 w 632024"/>
              <a:gd name="connsiteY0" fmla="*/ 0 h 155155"/>
              <a:gd name="connsiteX1" fmla="*/ 65117 w 632024"/>
              <a:gd name="connsiteY1" fmla="*/ 76602 h 155155"/>
              <a:gd name="connsiteX2" fmla="*/ 63527 w 632024"/>
              <a:gd name="connsiteY2" fmla="*/ 155155 h 155155"/>
              <a:gd name="connsiteX3" fmla="*/ 63527 w 632024"/>
              <a:gd name="connsiteY3" fmla="*/ 155155 h 15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2024" h="155155">
                <a:moveTo>
                  <a:pt x="632024" y="0"/>
                </a:moveTo>
                <a:cubicBezTo>
                  <a:pt x="209539" y="28683"/>
                  <a:pt x="142122" y="50465"/>
                  <a:pt x="65117" y="76602"/>
                </a:cubicBezTo>
                <a:cubicBezTo>
                  <a:pt x="-11888" y="102739"/>
                  <a:pt x="-30407" y="127393"/>
                  <a:pt x="63527" y="155155"/>
                </a:cubicBezTo>
                <a:lnTo>
                  <a:pt x="63527" y="155155"/>
                </a:lnTo>
              </a:path>
            </a:pathLst>
          </a:custGeom>
          <a:noFill/>
          <a:ln w="6350">
            <a:solidFill>
              <a:schemeClr val="tx1"/>
            </a:solidFill>
            <a:prstDash val="sysDash"/>
            <a:tailEnd type="arrow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 rot="10800000" flipH="1">
            <a:off x="3551960" y="3410294"/>
            <a:ext cx="630743" cy="611637"/>
          </a:xfrm>
          <a:custGeom>
            <a:avLst/>
            <a:gdLst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40074 w 434252"/>
              <a:gd name="connsiteY2" fmla="*/ 172995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18891 w 434252"/>
              <a:gd name="connsiteY2" fmla="*/ 134159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345989 w 434252"/>
              <a:gd name="connsiteY1" fmla="*/ 148281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190647 w 554289"/>
              <a:gd name="connsiteY2" fmla="*/ 388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16405 w 516405"/>
              <a:gd name="connsiteY0" fmla="*/ 0 h 149596"/>
              <a:gd name="connsiteX1" fmla="*/ 450170 w 516405"/>
              <a:gd name="connsiteY1" fmla="*/ 81765 h 149596"/>
              <a:gd name="connsiteX2" fmla="*/ 313770 w 516405"/>
              <a:gd name="connsiteY2" fmla="*/ 4161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26410"/>
              <a:gd name="connsiteY0" fmla="*/ 0 h 149596"/>
              <a:gd name="connsiteX1" fmla="*/ 450170 w 526410"/>
              <a:gd name="connsiteY1" fmla="*/ 81765 h 149596"/>
              <a:gd name="connsiteX2" fmla="*/ 313770 w 526410"/>
              <a:gd name="connsiteY2" fmla="*/ 41615 h 149596"/>
              <a:gd name="connsiteX3" fmla="*/ 0 w 526410"/>
              <a:gd name="connsiteY3" fmla="*/ 149596 h 149596"/>
              <a:gd name="connsiteX4" fmla="*/ 0 w 526410"/>
              <a:gd name="connsiteY4" fmla="*/ 149596 h 149596"/>
              <a:gd name="connsiteX0" fmla="*/ 516405 w 527820"/>
              <a:gd name="connsiteY0" fmla="*/ 0 h 149596"/>
              <a:gd name="connsiteX1" fmla="*/ 450170 w 527820"/>
              <a:gd name="connsiteY1" fmla="*/ 81765 h 149596"/>
              <a:gd name="connsiteX2" fmla="*/ 233266 w 527820"/>
              <a:gd name="connsiteY2" fmla="*/ 60375 h 149596"/>
              <a:gd name="connsiteX3" fmla="*/ 0 w 527820"/>
              <a:gd name="connsiteY3" fmla="*/ 149596 h 149596"/>
              <a:gd name="connsiteX4" fmla="*/ 0 w 527820"/>
              <a:gd name="connsiteY4" fmla="*/ 149596 h 149596"/>
              <a:gd name="connsiteX0" fmla="*/ 516405 w 525792"/>
              <a:gd name="connsiteY0" fmla="*/ 0 h 149596"/>
              <a:gd name="connsiteX1" fmla="*/ 431228 w 525792"/>
              <a:gd name="connsiteY1" fmla="*/ 79681 h 149596"/>
              <a:gd name="connsiteX2" fmla="*/ 233266 w 525792"/>
              <a:gd name="connsiteY2" fmla="*/ 60375 h 149596"/>
              <a:gd name="connsiteX3" fmla="*/ 0 w 525792"/>
              <a:gd name="connsiteY3" fmla="*/ 149596 h 149596"/>
              <a:gd name="connsiteX4" fmla="*/ 0 w 525792"/>
              <a:gd name="connsiteY4" fmla="*/ 149596 h 149596"/>
              <a:gd name="connsiteX0" fmla="*/ 516405 w 537557"/>
              <a:gd name="connsiteY0" fmla="*/ 0 h 149596"/>
              <a:gd name="connsiteX1" fmla="*/ 431228 w 537557"/>
              <a:gd name="connsiteY1" fmla="*/ 79681 h 149596"/>
              <a:gd name="connsiteX2" fmla="*/ 233266 w 537557"/>
              <a:gd name="connsiteY2" fmla="*/ 60375 h 149596"/>
              <a:gd name="connsiteX3" fmla="*/ 0 w 537557"/>
              <a:gd name="connsiteY3" fmla="*/ 149596 h 149596"/>
              <a:gd name="connsiteX4" fmla="*/ 0 w 537557"/>
              <a:gd name="connsiteY4" fmla="*/ 149596 h 149596"/>
              <a:gd name="connsiteX0" fmla="*/ 516405 w 537559"/>
              <a:gd name="connsiteY0" fmla="*/ 0 h 149596"/>
              <a:gd name="connsiteX1" fmla="*/ 431228 w 537559"/>
              <a:gd name="connsiteY1" fmla="*/ 79681 h 149596"/>
              <a:gd name="connsiteX2" fmla="*/ 233266 w 537559"/>
              <a:gd name="connsiteY2" fmla="*/ 60375 h 149596"/>
              <a:gd name="connsiteX3" fmla="*/ 0 w 537559"/>
              <a:gd name="connsiteY3" fmla="*/ 149596 h 149596"/>
              <a:gd name="connsiteX4" fmla="*/ 0 w 537559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33266 w 516405"/>
              <a:gd name="connsiteY2" fmla="*/ 6037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350724 w 516405"/>
              <a:gd name="connsiteY1" fmla="*/ 76902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0 w 568497"/>
              <a:gd name="connsiteY2" fmla="*/ 155155 h 155155"/>
              <a:gd name="connsiteX3" fmla="*/ 0 w 568497"/>
              <a:gd name="connsiteY3" fmla="*/ 155155 h 155155"/>
              <a:gd name="connsiteX0" fmla="*/ 568497 w 568497"/>
              <a:gd name="connsiteY0" fmla="*/ 0 h 155155"/>
              <a:gd name="connsiteX1" fmla="*/ 45952 w 568497"/>
              <a:gd name="connsiteY1" fmla="*/ 77991 h 155155"/>
              <a:gd name="connsiteX2" fmla="*/ 0 w 568497"/>
              <a:gd name="connsiteY2" fmla="*/ 155155 h 155155"/>
              <a:gd name="connsiteX3" fmla="*/ 0 w 568497"/>
              <a:gd name="connsiteY3" fmla="*/ 155155 h 155155"/>
              <a:gd name="connsiteX0" fmla="*/ 568497 w 568497"/>
              <a:gd name="connsiteY0" fmla="*/ 0 h 155155"/>
              <a:gd name="connsiteX1" fmla="*/ 45952 w 568497"/>
              <a:gd name="connsiteY1" fmla="*/ 77991 h 155155"/>
              <a:gd name="connsiteX2" fmla="*/ 0 w 568497"/>
              <a:gd name="connsiteY2" fmla="*/ 155155 h 155155"/>
              <a:gd name="connsiteX3" fmla="*/ 0 w 568497"/>
              <a:gd name="connsiteY3" fmla="*/ 155155 h 155155"/>
              <a:gd name="connsiteX0" fmla="*/ 598358 w 598358"/>
              <a:gd name="connsiteY0" fmla="*/ 0 h 155155"/>
              <a:gd name="connsiteX1" fmla="*/ 75813 w 598358"/>
              <a:gd name="connsiteY1" fmla="*/ 77991 h 155155"/>
              <a:gd name="connsiteX2" fmla="*/ 29861 w 598358"/>
              <a:gd name="connsiteY2" fmla="*/ 155155 h 155155"/>
              <a:gd name="connsiteX3" fmla="*/ 29861 w 598358"/>
              <a:gd name="connsiteY3" fmla="*/ 155155 h 155155"/>
              <a:gd name="connsiteX0" fmla="*/ 621962 w 621962"/>
              <a:gd name="connsiteY0" fmla="*/ 0 h 155155"/>
              <a:gd name="connsiteX1" fmla="*/ 53375 w 621962"/>
              <a:gd name="connsiteY1" fmla="*/ 77270 h 155155"/>
              <a:gd name="connsiteX2" fmla="*/ 53465 w 621962"/>
              <a:gd name="connsiteY2" fmla="*/ 155155 h 155155"/>
              <a:gd name="connsiteX3" fmla="*/ 53465 w 621962"/>
              <a:gd name="connsiteY3" fmla="*/ 155155 h 155155"/>
              <a:gd name="connsiteX0" fmla="*/ 603019 w 603019"/>
              <a:gd name="connsiteY0" fmla="*/ 0 h 155155"/>
              <a:gd name="connsiteX1" fmla="*/ 34432 w 603019"/>
              <a:gd name="connsiteY1" fmla="*/ 77270 h 155155"/>
              <a:gd name="connsiteX2" fmla="*/ 34522 w 603019"/>
              <a:gd name="connsiteY2" fmla="*/ 155155 h 155155"/>
              <a:gd name="connsiteX3" fmla="*/ 34522 w 603019"/>
              <a:gd name="connsiteY3" fmla="*/ 155155 h 155155"/>
              <a:gd name="connsiteX0" fmla="*/ 2049998 w 2049998"/>
              <a:gd name="connsiteY0" fmla="*/ 0 h 101702"/>
              <a:gd name="connsiteX1" fmla="*/ 150738 w 2049998"/>
              <a:gd name="connsiteY1" fmla="*/ 23817 h 101702"/>
              <a:gd name="connsiteX2" fmla="*/ 150828 w 2049998"/>
              <a:gd name="connsiteY2" fmla="*/ 101702 h 101702"/>
              <a:gd name="connsiteX3" fmla="*/ 150828 w 2049998"/>
              <a:gd name="connsiteY3" fmla="*/ 101702 h 101702"/>
              <a:gd name="connsiteX0" fmla="*/ 2049998 w 2049998"/>
              <a:gd name="connsiteY0" fmla="*/ 0 h 101702"/>
              <a:gd name="connsiteX1" fmla="*/ 150738 w 2049998"/>
              <a:gd name="connsiteY1" fmla="*/ 23817 h 101702"/>
              <a:gd name="connsiteX2" fmla="*/ 150828 w 2049998"/>
              <a:gd name="connsiteY2" fmla="*/ 101702 h 101702"/>
              <a:gd name="connsiteX3" fmla="*/ 150828 w 2049998"/>
              <a:gd name="connsiteY3" fmla="*/ 101702 h 101702"/>
              <a:gd name="connsiteX0" fmla="*/ 2049998 w 2049998"/>
              <a:gd name="connsiteY0" fmla="*/ 0 h 101702"/>
              <a:gd name="connsiteX1" fmla="*/ 150738 w 2049998"/>
              <a:gd name="connsiteY1" fmla="*/ 23817 h 101702"/>
              <a:gd name="connsiteX2" fmla="*/ 150828 w 2049998"/>
              <a:gd name="connsiteY2" fmla="*/ 101702 h 101702"/>
              <a:gd name="connsiteX3" fmla="*/ 150828 w 2049998"/>
              <a:gd name="connsiteY3" fmla="*/ 101702 h 101702"/>
              <a:gd name="connsiteX0" fmla="*/ 2085607 w 2085607"/>
              <a:gd name="connsiteY0" fmla="*/ 0 h 101702"/>
              <a:gd name="connsiteX1" fmla="*/ 186347 w 2085607"/>
              <a:gd name="connsiteY1" fmla="*/ 23817 h 101702"/>
              <a:gd name="connsiteX2" fmla="*/ 186437 w 2085607"/>
              <a:gd name="connsiteY2" fmla="*/ 101702 h 101702"/>
              <a:gd name="connsiteX3" fmla="*/ 186437 w 2085607"/>
              <a:gd name="connsiteY3" fmla="*/ 101702 h 101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5607" h="101702">
                <a:moveTo>
                  <a:pt x="2085607" y="0"/>
                </a:moveTo>
                <a:cubicBezTo>
                  <a:pt x="1381658" y="1208"/>
                  <a:pt x="583219" y="8751"/>
                  <a:pt x="186347" y="23817"/>
                </a:cubicBezTo>
                <a:cubicBezTo>
                  <a:pt x="-210525" y="38883"/>
                  <a:pt x="143297" y="89586"/>
                  <a:pt x="186437" y="101702"/>
                </a:cubicBezTo>
                <a:lnTo>
                  <a:pt x="186437" y="101702"/>
                </a:lnTo>
              </a:path>
            </a:pathLst>
          </a:custGeom>
          <a:noFill/>
          <a:ln w="6350">
            <a:solidFill>
              <a:schemeClr val="tx1"/>
            </a:solidFill>
            <a:prstDash val="sysDash"/>
            <a:tailEnd type="arrow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2959894" y="3581400"/>
            <a:ext cx="1302544" cy="2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4261009" y="3195618"/>
            <a:ext cx="1429" cy="388166"/>
          </a:xfrm>
          <a:prstGeom prst="line">
            <a:avLst/>
          </a:prstGeom>
          <a:ln w="1270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>
            <a:spLocks noChangeAspect="1"/>
          </p:cNvSpPr>
          <p:nvPr/>
        </p:nvSpPr>
        <p:spPr>
          <a:xfrm>
            <a:off x="3712369" y="2646978"/>
            <a:ext cx="1097280" cy="109728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4215289" y="3150640"/>
            <a:ext cx="91440" cy="91441"/>
            <a:chOff x="3657600" y="3410407"/>
            <a:chExt cx="34651" cy="49326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3657600" y="3435070"/>
              <a:ext cx="34651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674926" y="3410407"/>
              <a:ext cx="0" cy="4932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/>
          <p:nvPr/>
        </p:nvSpPr>
        <p:spPr>
          <a:xfrm>
            <a:off x="4264900" y="2335757"/>
            <a:ext cx="347821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 smtClean="0"/>
              <a:t>normal</a:t>
            </a:r>
            <a:r>
              <a:rPr lang="en-US" altLang="zh-TW" sz="800" baseline="-25000" dirty="0" err="1" smtClean="0"/>
              <a:t>b</a:t>
            </a:r>
            <a:endParaRPr lang="zh-TW" altLang="en-US" sz="800" dirty="0"/>
          </a:p>
        </p:txBody>
      </p:sp>
      <p:sp>
        <p:nvSpPr>
          <p:cNvPr id="60" name="Freeform 59"/>
          <p:cNvSpPr/>
          <p:nvPr/>
        </p:nvSpPr>
        <p:spPr>
          <a:xfrm>
            <a:off x="4047375" y="2443479"/>
            <a:ext cx="179584" cy="757961"/>
          </a:xfrm>
          <a:custGeom>
            <a:avLst/>
            <a:gdLst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40074 w 434252"/>
              <a:gd name="connsiteY2" fmla="*/ 172995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18891 w 434252"/>
              <a:gd name="connsiteY2" fmla="*/ 134159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345989 w 434252"/>
              <a:gd name="connsiteY1" fmla="*/ 148281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190647 w 554289"/>
              <a:gd name="connsiteY2" fmla="*/ 388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16405 w 516405"/>
              <a:gd name="connsiteY0" fmla="*/ 0 h 149596"/>
              <a:gd name="connsiteX1" fmla="*/ 450170 w 516405"/>
              <a:gd name="connsiteY1" fmla="*/ 81765 h 149596"/>
              <a:gd name="connsiteX2" fmla="*/ 313770 w 516405"/>
              <a:gd name="connsiteY2" fmla="*/ 4161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26410"/>
              <a:gd name="connsiteY0" fmla="*/ 0 h 149596"/>
              <a:gd name="connsiteX1" fmla="*/ 450170 w 526410"/>
              <a:gd name="connsiteY1" fmla="*/ 81765 h 149596"/>
              <a:gd name="connsiteX2" fmla="*/ 313770 w 526410"/>
              <a:gd name="connsiteY2" fmla="*/ 41615 h 149596"/>
              <a:gd name="connsiteX3" fmla="*/ 0 w 526410"/>
              <a:gd name="connsiteY3" fmla="*/ 149596 h 149596"/>
              <a:gd name="connsiteX4" fmla="*/ 0 w 526410"/>
              <a:gd name="connsiteY4" fmla="*/ 149596 h 149596"/>
              <a:gd name="connsiteX0" fmla="*/ 516405 w 527820"/>
              <a:gd name="connsiteY0" fmla="*/ 0 h 149596"/>
              <a:gd name="connsiteX1" fmla="*/ 450170 w 527820"/>
              <a:gd name="connsiteY1" fmla="*/ 81765 h 149596"/>
              <a:gd name="connsiteX2" fmla="*/ 233266 w 527820"/>
              <a:gd name="connsiteY2" fmla="*/ 60375 h 149596"/>
              <a:gd name="connsiteX3" fmla="*/ 0 w 527820"/>
              <a:gd name="connsiteY3" fmla="*/ 149596 h 149596"/>
              <a:gd name="connsiteX4" fmla="*/ 0 w 527820"/>
              <a:gd name="connsiteY4" fmla="*/ 149596 h 149596"/>
              <a:gd name="connsiteX0" fmla="*/ 516405 w 525792"/>
              <a:gd name="connsiteY0" fmla="*/ 0 h 149596"/>
              <a:gd name="connsiteX1" fmla="*/ 431228 w 525792"/>
              <a:gd name="connsiteY1" fmla="*/ 79681 h 149596"/>
              <a:gd name="connsiteX2" fmla="*/ 233266 w 525792"/>
              <a:gd name="connsiteY2" fmla="*/ 60375 h 149596"/>
              <a:gd name="connsiteX3" fmla="*/ 0 w 525792"/>
              <a:gd name="connsiteY3" fmla="*/ 149596 h 149596"/>
              <a:gd name="connsiteX4" fmla="*/ 0 w 525792"/>
              <a:gd name="connsiteY4" fmla="*/ 149596 h 149596"/>
              <a:gd name="connsiteX0" fmla="*/ 516405 w 537557"/>
              <a:gd name="connsiteY0" fmla="*/ 0 h 149596"/>
              <a:gd name="connsiteX1" fmla="*/ 431228 w 537557"/>
              <a:gd name="connsiteY1" fmla="*/ 79681 h 149596"/>
              <a:gd name="connsiteX2" fmla="*/ 233266 w 537557"/>
              <a:gd name="connsiteY2" fmla="*/ 60375 h 149596"/>
              <a:gd name="connsiteX3" fmla="*/ 0 w 537557"/>
              <a:gd name="connsiteY3" fmla="*/ 149596 h 149596"/>
              <a:gd name="connsiteX4" fmla="*/ 0 w 537557"/>
              <a:gd name="connsiteY4" fmla="*/ 149596 h 149596"/>
              <a:gd name="connsiteX0" fmla="*/ 516405 w 537559"/>
              <a:gd name="connsiteY0" fmla="*/ 0 h 149596"/>
              <a:gd name="connsiteX1" fmla="*/ 431228 w 537559"/>
              <a:gd name="connsiteY1" fmla="*/ 79681 h 149596"/>
              <a:gd name="connsiteX2" fmla="*/ 233266 w 537559"/>
              <a:gd name="connsiteY2" fmla="*/ 60375 h 149596"/>
              <a:gd name="connsiteX3" fmla="*/ 0 w 537559"/>
              <a:gd name="connsiteY3" fmla="*/ 149596 h 149596"/>
              <a:gd name="connsiteX4" fmla="*/ 0 w 537559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33266 w 516405"/>
              <a:gd name="connsiteY2" fmla="*/ 6037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350724 w 516405"/>
              <a:gd name="connsiteY1" fmla="*/ 76902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0 w 568497"/>
              <a:gd name="connsiteY2" fmla="*/ 155155 h 155155"/>
              <a:gd name="connsiteX3" fmla="*/ 0 w 568497"/>
              <a:gd name="connsiteY3" fmla="*/ 155155 h 155155"/>
              <a:gd name="connsiteX0" fmla="*/ 568497 w 568497"/>
              <a:gd name="connsiteY0" fmla="*/ 0 h 155155"/>
              <a:gd name="connsiteX1" fmla="*/ 45952 w 568497"/>
              <a:gd name="connsiteY1" fmla="*/ 77991 h 155155"/>
              <a:gd name="connsiteX2" fmla="*/ 0 w 568497"/>
              <a:gd name="connsiteY2" fmla="*/ 155155 h 155155"/>
              <a:gd name="connsiteX3" fmla="*/ 0 w 568497"/>
              <a:gd name="connsiteY3" fmla="*/ 155155 h 155155"/>
              <a:gd name="connsiteX0" fmla="*/ 568497 w 568497"/>
              <a:gd name="connsiteY0" fmla="*/ 0 h 155155"/>
              <a:gd name="connsiteX1" fmla="*/ 45952 w 568497"/>
              <a:gd name="connsiteY1" fmla="*/ 77991 h 155155"/>
              <a:gd name="connsiteX2" fmla="*/ 0 w 568497"/>
              <a:gd name="connsiteY2" fmla="*/ 155155 h 155155"/>
              <a:gd name="connsiteX3" fmla="*/ 0 w 568497"/>
              <a:gd name="connsiteY3" fmla="*/ 155155 h 155155"/>
              <a:gd name="connsiteX0" fmla="*/ 653764 w 653764"/>
              <a:gd name="connsiteY0" fmla="*/ 0 h 155155"/>
              <a:gd name="connsiteX1" fmla="*/ 131219 w 653764"/>
              <a:gd name="connsiteY1" fmla="*/ 77991 h 155155"/>
              <a:gd name="connsiteX2" fmla="*/ 85267 w 653764"/>
              <a:gd name="connsiteY2" fmla="*/ 155155 h 155155"/>
              <a:gd name="connsiteX3" fmla="*/ 85267 w 653764"/>
              <a:gd name="connsiteY3" fmla="*/ 155155 h 155155"/>
              <a:gd name="connsiteX0" fmla="*/ 620255 w 620255"/>
              <a:gd name="connsiteY0" fmla="*/ 0 h 155155"/>
              <a:gd name="connsiteX1" fmla="*/ 97710 w 620255"/>
              <a:gd name="connsiteY1" fmla="*/ 77991 h 155155"/>
              <a:gd name="connsiteX2" fmla="*/ 51758 w 620255"/>
              <a:gd name="connsiteY2" fmla="*/ 155155 h 155155"/>
              <a:gd name="connsiteX3" fmla="*/ 51758 w 620255"/>
              <a:gd name="connsiteY3" fmla="*/ 155155 h 155155"/>
              <a:gd name="connsiteX0" fmla="*/ 615637 w 615637"/>
              <a:gd name="connsiteY0" fmla="*/ 0 h 155155"/>
              <a:gd name="connsiteX1" fmla="*/ 93092 w 615637"/>
              <a:gd name="connsiteY1" fmla="*/ 77991 h 155155"/>
              <a:gd name="connsiteX2" fmla="*/ 47140 w 615637"/>
              <a:gd name="connsiteY2" fmla="*/ 155155 h 155155"/>
              <a:gd name="connsiteX3" fmla="*/ 47140 w 615637"/>
              <a:gd name="connsiteY3" fmla="*/ 155155 h 155155"/>
              <a:gd name="connsiteX0" fmla="*/ 632024 w 632024"/>
              <a:gd name="connsiteY0" fmla="*/ 0 h 155155"/>
              <a:gd name="connsiteX1" fmla="*/ 65117 w 632024"/>
              <a:gd name="connsiteY1" fmla="*/ 76602 h 155155"/>
              <a:gd name="connsiteX2" fmla="*/ 63527 w 632024"/>
              <a:gd name="connsiteY2" fmla="*/ 155155 h 155155"/>
              <a:gd name="connsiteX3" fmla="*/ 63527 w 632024"/>
              <a:gd name="connsiteY3" fmla="*/ 155155 h 15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2024" h="155155">
                <a:moveTo>
                  <a:pt x="632024" y="0"/>
                </a:moveTo>
                <a:cubicBezTo>
                  <a:pt x="209539" y="28683"/>
                  <a:pt x="142122" y="50465"/>
                  <a:pt x="65117" y="76602"/>
                </a:cubicBezTo>
                <a:cubicBezTo>
                  <a:pt x="-11888" y="102739"/>
                  <a:pt x="-30407" y="127393"/>
                  <a:pt x="63527" y="155155"/>
                </a:cubicBezTo>
                <a:lnTo>
                  <a:pt x="63527" y="155155"/>
                </a:lnTo>
              </a:path>
            </a:pathLst>
          </a:custGeom>
          <a:noFill/>
          <a:ln w="6350">
            <a:solidFill>
              <a:schemeClr val="tx1"/>
            </a:solidFill>
            <a:prstDash val="sysDash"/>
            <a:tailEnd type="arrow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4338480" y="3088639"/>
            <a:ext cx="135809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smtClean="0"/>
              <a:t>V</a:t>
            </a:r>
            <a:r>
              <a:rPr lang="en-US" altLang="zh-TW" sz="800" baseline="-25000" dirty="0" smtClean="0"/>
              <a:t>2b</a:t>
            </a:r>
            <a:endParaRPr lang="zh-TW" altLang="en-US" sz="800" baseline="-25000" dirty="0"/>
          </a:p>
        </p:txBody>
      </p:sp>
      <p:sp>
        <p:nvSpPr>
          <p:cNvPr id="62" name="TextBox 61"/>
          <p:cNvSpPr txBox="1"/>
          <p:nvPr/>
        </p:nvSpPr>
        <p:spPr>
          <a:xfrm>
            <a:off x="2938730" y="3612542"/>
            <a:ext cx="135809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smtClean="0"/>
              <a:t>V</a:t>
            </a:r>
            <a:r>
              <a:rPr lang="en-US" altLang="zh-TW" sz="800" baseline="-25000" dirty="0" smtClean="0"/>
              <a:t>1</a:t>
            </a:r>
            <a:endParaRPr lang="zh-TW" altLang="en-US" sz="800" baseline="-25000" dirty="0"/>
          </a:p>
        </p:txBody>
      </p:sp>
      <p:sp>
        <p:nvSpPr>
          <p:cNvPr id="63" name="TextBox 62"/>
          <p:cNvSpPr txBox="1"/>
          <p:nvPr/>
        </p:nvSpPr>
        <p:spPr>
          <a:xfrm>
            <a:off x="4199730" y="3910484"/>
            <a:ext cx="502103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smtClean="0"/>
              <a:t>vFrom1to2</a:t>
            </a:r>
            <a:r>
              <a:rPr lang="en-US" altLang="zh-TW" sz="800" baseline="-25000" dirty="0" smtClean="0"/>
              <a:t>b</a:t>
            </a:r>
            <a:endParaRPr lang="zh-TW" altLang="en-US" sz="800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3735640" y="2330677"/>
            <a:ext cx="20499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v</a:t>
            </a:r>
            <a:r>
              <a:rPr lang="en-US" altLang="zh-TW" sz="800" dirty="0" err="1" smtClean="0"/>
              <a:t>ec</a:t>
            </a:r>
            <a:r>
              <a:rPr lang="en-US" altLang="zh-TW" sz="800" baseline="-25000" dirty="0" err="1" smtClean="0"/>
              <a:t>b</a:t>
            </a:r>
            <a:endParaRPr lang="zh-TW" altLang="en-US" sz="800" baseline="-25000" dirty="0"/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1681380" y="2082703"/>
            <a:ext cx="1097280" cy="109728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2184300" y="2586365"/>
            <a:ext cx="91440" cy="91441"/>
            <a:chOff x="3657600" y="3410407"/>
            <a:chExt cx="34651" cy="49326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3657600" y="3435070"/>
              <a:ext cx="34651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674926" y="3410407"/>
              <a:ext cx="0" cy="4932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Straight Connector 35"/>
          <p:cNvCxnSpPr/>
          <p:nvPr/>
        </p:nvCxnSpPr>
        <p:spPr>
          <a:xfrm flipH="1" flipV="1">
            <a:off x="2227640" y="2631343"/>
            <a:ext cx="729177" cy="950057"/>
          </a:xfrm>
          <a:prstGeom prst="line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227640" y="2627172"/>
            <a:ext cx="0" cy="268428"/>
          </a:xfrm>
          <a:prstGeom prst="line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2222183" y="2890286"/>
            <a:ext cx="734633" cy="687265"/>
          </a:xfrm>
          <a:prstGeom prst="line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3" idx="0"/>
          </p:cNvCxnSpPr>
          <p:nvPr/>
        </p:nvCxnSpPr>
        <p:spPr>
          <a:xfrm flipV="1">
            <a:off x="2956816" y="2895600"/>
            <a:ext cx="4099" cy="670227"/>
          </a:xfrm>
          <a:prstGeom prst="line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965120" y="2627172"/>
            <a:ext cx="0" cy="292945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230020" y="2632085"/>
            <a:ext cx="726796" cy="0"/>
          </a:xfrm>
          <a:prstGeom prst="line">
            <a:avLst/>
          </a:prstGeom>
          <a:ln w="1270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299349" y="2819757"/>
            <a:ext cx="347821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 smtClean="0"/>
              <a:t>normal</a:t>
            </a:r>
            <a:r>
              <a:rPr lang="en-US" altLang="zh-TW" sz="800" baseline="-25000" dirty="0" err="1" smtClean="0"/>
              <a:t>a</a:t>
            </a:r>
            <a:endParaRPr lang="zh-TW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303367" y="3201645"/>
            <a:ext cx="184068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v</a:t>
            </a:r>
            <a:r>
              <a:rPr lang="en-US" altLang="zh-TW" sz="800" dirty="0" err="1" smtClean="0"/>
              <a:t>ec</a:t>
            </a:r>
            <a:r>
              <a:rPr lang="en-US" altLang="zh-TW" sz="800" baseline="-25000" dirty="0" err="1" smtClean="0"/>
              <a:t>a</a:t>
            </a:r>
            <a:endParaRPr lang="zh-TW" altLang="en-US" sz="800" baseline="-25000" dirty="0"/>
          </a:p>
        </p:txBody>
      </p:sp>
      <p:sp>
        <p:nvSpPr>
          <p:cNvPr id="57" name="TextBox 56"/>
          <p:cNvSpPr txBox="1"/>
          <p:nvPr/>
        </p:nvSpPr>
        <p:spPr>
          <a:xfrm>
            <a:off x="1310698" y="3496377"/>
            <a:ext cx="502103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smtClean="0"/>
              <a:t>vFrom1to2</a:t>
            </a:r>
            <a:r>
              <a:rPr lang="en-US" altLang="zh-TW" sz="800" baseline="-25000" dirty="0" smtClean="0"/>
              <a:t>a</a:t>
            </a:r>
            <a:endParaRPr lang="zh-TW" altLang="en-US" sz="800" baseline="-25000" dirty="0"/>
          </a:p>
        </p:txBody>
      </p:sp>
      <p:sp>
        <p:nvSpPr>
          <p:cNvPr id="58" name="Freeform 57"/>
          <p:cNvSpPr/>
          <p:nvPr/>
        </p:nvSpPr>
        <p:spPr>
          <a:xfrm rot="14560869">
            <a:off x="1828587" y="2774101"/>
            <a:ext cx="252936" cy="889740"/>
          </a:xfrm>
          <a:custGeom>
            <a:avLst/>
            <a:gdLst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40074 w 434252"/>
              <a:gd name="connsiteY2" fmla="*/ 172995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18891 w 434252"/>
              <a:gd name="connsiteY2" fmla="*/ 134159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345989 w 434252"/>
              <a:gd name="connsiteY1" fmla="*/ 148281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190647 w 554289"/>
              <a:gd name="connsiteY2" fmla="*/ 388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16405 w 516405"/>
              <a:gd name="connsiteY0" fmla="*/ 0 h 149596"/>
              <a:gd name="connsiteX1" fmla="*/ 450170 w 516405"/>
              <a:gd name="connsiteY1" fmla="*/ 81765 h 149596"/>
              <a:gd name="connsiteX2" fmla="*/ 313770 w 516405"/>
              <a:gd name="connsiteY2" fmla="*/ 4161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26410"/>
              <a:gd name="connsiteY0" fmla="*/ 0 h 149596"/>
              <a:gd name="connsiteX1" fmla="*/ 450170 w 526410"/>
              <a:gd name="connsiteY1" fmla="*/ 81765 h 149596"/>
              <a:gd name="connsiteX2" fmla="*/ 313770 w 526410"/>
              <a:gd name="connsiteY2" fmla="*/ 41615 h 149596"/>
              <a:gd name="connsiteX3" fmla="*/ 0 w 526410"/>
              <a:gd name="connsiteY3" fmla="*/ 149596 h 149596"/>
              <a:gd name="connsiteX4" fmla="*/ 0 w 526410"/>
              <a:gd name="connsiteY4" fmla="*/ 149596 h 149596"/>
              <a:gd name="connsiteX0" fmla="*/ 516405 w 527820"/>
              <a:gd name="connsiteY0" fmla="*/ 0 h 149596"/>
              <a:gd name="connsiteX1" fmla="*/ 450170 w 527820"/>
              <a:gd name="connsiteY1" fmla="*/ 81765 h 149596"/>
              <a:gd name="connsiteX2" fmla="*/ 233266 w 527820"/>
              <a:gd name="connsiteY2" fmla="*/ 60375 h 149596"/>
              <a:gd name="connsiteX3" fmla="*/ 0 w 527820"/>
              <a:gd name="connsiteY3" fmla="*/ 149596 h 149596"/>
              <a:gd name="connsiteX4" fmla="*/ 0 w 527820"/>
              <a:gd name="connsiteY4" fmla="*/ 149596 h 149596"/>
              <a:gd name="connsiteX0" fmla="*/ 516405 w 525792"/>
              <a:gd name="connsiteY0" fmla="*/ 0 h 149596"/>
              <a:gd name="connsiteX1" fmla="*/ 431228 w 525792"/>
              <a:gd name="connsiteY1" fmla="*/ 79681 h 149596"/>
              <a:gd name="connsiteX2" fmla="*/ 233266 w 525792"/>
              <a:gd name="connsiteY2" fmla="*/ 60375 h 149596"/>
              <a:gd name="connsiteX3" fmla="*/ 0 w 525792"/>
              <a:gd name="connsiteY3" fmla="*/ 149596 h 149596"/>
              <a:gd name="connsiteX4" fmla="*/ 0 w 525792"/>
              <a:gd name="connsiteY4" fmla="*/ 149596 h 149596"/>
              <a:gd name="connsiteX0" fmla="*/ 516405 w 537557"/>
              <a:gd name="connsiteY0" fmla="*/ 0 h 149596"/>
              <a:gd name="connsiteX1" fmla="*/ 431228 w 537557"/>
              <a:gd name="connsiteY1" fmla="*/ 79681 h 149596"/>
              <a:gd name="connsiteX2" fmla="*/ 233266 w 537557"/>
              <a:gd name="connsiteY2" fmla="*/ 60375 h 149596"/>
              <a:gd name="connsiteX3" fmla="*/ 0 w 537557"/>
              <a:gd name="connsiteY3" fmla="*/ 149596 h 149596"/>
              <a:gd name="connsiteX4" fmla="*/ 0 w 537557"/>
              <a:gd name="connsiteY4" fmla="*/ 149596 h 149596"/>
              <a:gd name="connsiteX0" fmla="*/ 516405 w 537559"/>
              <a:gd name="connsiteY0" fmla="*/ 0 h 149596"/>
              <a:gd name="connsiteX1" fmla="*/ 431228 w 537559"/>
              <a:gd name="connsiteY1" fmla="*/ 79681 h 149596"/>
              <a:gd name="connsiteX2" fmla="*/ 233266 w 537559"/>
              <a:gd name="connsiteY2" fmla="*/ 60375 h 149596"/>
              <a:gd name="connsiteX3" fmla="*/ 0 w 537559"/>
              <a:gd name="connsiteY3" fmla="*/ 149596 h 149596"/>
              <a:gd name="connsiteX4" fmla="*/ 0 w 537559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33266 w 516405"/>
              <a:gd name="connsiteY2" fmla="*/ 6037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350724 w 516405"/>
              <a:gd name="connsiteY1" fmla="*/ 76902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0 w 568497"/>
              <a:gd name="connsiteY2" fmla="*/ 155155 h 155155"/>
              <a:gd name="connsiteX3" fmla="*/ 0 w 568497"/>
              <a:gd name="connsiteY3" fmla="*/ 155155 h 155155"/>
              <a:gd name="connsiteX0" fmla="*/ 568497 w 568497"/>
              <a:gd name="connsiteY0" fmla="*/ 0 h 155155"/>
              <a:gd name="connsiteX1" fmla="*/ 45952 w 568497"/>
              <a:gd name="connsiteY1" fmla="*/ 77991 h 155155"/>
              <a:gd name="connsiteX2" fmla="*/ 0 w 568497"/>
              <a:gd name="connsiteY2" fmla="*/ 155155 h 155155"/>
              <a:gd name="connsiteX3" fmla="*/ 0 w 568497"/>
              <a:gd name="connsiteY3" fmla="*/ 155155 h 155155"/>
              <a:gd name="connsiteX0" fmla="*/ 568497 w 568497"/>
              <a:gd name="connsiteY0" fmla="*/ 0 h 155155"/>
              <a:gd name="connsiteX1" fmla="*/ 45952 w 568497"/>
              <a:gd name="connsiteY1" fmla="*/ 77991 h 155155"/>
              <a:gd name="connsiteX2" fmla="*/ 0 w 568497"/>
              <a:gd name="connsiteY2" fmla="*/ 155155 h 155155"/>
              <a:gd name="connsiteX3" fmla="*/ 0 w 568497"/>
              <a:gd name="connsiteY3" fmla="*/ 155155 h 155155"/>
              <a:gd name="connsiteX0" fmla="*/ 653764 w 653764"/>
              <a:gd name="connsiteY0" fmla="*/ 0 h 155155"/>
              <a:gd name="connsiteX1" fmla="*/ 131219 w 653764"/>
              <a:gd name="connsiteY1" fmla="*/ 77991 h 155155"/>
              <a:gd name="connsiteX2" fmla="*/ 85267 w 653764"/>
              <a:gd name="connsiteY2" fmla="*/ 155155 h 155155"/>
              <a:gd name="connsiteX3" fmla="*/ 85267 w 653764"/>
              <a:gd name="connsiteY3" fmla="*/ 155155 h 155155"/>
              <a:gd name="connsiteX0" fmla="*/ 620255 w 620255"/>
              <a:gd name="connsiteY0" fmla="*/ 0 h 155155"/>
              <a:gd name="connsiteX1" fmla="*/ 97710 w 620255"/>
              <a:gd name="connsiteY1" fmla="*/ 77991 h 155155"/>
              <a:gd name="connsiteX2" fmla="*/ 51758 w 620255"/>
              <a:gd name="connsiteY2" fmla="*/ 155155 h 155155"/>
              <a:gd name="connsiteX3" fmla="*/ 51758 w 620255"/>
              <a:gd name="connsiteY3" fmla="*/ 155155 h 155155"/>
              <a:gd name="connsiteX0" fmla="*/ 615637 w 615637"/>
              <a:gd name="connsiteY0" fmla="*/ 0 h 155155"/>
              <a:gd name="connsiteX1" fmla="*/ 93092 w 615637"/>
              <a:gd name="connsiteY1" fmla="*/ 77991 h 155155"/>
              <a:gd name="connsiteX2" fmla="*/ 47140 w 615637"/>
              <a:gd name="connsiteY2" fmla="*/ 155155 h 155155"/>
              <a:gd name="connsiteX3" fmla="*/ 47140 w 615637"/>
              <a:gd name="connsiteY3" fmla="*/ 155155 h 155155"/>
              <a:gd name="connsiteX0" fmla="*/ 632024 w 632024"/>
              <a:gd name="connsiteY0" fmla="*/ 0 h 155155"/>
              <a:gd name="connsiteX1" fmla="*/ 65117 w 632024"/>
              <a:gd name="connsiteY1" fmla="*/ 76602 h 155155"/>
              <a:gd name="connsiteX2" fmla="*/ 63527 w 632024"/>
              <a:gd name="connsiteY2" fmla="*/ 155155 h 155155"/>
              <a:gd name="connsiteX3" fmla="*/ 63527 w 632024"/>
              <a:gd name="connsiteY3" fmla="*/ 155155 h 155155"/>
              <a:gd name="connsiteX0" fmla="*/ 1176858 w 1176858"/>
              <a:gd name="connsiteY0" fmla="*/ 0 h 155155"/>
              <a:gd name="connsiteX1" fmla="*/ 6968 w 1176858"/>
              <a:gd name="connsiteY1" fmla="*/ 73595 h 155155"/>
              <a:gd name="connsiteX2" fmla="*/ 608361 w 1176858"/>
              <a:gd name="connsiteY2" fmla="*/ 155155 h 155155"/>
              <a:gd name="connsiteX3" fmla="*/ 608361 w 1176858"/>
              <a:gd name="connsiteY3" fmla="*/ 155155 h 155155"/>
              <a:gd name="connsiteX0" fmla="*/ 1236802 w 1236802"/>
              <a:gd name="connsiteY0" fmla="*/ 0 h 155155"/>
              <a:gd name="connsiteX1" fmla="*/ 66912 w 1236802"/>
              <a:gd name="connsiteY1" fmla="*/ 73595 h 155155"/>
              <a:gd name="connsiteX2" fmla="*/ 668305 w 1236802"/>
              <a:gd name="connsiteY2" fmla="*/ 155155 h 155155"/>
              <a:gd name="connsiteX3" fmla="*/ 668305 w 1236802"/>
              <a:gd name="connsiteY3" fmla="*/ 155155 h 15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6802" h="155155">
                <a:moveTo>
                  <a:pt x="1236802" y="0"/>
                </a:moveTo>
                <a:cubicBezTo>
                  <a:pt x="814317" y="28683"/>
                  <a:pt x="368265" y="41620"/>
                  <a:pt x="66912" y="73595"/>
                </a:cubicBezTo>
                <a:cubicBezTo>
                  <a:pt x="-234441" y="105570"/>
                  <a:pt x="574371" y="127393"/>
                  <a:pt x="668305" y="155155"/>
                </a:cubicBezTo>
                <a:lnTo>
                  <a:pt x="668305" y="155155"/>
                </a:lnTo>
              </a:path>
            </a:pathLst>
          </a:custGeom>
          <a:noFill/>
          <a:ln w="6350">
            <a:solidFill>
              <a:schemeClr val="tx1"/>
            </a:solidFill>
            <a:prstDash val="sysDash"/>
            <a:tailEnd type="arrow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/>
          <p:cNvSpPr/>
          <p:nvPr/>
        </p:nvSpPr>
        <p:spPr>
          <a:xfrm rot="14310202">
            <a:off x="1874325" y="2546154"/>
            <a:ext cx="124940" cy="583309"/>
          </a:xfrm>
          <a:custGeom>
            <a:avLst/>
            <a:gdLst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40074 w 434252"/>
              <a:gd name="connsiteY2" fmla="*/ 172995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18891 w 434252"/>
              <a:gd name="connsiteY2" fmla="*/ 134159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345989 w 434252"/>
              <a:gd name="connsiteY1" fmla="*/ 148281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190647 w 554289"/>
              <a:gd name="connsiteY2" fmla="*/ 388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16405 w 516405"/>
              <a:gd name="connsiteY0" fmla="*/ 0 h 149596"/>
              <a:gd name="connsiteX1" fmla="*/ 450170 w 516405"/>
              <a:gd name="connsiteY1" fmla="*/ 81765 h 149596"/>
              <a:gd name="connsiteX2" fmla="*/ 313770 w 516405"/>
              <a:gd name="connsiteY2" fmla="*/ 4161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26410"/>
              <a:gd name="connsiteY0" fmla="*/ 0 h 149596"/>
              <a:gd name="connsiteX1" fmla="*/ 450170 w 526410"/>
              <a:gd name="connsiteY1" fmla="*/ 81765 h 149596"/>
              <a:gd name="connsiteX2" fmla="*/ 313770 w 526410"/>
              <a:gd name="connsiteY2" fmla="*/ 41615 h 149596"/>
              <a:gd name="connsiteX3" fmla="*/ 0 w 526410"/>
              <a:gd name="connsiteY3" fmla="*/ 149596 h 149596"/>
              <a:gd name="connsiteX4" fmla="*/ 0 w 526410"/>
              <a:gd name="connsiteY4" fmla="*/ 149596 h 149596"/>
              <a:gd name="connsiteX0" fmla="*/ 516405 w 527820"/>
              <a:gd name="connsiteY0" fmla="*/ 0 h 149596"/>
              <a:gd name="connsiteX1" fmla="*/ 450170 w 527820"/>
              <a:gd name="connsiteY1" fmla="*/ 81765 h 149596"/>
              <a:gd name="connsiteX2" fmla="*/ 233266 w 527820"/>
              <a:gd name="connsiteY2" fmla="*/ 60375 h 149596"/>
              <a:gd name="connsiteX3" fmla="*/ 0 w 527820"/>
              <a:gd name="connsiteY3" fmla="*/ 149596 h 149596"/>
              <a:gd name="connsiteX4" fmla="*/ 0 w 527820"/>
              <a:gd name="connsiteY4" fmla="*/ 149596 h 149596"/>
              <a:gd name="connsiteX0" fmla="*/ 516405 w 525792"/>
              <a:gd name="connsiteY0" fmla="*/ 0 h 149596"/>
              <a:gd name="connsiteX1" fmla="*/ 431228 w 525792"/>
              <a:gd name="connsiteY1" fmla="*/ 79681 h 149596"/>
              <a:gd name="connsiteX2" fmla="*/ 233266 w 525792"/>
              <a:gd name="connsiteY2" fmla="*/ 60375 h 149596"/>
              <a:gd name="connsiteX3" fmla="*/ 0 w 525792"/>
              <a:gd name="connsiteY3" fmla="*/ 149596 h 149596"/>
              <a:gd name="connsiteX4" fmla="*/ 0 w 525792"/>
              <a:gd name="connsiteY4" fmla="*/ 149596 h 149596"/>
              <a:gd name="connsiteX0" fmla="*/ 516405 w 537557"/>
              <a:gd name="connsiteY0" fmla="*/ 0 h 149596"/>
              <a:gd name="connsiteX1" fmla="*/ 431228 w 537557"/>
              <a:gd name="connsiteY1" fmla="*/ 79681 h 149596"/>
              <a:gd name="connsiteX2" fmla="*/ 233266 w 537557"/>
              <a:gd name="connsiteY2" fmla="*/ 60375 h 149596"/>
              <a:gd name="connsiteX3" fmla="*/ 0 w 537557"/>
              <a:gd name="connsiteY3" fmla="*/ 149596 h 149596"/>
              <a:gd name="connsiteX4" fmla="*/ 0 w 537557"/>
              <a:gd name="connsiteY4" fmla="*/ 149596 h 149596"/>
              <a:gd name="connsiteX0" fmla="*/ 516405 w 537559"/>
              <a:gd name="connsiteY0" fmla="*/ 0 h 149596"/>
              <a:gd name="connsiteX1" fmla="*/ 431228 w 537559"/>
              <a:gd name="connsiteY1" fmla="*/ 79681 h 149596"/>
              <a:gd name="connsiteX2" fmla="*/ 233266 w 537559"/>
              <a:gd name="connsiteY2" fmla="*/ 60375 h 149596"/>
              <a:gd name="connsiteX3" fmla="*/ 0 w 537559"/>
              <a:gd name="connsiteY3" fmla="*/ 149596 h 149596"/>
              <a:gd name="connsiteX4" fmla="*/ 0 w 537559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33266 w 516405"/>
              <a:gd name="connsiteY2" fmla="*/ 6037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350724 w 516405"/>
              <a:gd name="connsiteY1" fmla="*/ 76902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0 w 568497"/>
              <a:gd name="connsiteY2" fmla="*/ 155155 h 155155"/>
              <a:gd name="connsiteX3" fmla="*/ 0 w 568497"/>
              <a:gd name="connsiteY3" fmla="*/ 155155 h 155155"/>
              <a:gd name="connsiteX0" fmla="*/ 568497 w 568497"/>
              <a:gd name="connsiteY0" fmla="*/ 0 h 155155"/>
              <a:gd name="connsiteX1" fmla="*/ 45952 w 568497"/>
              <a:gd name="connsiteY1" fmla="*/ 77991 h 155155"/>
              <a:gd name="connsiteX2" fmla="*/ 0 w 568497"/>
              <a:gd name="connsiteY2" fmla="*/ 155155 h 155155"/>
              <a:gd name="connsiteX3" fmla="*/ 0 w 568497"/>
              <a:gd name="connsiteY3" fmla="*/ 155155 h 155155"/>
              <a:gd name="connsiteX0" fmla="*/ 568497 w 568497"/>
              <a:gd name="connsiteY0" fmla="*/ 0 h 155155"/>
              <a:gd name="connsiteX1" fmla="*/ 45952 w 568497"/>
              <a:gd name="connsiteY1" fmla="*/ 77991 h 155155"/>
              <a:gd name="connsiteX2" fmla="*/ 0 w 568497"/>
              <a:gd name="connsiteY2" fmla="*/ 155155 h 155155"/>
              <a:gd name="connsiteX3" fmla="*/ 0 w 568497"/>
              <a:gd name="connsiteY3" fmla="*/ 155155 h 155155"/>
              <a:gd name="connsiteX0" fmla="*/ 653764 w 653764"/>
              <a:gd name="connsiteY0" fmla="*/ 0 h 155155"/>
              <a:gd name="connsiteX1" fmla="*/ 131219 w 653764"/>
              <a:gd name="connsiteY1" fmla="*/ 77991 h 155155"/>
              <a:gd name="connsiteX2" fmla="*/ 85267 w 653764"/>
              <a:gd name="connsiteY2" fmla="*/ 155155 h 155155"/>
              <a:gd name="connsiteX3" fmla="*/ 85267 w 653764"/>
              <a:gd name="connsiteY3" fmla="*/ 155155 h 155155"/>
              <a:gd name="connsiteX0" fmla="*/ 620255 w 620255"/>
              <a:gd name="connsiteY0" fmla="*/ 0 h 155155"/>
              <a:gd name="connsiteX1" fmla="*/ 97710 w 620255"/>
              <a:gd name="connsiteY1" fmla="*/ 77991 h 155155"/>
              <a:gd name="connsiteX2" fmla="*/ 51758 w 620255"/>
              <a:gd name="connsiteY2" fmla="*/ 155155 h 155155"/>
              <a:gd name="connsiteX3" fmla="*/ 51758 w 620255"/>
              <a:gd name="connsiteY3" fmla="*/ 155155 h 155155"/>
              <a:gd name="connsiteX0" fmla="*/ 615637 w 615637"/>
              <a:gd name="connsiteY0" fmla="*/ 0 h 155155"/>
              <a:gd name="connsiteX1" fmla="*/ 93092 w 615637"/>
              <a:gd name="connsiteY1" fmla="*/ 77991 h 155155"/>
              <a:gd name="connsiteX2" fmla="*/ 47140 w 615637"/>
              <a:gd name="connsiteY2" fmla="*/ 155155 h 155155"/>
              <a:gd name="connsiteX3" fmla="*/ 47140 w 615637"/>
              <a:gd name="connsiteY3" fmla="*/ 155155 h 155155"/>
              <a:gd name="connsiteX0" fmla="*/ 632024 w 632024"/>
              <a:gd name="connsiteY0" fmla="*/ 0 h 155155"/>
              <a:gd name="connsiteX1" fmla="*/ 65117 w 632024"/>
              <a:gd name="connsiteY1" fmla="*/ 76602 h 155155"/>
              <a:gd name="connsiteX2" fmla="*/ 63527 w 632024"/>
              <a:gd name="connsiteY2" fmla="*/ 155155 h 155155"/>
              <a:gd name="connsiteX3" fmla="*/ 63527 w 632024"/>
              <a:gd name="connsiteY3" fmla="*/ 155155 h 15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2024" h="155155">
                <a:moveTo>
                  <a:pt x="632024" y="0"/>
                </a:moveTo>
                <a:cubicBezTo>
                  <a:pt x="209539" y="28683"/>
                  <a:pt x="142122" y="50465"/>
                  <a:pt x="65117" y="76602"/>
                </a:cubicBezTo>
                <a:cubicBezTo>
                  <a:pt x="-11888" y="102739"/>
                  <a:pt x="-30407" y="127393"/>
                  <a:pt x="63527" y="155155"/>
                </a:cubicBezTo>
                <a:lnTo>
                  <a:pt x="63527" y="155155"/>
                </a:lnTo>
              </a:path>
            </a:pathLst>
          </a:custGeom>
          <a:noFill/>
          <a:ln w="6350">
            <a:solidFill>
              <a:schemeClr val="tx1"/>
            </a:solidFill>
            <a:prstDash val="sysDash"/>
            <a:tailEnd type="arrow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5"/>
          <p:cNvSpPr/>
          <p:nvPr/>
        </p:nvSpPr>
        <p:spPr>
          <a:xfrm rot="10800000">
            <a:off x="1801034" y="2999351"/>
            <a:ext cx="705625" cy="597348"/>
          </a:xfrm>
          <a:custGeom>
            <a:avLst/>
            <a:gdLst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40074 w 434252"/>
              <a:gd name="connsiteY2" fmla="*/ 172995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18891 w 434252"/>
              <a:gd name="connsiteY2" fmla="*/ 134159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345989 w 434252"/>
              <a:gd name="connsiteY1" fmla="*/ 148281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190647 w 554289"/>
              <a:gd name="connsiteY2" fmla="*/ 388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16405 w 516405"/>
              <a:gd name="connsiteY0" fmla="*/ 0 h 149596"/>
              <a:gd name="connsiteX1" fmla="*/ 450170 w 516405"/>
              <a:gd name="connsiteY1" fmla="*/ 81765 h 149596"/>
              <a:gd name="connsiteX2" fmla="*/ 313770 w 516405"/>
              <a:gd name="connsiteY2" fmla="*/ 4161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26410"/>
              <a:gd name="connsiteY0" fmla="*/ 0 h 149596"/>
              <a:gd name="connsiteX1" fmla="*/ 450170 w 526410"/>
              <a:gd name="connsiteY1" fmla="*/ 81765 h 149596"/>
              <a:gd name="connsiteX2" fmla="*/ 313770 w 526410"/>
              <a:gd name="connsiteY2" fmla="*/ 41615 h 149596"/>
              <a:gd name="connsiteX3" fmla="*/ 0 w 526410"/>
              <a:gd name="connsiteY3" fmla="*/ 149596 h 149596"/>
              <a:gd name="connsiteX4" fmla="*/ 0 w 526410"/>
              <a:gd name="connsiteY4" fmla="*/ 149596 h 149596"/>
              <a:gd name="connsiteX0" fmla="*/ 516405 w 527820"/>
              <a:gd name="connsiteY0" fmla="*/ 0 h 149596"/>
              <a:gd name="connsiteX1" fmla="*/ 450170 w 527820"/>
              <a:gd name="connsiteY1" fmla="*/ 81765 h 149596"/>
              <a:gd name="connsiteX2" fmla="*/ 233266 w 527820"/>
              <a:gd name="connsiteY2" fmla="*/ 60375 h 149596"/>
              <a:gd name="connsiteX3" fmla="*/ 0 w 527820"/>
              <a:gd name="connsiteY3" fmla="*/ 149596 h 149596"/>
              <a:gd name="connsiteX4" fmla="*/ 0 w 527820"/>
              <a:gd name="connsiteY4" fmla="*/ 149596 h 149596"/>
              <a:gd name="connsiteX0" fmla="*/ 516405 w 525792"/>
              <a:gd name="connsiteY0" fmla="*/ 0 h 149596"/>
              <a:gd name="connsiteX1" fmla="*/ 431228 w 525792"/>
              <a:gd name="connsiteY1" fmla="*/ 79681 h 149596"/>
              <a:gd name="connsiteX2" fmla="*/ 233266 w 525792"/>
              <a:gd name="connsiteY2" fmla="*/ 60375 h 149596"/>
              <a:gd name="connsiteX3" fmla="*/ 0 w 525792"/>
              <a:gd name="connsiteY3" fmla="*/ 149596 h 149596"/>
              <a:gd name="connsiteX4" fmla="*/ 0 w 525792"/>
              <a:gd name="connsiteY4" fmla="*/ 149596 h 149596"/>
              <a:gd name="connsiteX0" fmla="*/ 516405 w 537557"/>
              <a:gd name="connsiteY0" fmla="*/ 0 h 149596"/>
              <a:gd name="connsiteX1" fmla="*/ 431228 w 537557"/>
              <a:gd name="connsiteY1" fmla="*/ 79681 h 149596"/>
              <a:gd name="connsiteX2" fmla="*/ 233266 w 537557"/>
              <a:gd name="connsiteY2" fmla="*/ 60375 h 149596"/>
              <a:gd name="connsiteX3" fmla="*/ 0 w 537557"/>
              <a:gd name="connsiteY3" fmla="*/ 149596 h 149596"/>
              <a:gd name="connsiteX4" fmla="*/ 0 w 537557"/>
              <a:gd name="connsiteY4" fmla="*/ 149596 h 149596"/>
              <a:gd name="connsiteX0" fmla="*/ 516405 w 537559"/>
              <a:gd name="connsiteY0" fmla="*/ 0 h 149596"/>
              <a:gd name="connsiteX1" fmla="*/ 431228 w 537559"/>
              <a:gd name="connsiteY1" fmla="*/ 79681 h 149596"/>
              <a:gd name="connsiteX2" fmla="*/ 233266 w 537559"/>
              <a:gd name="connsiteY2" fmla="*/ 60375 h 149596"/>
              <a:gd name="connsiteX3" fmla="*/ 0 w 537559"/>
              <a:gd name="connsiteY3" fmla="*/ 149596 h 149596"/>
              <a:gd name="connsiteX4" fmla="*/ 0 w 537559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33266 w 516405"/>
              <a:gd name="connsiteY2" fmla="*/ 6037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350724 w 516405"/>
              <a:gd name="connsiteY1" fmla="*/ 76902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0 w 568497"/>
              <a:gd name="connsiteY2" fmla="*/ 155155 h 155155"/>
              <a:gd name="connsiteX3" fmla="*/ 0 w 568497"/>
              <a:gd name="connsiteY3" fmla="*/ 155155 h 155155"/>
              <a:gd name="connsiteX0" fmla="*/ 568497 w 568497"/>
              <a:gd name="connsiteY0" fmla="*/ 0 h 155155"/>
              <a:gd name="connsiteX1" fmla="*/ 45952 w 568497"/>
              <a:gd name="connsiteY1" fmla="*/ 77991 h 155155"/>
              <a:gd name="connsiteX2" fmla="*/ 0 w 568497"/>
              <a:gd name="connsiteY2" fmla="*/ 155155 h 155155"/>
              <a:gd name="connsiteX3" fmla="*/ 0 w 568497"/>
              <a:gd name="connsiteY3" fmla="*/ 155155 h 155155"/>
              <a:gd name="connsiteX0" fmla="*/ 568497 w 568497"/>
              <a:gd name="connsiteY0" fmla="*/ 0 h 155155"/>
              <a:gd name="connsiteX1" fmla="*/ 45952 w 568497"/>
              <a:gd name="connsiteY1" fmla="*/ 77991 h 155155"/>
              <a:gd name="connsiteX2" fmla="*/ 0 w 568497"/>
              <a:gd name="connsiteY2" fmla="*/ 155155 h 155155"/>
              <a:gd name="connsiteX3" fmla="*/ 0 w 568497"/>
              <a:gd name="connsiteY3" fmla="*/ 155155 h 155155"/>
              <a:gd name="connsiteX0" fmla="*/ 598358 w 598358"/>
              <a:gd name="connsiteY0" fmla="*/ 0 h 155155"/>
              <a:gd name="connsiteX1" fmla="*/ 75813 w 598358"/>
              <a:gd name="connsiteY1" fmla="*/ 77991 h 155155"/>
              <a:gd name="connsiteX2" fmla="*/ 29861 w 598358"/>
              <a:gd name="connsiteY2" fmla="*/ 155155 h 155155"/>
              <a:gd name="connsiteX3" fmla="*/ 29861 w 598358"/>
              <a:gd name="connsiteY3" fmla="*/ 155155 h 155155"/>
              <a:gd name="connsiteX0" fmla="*/ 621962 w 621962"/>
              <a:gd name="connsiteY0" fmla="*/ 0 h 155155"/>
              <a:gd name="connsiteX1" fmla="*/ 53375 w 621962"/>
              <a:gd name="connsiteY1" fmla="*/ 77270 h 155155"/>
              <a:gd name="connsiteX2" fmla="*/ 53465 w 621962"/>
              <a:gd name="connsiteY2" fmla="*/ 155155 h 155155"/>
              <a:gd name="connsiteX3" fmla="*/ 53465 w 621962"/>
              <a:gd name="connsiteY3" fmla="*/ 155155 h 155155"/>
              <a:gd name="connsiteX0" fmla="*/ 603019 w 603019"/>
              <a:gd name="connsiteY0" fmla="*/ 0 h 155155"/>
              <a:gd name="connsiteX1" fmla="*/ 34432 w 603019"/>
              <a:gd name="connsiteY1" fmla="*/ 77270 h 155155"/>
              <a:gd name="connsiteX2" fmla="*/ 34522 w 603019"/>
              <a:gd name="connsiteY2" fmla="*/ 155155 h 155155"/>
              <a:gd name="connsiteX3" fmla="*/ 34522 w 603019"/>
              <a:gd name="connsiteY3" fmla="*/ 155155 h 155155"/>
              <a:gd name="connsiteX0" fmla="*/ 2049998 w 2049998"/>
              <a:gd name="connsiteY0" fmla="*/ 0 h 101702"/>
              <a:gd name="connsiteX1" fmla="*/ 150738 w 2049998"/>
              <a:gd name="connsiteY1" fmla="*/ 23817 h 101702"/>
              <a:gd name="connsiteX2" fmla="*/ 150828 w 2049998"/>
              <a:gd name="connsiteY2" fmla="*/ 101702 h 101702"/>
              <a:gd name="connsiteX3" fmla="*/ 150828 w 2049998"/>
              <a:gd name="connsiteY3" fmla="*/ 101702 h 101702"/>
              <a:gd name="connsiteX0" fmla="*/ 2049998 w 2049998"/>
              <a:gd name="connsiteY0" fmla="*/ 0 h 101702"/>
              <a:gd name="connsiteX1" fmla="*/ 150738 w 2049998"/>
              <a:gd name="connsiteY1" fmla="*/ 23817 h 101702"/>
              <a:gd name="connsiteX2" fmla="*/ 150828 w 2049998"/>
              <a:gd name="connsiteY2" fmla="*/ 101702 h 101702"/>
              <a:gd name="connsiteX3" fmla="*/ 150828 w 2049998"/>
              <a:gd name="connsiteY3" fmla="*/ 101702 h 101702"/>
              <a:gd name="connsiteX0" fmla="*/ 2049998 w 2049998"/>
              <a:gd name="connsiteY0" fmla="*/ 0 h 101702"/>
              <a:gd name="connsiteX1" fmla="*/ 150738 w 2049998"/>
              <a:gd name="connsiteY1" fmla="*/ 23817 h 101702"/>
              <a:gd name="connsiteX2" fmla="*/ 150828 w 2049998"/>
              <a:gd name="connsiteY2" fmla="*/ 101702 h 101702"/>
              <a:gd name="connsiteX3" fmla="*/ 150828 w 2049998"/>
              <a:gd name="connsiteY3" fmla="*/ 101702 h 101702"/>
              <a:gd name="connsiteX0" fmla="*/ 2085607 w 2085607"/>
              <a:gd name="connsiteY0" fmla="*/ 0 h 101702"/>
              <a:gd name="connsiteX1" fmla="*/ 186347 w 2085607"/>
              <a:gd name="connsiteY1" fmla="*/ 23817 h 101702"/>
              <a:gd name="connsiteX2" fmla="*/ 186437 w 2085607"/>
              <a:gd name="connsiteY2" fmla="*/ 101702 h 101702"/>
              <a:gd name="connsiteX3" fmla="*/ 186437 w 2085607"/>
              <a:gd name="connsiteY3" fmla="*/ 101702 h 101702"/>
              <a:gd name="connsiteX0" fmla="*/ 3047616 w 3047616"/>
              <a:gd name="connsiteY0" fmla="*/ 0 h 101702"/>
              <a:gd name="connsiteX1" fmla="*/ 1148356 w 3047616"/>
              <a:gd name="connsiteY1" fmla="*/ 23817 h 101702"/>
              <a:gd name="connsiteX2" fmla="*/ 1148446 w 3047616"/>
              <a:gd name="connsiteY2" fmla="*/ 101702 h 101702"/>
              <a:gd name="connsiteX3" fmla="*/ 0 w 3047616"/>
              <a:gd name="connsiteY3" fmla="*/ 75569 h 101702"/>
              <a:gd name="connsiteX0" fmla="*/ 3047616 w 3047616"/>
              <a:gd name="connsiteY0" fmla="*/ 0 h 75569"/>
              <a:gd name="connsiteX1" fmla="*/ 1148356 w 3047616"/>
              <a:gd name="connsiteY1" fmla="*/ 23817 h 75569"/>
              <a:gd name="connsiteX2" fmla="*/ 0 w 3047616"/>
              <a:gd name="connsiteY2" fmla="*/ 75569 h 75569"/>
              <a:gd name="connsiteX0" fmla="*/ 2638091 w 2638091"/>
              <a:gd name="connsiteY0" fmla="*/ 0 h 99326"/>
              <a:gd name="connsiteX1" fmla="*/ 738831 w 2638091"/>
              <a:gd name="connsiteY1" fmla="*/ 23817 h 99326"/>
              <a:gd name="connsiteX2" fmla="*/ 0 w 2638091"/>
              <a:gd name="connsiteY2" fmla="*/ 99326 h 99326"/>
              <a:gd name="connsiteX0" fmla="*/ 2638091 w 2638091"/>
              <a:gd name="connsiteY0" fmla="*/ 0 h 99326"/>
              <a:gd name="connsiteX1" fmla="*/ 738831 w 2638091"/>
              <a:gd name="connsiteY1" fmla="*/ 23817 h 99326"/>
              <a:gd name="connsiteX2" fmla="*/ 0 w 2638091"/>
              <a:gd name="connsiteY2" fmla="*/ 99326 h 9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8091" h="99326">
                <a:moveTo>
                  <a:pt x="2638091" y="0"/>
                </a:moveTo>
                <a:cubicBezTo>
                  <a:pt x="1934142" y="1208"/>
                  <a:pt x="1178513" y="7263"/>
                  <a:pt x="738831" y="23817"/>
                </a:cubicBezTo>
                <a:cubicBezTo>
                  <a:pt x="299149" y="40371"/>
                  <a:pt x="96798" y="81813"/>
                  <a:pt x="0" y="99326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ash"/>
            <a:tailEnd type="arrow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2145976" y="2401354"/>
            <a:ext cx="135809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smtClean="0"/>
              <a:t>V</a:t>
            </a:r>
            <a:r>
              <a:rPr lang="en-US" altLang="zh-TW" sz="800" baseline="-25000" dirty="0" smtClean="0"/>
              <a:t>2a</a:t>
            </a:r>
            <a:endParaRPr lang="zh-TW" altLang="en-US" sz="800" baseline="-25000" dirty="0"/>
          </a:p>
        </p:txBody>
      </p:sp>
      <p:sp>
        <p:nvSpPr>
          <p:cNvPr id="68" name="TextBox 67"/>
          <p:cNvSpPr txBox="1"/>
          <p:nvPr/>
        </p:nvSpPr>
        <p:spPr>
          <a:xfrm>
            <a:off x="1876151" y="4813478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1600" dirty="0" smtClean="0"/>
              <a:t>Figure 9-5</a:t>
            </a:r>
            <a:endParaRPr lang="zh-TW" altLang="en-US" sz="1600" baseline="-25000" dirty="0"/>
          </a:p>
        </p:txBody>
      </p:sp>
    </p:spTree>
    <p:extLst>
      <p:ext uri="{BB962C8B-B14F-4D97-AF65-F5344CB8AC3E}">
        <p14:creationId xmlns:p14="http://schemas.microsoft.com/office/powerpoint/2010/main" val="499699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30206" y="2095967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>
            <a:off x="2819400" y="2419121"/>
            <a:ext cx="1645920" cy="1645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3733800" y="2608395"/>
            <a:ext cx="548640" cy="54864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596640" y="3196361"/>
            <a:ext cx="91440" cy="91441"/>
            <a:chOff x="4215289" y="3150640"/>
            <a:chExt cx="91440" cy="91441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4215289" y="3196361"/>
              <a:ext cx="9144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261010" y="3150640"/>
              <a:ext cx="0" cy="9144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962400" y="2836994"/>
            <a:ext cx="91440" cy="91441"/>
            <a:chOff x="4215289" y="3150640"/>
            <a:chExt cx="91440" cy="91441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4215289" y="3196361"/>
              <a:ext cx="9144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261010" y="3150640"/>
              <a:ext cx="0" cy="9144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/>
          <p:cNvCxnSpPr/>
          <p:nvPr/>
        </p:nvCxnSpPr>
        <p:spPr>
          <a:xfrm flipV="1">
            <a:off x="3642360" y="2882715"/>
            <a:ext cx="365761" cy="359367"/>
          </a:xfrm>
          <a:prstGeom prst="line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642360" y="2882714"/>
            <a:ext cx="822960" cy="359368"/>
          </a:xfrm>
          <a:prstGeom prst="line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008121" y="2882714"/>
            <a:ext cx="459104" cy="3361"/>
          </a:xfrm>
          <a:prstGeom prst="line">
            <a:avLst/>
          </a:prstGeom>
          <a:ln w="9525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3" idx="3"/>
          </p:cNvCxnSpPr>
          <p:nvPr/>
        </p:nvCxnSpPr>
        <p:spPr>
          <a:xfrm flipV="1">
            <a:off x="3642360" y="3242081"/>
            <a:ext cx="822960" cy="3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007884" y="2882714"/>
            <a:ext cx="2141" cy="358167"/>
          </a:xfrm>
          <a:prstGeom prst="line">
            <a:avLst/>
          </a:prstGeom>
          <a:ln>
            <a:solidFill>
              <a:schemeClr val="tx1"/>
            </a:solidFill>
            <a:headEnd type="triangle" w="sm" len="sm"/>
            <a:tailEnd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4313027" y="2954215"/>
            <a:ext cx="250826" cy="170935"/>
          </a:xfrm>
          <a:custGeom>
            <a:avLst/>
            <a:gdLst>
              <a:gd name="connsiteX0" fmla="*/ 0 w 235744"/>
              <a:gd name="connsiteY0" fmla="*/ 0 h 130969"/>
              <a:gd name="connsiteX1" fmla="*/ 42863 w 235744"/>
              <a:gd name="connsiteY1" fmla="*/ 104775 h 130969"/>
              <a:gd name="connsiteX2" fmla="*/ 235744 w 235744"/>
              <a:gd name="connsiteY2" fmla="*/ 130969 h 130969"/>
              <a:gd name="connsiteX3" fmla="*/ 235744 w 235744"/>
              <a:gd name="connsiteY3" fmla="*/ 130969 h 130969"/>
              <a:gd name="connsiteX0" fmla="*/ 0 w 235744"/>
              <a:gd name="connsiteY0" fmla="*/ 0 h 130969"/>
              <a:gd name="connsiteX1" fmla="*/ 42863 w 235744"/>
              <a:gd name="connsiteY1" fmla="*/ 104775 h 130969"/>
              <a:gd name="connsiteX2" fmla="*/ 235744 w 235744"/>
              <a:gd name="connsiteY2" fmla="*/ 130969 h 130969"/>
              <a:gd name="connsiteX3" fmla="*/ 235744 w 235744"/>
              <a:gd name="connsiteY3" fmla="*/ 130969 h 130969"/>
              <a:gd name="connsiteX0" fmla="*/ 205 w 235949"/>
              <a:gd name="connsiteY0" fmla="*/ 0 h 130969"/>
              <a:gd name="connsiteX1" fmla="*/ 43068 w 235949"/>
              <a:gd name="connsiteY1" fmla="*/ 104775 h 130969"/>
              <a:gd name="connsiteX2" fmla="*/ 235949 w 235949"/>
              <a:gd name="connsiteY2" fmla="*/ 130969 h 130969"/>
              <a:gd name="connsiteX3" fmla="*/ 235949 w 235949"/>
              <a:gd name="connsiteY3" fmla="*/ 130969 h 130969"/>
              <a:gd name="connsiteX0" fmla="*/ 40 w 235784"/>
              <a:gd name="connsiteY0" fmla="*/ 0 h 142710"/>
              <a:gd name="connsiteX1" fmla="*/ 74875 w 235784"/>
              <a:gd name="connsiteY1" fmla="*/ 133550 h 142710"/>
              <a:gd name="connsiteX2" fmla="*/ 235784 w 235784"/>
              <a:gd name="connsiteY2" fmla="*/ 130969 h 142710"/>
              <a:gd name="connsiteX3" fmla="*/ 235784 w 235784"/>
              <a:gd name="connsiteY3" fmla="*/ 130969 h 142710"/>
              <a:gd name="connsiteX0" fmla="*/ 40 w 249499"/>
              <a:gd name="connsiteY0" fmla="*/ 0 h 156546"/>
              <a:gd name="connsiteX1" fmla="*/ 74875 w 249499"/>
              <a:gd name="connsiteY1" fmla="*/ 133550 h 156546"/>
              <a:gd name="connsiteX2" fmla="*/ 235784 w 249499"/>
              <a:gd name="connsiteY2" fmla="*/ 130969 h 156546"/>
              <a:gd name="connsiteX3" fmla="*/ 242178 w 249499"/>
              <a:gd name="connsiteY3" fmla="*/ 156546 h 156546"/>
              <a:gd name="connsiteX0" fmla="*/ 40 w 249499"/>
              <a:gd name="connsiteY0" fmla="*/ 0 h 156546"/>
              <a:gd name="connsiteX1" fmla="*/ 74875 w 249499"/>
              <a:gd name="connsiteY1" fmla="*/ 133550 h 156546"/>
              <a:gd name="connsiteX2" fmla="*/ 235784 w 249499"/>
              <a:gd name="connsiteY2" fmla="*/ 130969 h 156546"/>
              <a:gd name="connsiteX3" fmla="*/ 242178 w 249499"/>
              <a:gd name="connsiteY3" fmla="*/ 156546 h 156546"/>
              <a:gd name="connsiteX0" fmla="*/ 40 w 235784"/>
              <a:gd name="connsiteY0" fmla="*/ 0 h 141913"/>
              <a:gd name="connsiteX1" fmla="*/ 74875 w 235784"/>
              <a:gd name="connsiteY1" fmla="*/ 133550 h 141913"/>
              <a:gd name="connsiteX2" fmla="*/ 235784 w 235784"/>
              <a:gd name="connsiteY2" fmla="*/ 130969 h 141913"/>
              <a:gd name="connsiteX0" fmla="*/ 41 w 248574"/>
              <a:gd name="connsiteY0" fmla="*/ 0 h 153350"/>
              <a:gd name="connsiteX1" fmla="*/ 74876 w 248574"/>
              <a:gd name="connsiteY1" fmla="*/ 133550 h 153350"/>
              <a:gd name="connsiteX2" fmla="*/ 248574 w 248574"/>
              <a:gd name="connsiteY2" fmla="*/ 153350 h 15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74" h="153350">
                <a:moveTo>
                  <a:pt x="41" y="0"/>
                </a:moveTo>
                <a:cubicBezTo>
                  <a:pt x="-1371" y="60656"/>
                  <a:pt x="33454" y="107992"/>
                  <a:pt x="74876" y="133550"/>
                </a:cubicBezTo>
                <a:cubicBezTo>
                  <a:pt x="116298" y="159108"/>
                  <a:pt x="220690" y="149517"/>
                  <a:pt x="248574" y="153350"/>
                </a:cubicBezTo>
              </a:path>
            </a:pathLst>
          </a:custGeom>
          <a:noFill/>
          <a:ln w="9525">
            <a:solidFill>
              <a:schemeClr val="tx1"/>
            </a:solidFill>
            <a:head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3659951" y="2324365"/>
            <a:ext cx="275805" cy="832669"/>
          </a:xfrm>
          <a:custGeom>
            <a:avLst/>
            <a:gdLst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40074 w 434252"/>
              <a:gd name="connsiteY2" fmla="*/ 172995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18891 w 434252"/>
              <a:gd name="connsiteY2" fmla="*/ 134159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345989 w 434252"/>
              <a:gd name="connsiteY1" fmla="*/ 148281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190647 w 554289"/>
              <a:gd name="connsiteY2" fmla="*/ 388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16405 w 516405"/>
              <a:gd name="connsiteY0" fmla="*/ 0 h 149596"/>
              <a:gd name="connsiteX1" fmla="*/ 450170 w 516405"/>
              <a:gd name="connsiteY1" fmla="*/ 81765 h 149596"/>
              <a:gd name="connsiteX2" fmla="*/ 313770 w 516405"/>
              <a:gd name="connsiteY2" fmla="*/ 4161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26410"/>
              <a:gd name="connsiteY0" fmla="*/ 0 h 149596"/>
              <a:gd name="connsiteX1" fmla="*/ 450170 w 526410"/>
              <a:gd name="connsiteY1" fmla="*/ 81765 h 149596"/>
              <a:gd name="connsiteX2" fmla="*/ 313770 w 526410"/>
              <a:gd name="connsiteY2" fmla="*/ 41615 h 149596"/>
              <a:gd name="connsiteX3" fmla="*/ 0 w 526410"/>
              <a:gd name="connsiteY3" fmla="*/ 149596 h 149596"/>
              <a:gd name="connsiteX4" fmla="*/ 0 w 526410"/>
              <a:gd name="connsiteY4" fmla="*/ 149596 h 149596"/>
              <a:gd name="connsiteX0" fmla="*/ 516405 w 527820"/>
              <a:gd name="connsiteY0" fmla="*/ 0 h 149596"/>
              <a:gd name="connsiteX1" fmla="*/ 450170 w 527820"/>
              <a:gd name="connsiteY1" fmla="*/ 81765 h 149596"/>
              <a:gd name="connsiteX2" fmla="*/ 233266 w 527820"/>
              <a:gd name="connsiteY2" fmla="*/ 60375 h 149596"/>
              <a:gd name="connsiteX3" fmla="*/ 0 w 527820"/>
              <a:gd name="connsiteY3" fmla="*/ 149596 h 149596"/>
              <a:gd name="connsiteX4" fmla="*/ 0 w 527820"/>
              <a:gd name="connsiteY4" fmla="*/ 149596 h 149596"/>
              <a:gd name="connsiteX0" fmla="*/ 516405 w 525792"/>
              <a:gd name="connsiteY0" fmla="*/ 0 h 149596"/>
              <a:gd name="connsiteX1" fmla="*/ 431228 w 525792"/>
              <a:gd name="connsiteY1" fmla="*/ 79681 h 149596"/>
              <a:gd name="connsiteX2" fmla="*/ 233266 w 525792"/>
              <a:gd name="connsiteY2" fmla="*/ 60375 h 149596"/>
              <a:gd name="connsiteX3" fmla="*/ 0 w 525792"/>
              <a:gd name="connsiteY3" fmla="*/ 149596 h 149596"/>
              <a:gd name="connsiteX4" fmla="*/ 0 w 525792"/>
              <a:gd name="connsiteY4" fmla="*/ 149596 h 149596"/>
              <a:gd name="connsiteX0" fmla="*/ 516405 w 537557"/>
              <a:gd name="connsiteY0" fmla="*/ 0 h 149596"/>
              <a:gd name="connsiteX1" fmla="*/ 431228 w 537557"/>
              <a:gd name="connsiteY1" fmla="*/ 79681 h 149596"/>
              <a:gd name="connsiteX2" fmla="*/ 233266 w 537557"/>
              <a:gd name="connsiteY2" fmla="*/ 60375 h 149596"/>
              <a:gd name="connsiteX3" fmla="*/ 0 w 537557"/>
              <a:gd name="connsiteY3" fmla="*/ 149596 h 149596"/>
              <a:gd name="connsiteX4" fmla="*/ 0 w 537557"/>
              <a:gd name="connsiteY4" fmla="*/ 149596 h 149596"/>
              <a:gd name="connsiteX0" fmla="*/ 516405 w 537559"/>
              <a:gd name="connsiteY0" fmla="*/ 0 h 149596"/>
              <a:gd name="connsiteX1" fmla="*/ 431228 w 537559"/>
              <a:gd name="connsiteY1" fmla="*/ 79681 h 149596"/>
              <a:gd name="connsiteX2" fmla="*/ 233266 w 537559"/>
              <a:gd name="connsiteY2" fmla="*/ 60375 h 149596"/>
              <a:gd name="connsiteX3" fmla="*/ 0 w 537559"/>
              <a:gd name="connsiteY3" fmla="*/ 149596 h 149596"/>
              <a:gd name="connsiteX4" fmla="*/ 0 w 537559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33266 w 516405"/>
              <a:gd name="connsiteY2" fmla="*/ 6037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350724 w 516405"/>
              <a:gd name="connsiteY1" fmla="*/ 76902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0 w 568497"/>
              <a:gd name="connsiteY2" fmla="*/ 155155 h 155155"/>
              <a:gd name="connsiteX3" fmla="*/ 0 w 568497"/>
              <a:gd name="connsiteY3" fmla="*/ 155155 h 155155"/>
              <a:gd name="connsiteX0" fmla="*/ 568497 w 568497"/>
              <a:gd name="connsiteY0" fmla="*/ 0 h 155155"/>
              <a:gd name="connsiteX1" fmla="*/ 45952 w 568497"/>
              <a:gd name="connsiteY1" fmla="*/ 77991 h 155155"/>
              <a:gd name="connsiteX2" fmla="*/ 0 w 568497"/>
              <a:gd name="connsiteY2" fmla="*/ 155155 h 155155"/>
              <a:gd name="connsiteX3" fmla="*/ 0 w 568497"/>
              <a:gd name="connsiteY3" fmla="*/ 155155 h 155155"/>
              <a:gd name="connsiteX0" fmla="*/ 568497 w 568497"/>
              <a:gd name="connsiteY0" fmla="*/ 0 h 155155"/>
              <a:gd name="connsiteX1" fmla="*/ 45952 w 568497"/>
              <a:gd name="connsiteY1" fmla="*/ 77991 h 155155"/>
              <a:gd name="connsiteX2" fmla="*/ 0 w 568497"/>
              <a:gd name="connsiteY2" fmla="*/ 155155 h 155155"/>
              <a:gd name="connsiteX3" fmla="*/ 0 w 568497"/>
              <a:gd name="connsiteY3" fmla="*/ 155155 h 155155"/>
              <a:gd name="connsiteX0" fmla="*/ 653764 w 653764"/>
              <a:gd name="connsiteY0" fmla="*/ 0 h 155155"/>
              <a:gd name="connsiteX1" fmla="*/ 131219 w 653764"/>
              <a:gd name="connsiteY1" fmla="*/ 77991 h 155155"/>
              <a:gd name="connsiteX2" fmla="*/ 85267 w 653764"/>
              <a:gd name="connsiteY2" fmla="*/ 155155 h 155155"/>
              <a:gd name="connsiteX3" fmla="*/ 85267 w 653764"/>
              <a:gd name="connsiteY3" fmla="*/ 155155 h 155155"/>
              <a:gd name="connsiteX0" fmla="*/ 620255 w 620255"/>
              <a:gd name="connsiteY0" fmla="*/ 0 h 155155"/>
              <a:gd name="connsiteX1" fmla="*/ 97710 w 620255"/>
              <a:gd name="connsiteY1" fmla="*/ 77991 h 155155"/>
              <a:gd name="connsiteX2" fmla="*/ 51758 w 620255"/>
              <a:gd name="connsiteY2" fmla="*/ 155155 h 155155"/>
              <a:gd name="connsiteX3" fmla="*/ 51758 w 620255"/>
              <a:gd name="connsiteY3" fmla="*/ 155155 h 155155"/>
              <a:gd name="connsiteX0" fmla="*/ 615637 w 615637"/>
              <a:gd name="connsiteY0" fmla="*/ 0 h 155155"/>
              <a:gd name="connsiteX1" fmla="*/ 93092 w 615637"/>
              <a:gd name="connsiteY1" fmla="*/ 77991 h 155155"/>
              <a:gd name="connsiteX2" fmla="*/ 47140 w 615637"/>
              <a:gd name="connsiteY2" fmla="*/ 155155 h 155155"/>
              <a:gd name="connsiteX3" fmla="*/ 47140 w 615637"/>
              <a:gd name="connsiteY3" fmla="*/ 155155 h 155155"/>
              <a:gd name="connsiteX0" fmla="*/ 632024 w 632024"/>
              <a:gd name="connsiteY0" fmla="*/ 0 h 155155"/>
              <a:gd name="connsiteX1" fmla="*/ 65117 w 632024"/>
              <a:gd name="connsiteY1" fmla="*/ 76602 h 155155"/>
              <a:gd name="connsiteX2" fmla="*/ 63527 w 632024"/>
              <a:gd name="connsiteY2" fmla="*/ 155155 h 155155"/>
              <a:gd name="connsiteX3" fmla="*/ 63527 w 632024"/>
              <a:gd name="connsiteY3" fmla="*/ 155155 h 155155"/>
              <a:gd name="connsiteX0" fmla="*/ 754586 w 754586"/>
              <a:gd name="connsiteY0" fmla="*/ 0 h 155155"/>
              <a:gd name="connsiteX1" fmla="*/ 21480 w 754586"/>
              <a:gd name="connsiteY1" fmla="*/ 68857 h 155155"/>
              <a:gd name="connsiteX2" fmla="*/ 186089 w 754586"/>
              <a:gd name="connsiteY2" fmla="*/ 155155 h 155155"/>
              <a:gd name="connsiteX3" fmla="*/ 186089 w 754586"/>
              <a:gd name="connsiteY3" fmla="*/ 155155 h 155155"/>
              <a:gd name="connsiteX0" fmla="*/ 754586 w 754586"/>
              <a:gd name="connsiteY0" fmla="*/ 0 h 155155"/>
              <a:gd name="connsiteX1" fmla="*/ 21480 w 754586"/>
              <a:gd name="connsiteY1" fmla="*/ 68857 h 155155"/>
              <a:gd name="connsiteX2" fmla="*/ 186089 w 754586"/>
              <a:gd name="connsiteY2" fmla="*/ 155155 h 155155"/>
              <a:gd name="connsiteX3" fmla="*/ 186089 w 754586"/>
              <a:gd name="connsiteY3" fmla="*/ 155155 h 15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4586" h="155155">
                <a:moveTo>
                  <a:pt x="754586" y="0"/>
                </a:moveTo>
                <a:cubicBezTo>
                  <a:pt x="279616" y="23321"/>
                  <a:pt x="98485" y="42720"/>
                  <a:pt x="21480" y="68857"/>
                </a:cubicBezTo>
                <a:cubicBezTo>
                  <a:pt x="-55525" y="94994"/>
                  <a:pt x="92155" y="127393"/>
                  <a:pt x="186089" y="155155"/>
                </a:cubicBezTo>
                <a:lnTo>
                  <a:pt x="186089" y="155155"/>
                </a:lnTo>
              </a:path>
            </a:pathLst>
          </a:custGeom>
          <a:noFill/>
          <a:ln w="9525">
            <a:solidFill>
              <a:schemeClr val="tx1"/>
            </a:solidFill>
            <a:tailEnd type="arrow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26434" y="2378900"/>
            <a:ext cx="347821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smtClean="0"/>
              <a:t>normal</a:t>
            </a:r>
            <a:endParaRPr lang="zh-TW" altLang="en-US" sz="800" dirty="0"/>
          </a:p>
        </p:txBody>
      </p:sp>
      <p:sp>
        <p:nvSpPr>
          <p:cNvPr id="32" name="Freeform 31"/>
          <p:cNvSpPr/>
          <p:nvPr/>
        </p:nvSpPr>
        <p:spPr>
          <a:xfrm>
            <a:off x="4343400" y="2507094"/>
            <a:ext cx="179584" cy="378981"/>
          </a:xfrm>
          <a:custGeom>
            <a:avLst/>
            <a:gdLst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40074 w 434252"/>
              <a:gd name="connsiteY2" fmla="*/ 172995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18891 w 434252"/>
              <a:gd name="connsiteY2" fmla="*/ 134159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345989 w 434252"/>
              <a:gd name="connsiteY1" fmla="*/ 148281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190647 w 554289"/>
              <a:gd name="connsiteY2" fmla="*/ 388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16405 w 516405"/>
              <a:gd name="connsiteY0" fmla="*/ 0 h 149596"/>
              <a:gd name="connsiteX1" fmla="*/ 450170 w 516405"/>
              <a:gd name="connsiteY1" fmla="*/ 81765 h 149596"/>
              <a:gd name="connsiteX2" fmla="*/ 313770 w 516405"/>
              <a:gd name="connsiteY2" fmla="*/ 4161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26410"/>
              <a:gd name="connsiteY0" fmla="*/ 0 h 149596"/>
              <a:gd name="connsiteX1" fmla="*/ 450170 w 526410"/>
              <a:gd name="connsiteY1" fmla="*/ 81765 h 149596"/>
              <a:gd name="connsiteX2" fmla="*/ 313770 w 526410"/>
              <a:gd name="connsiteY2" fmla="*/ 41615 h 149596"/>
              <a:gd name="connsiteX3" fmla="*/ 0 w 526410"/>
              <a:gd name="connsiteY3" fmla="*/ 149596 h 149596"/>
              <a:gd name="connsiteX4" fmla="*/ 0 w 526410"/>
              <a:gd name="connsiteY4" fmla="*/ 149596 h 149596"/>
              <a:gd name="connsiteX0" fmla="*/ 516405 w 527820"/>
              <a:gd name="connsiteY0" fmla="*/ 0 h 149596"/>
              <a:gd name="connsiteX1" fmla="*/ 450170 w 527820"/>
              <a:gd name="connsiteY1" fmla="*/ 81765 h 149596"/>
              <a:gd name="connsiteX2" fmla="*/ 233266 w 527820"/>
              <a:gd name="connsiteY2" fmla="*/ 60375 h 149596"/>
              <a:gd name="connsiteX3" fmla="*/ 0 w 527820"/>
              <a:gd name="connsiteY3" fmla="*/ 149596 h 149596"/>
              <a:gd name="connsiteX4" fmla="*/ 0 w 527820"/>
              <a:gd name="connsiteY4" fmla="*/ 149596 h 149596"/>
              <a:gd name="connsiteX0" fmla="*/ 516405 w 525792"/>
              <a:gd name="connsiteY0" fmla="*/ 0 h 149596"/>
              <a:gd name="connsiteX1" fmla="*/ 431228 w 525792"/>
              <a:gd name="connsiteY1" fmla="*/ 79681 h 149596"/>
              <a:gd name="connsiteX2" fmla="*/ 233266 w 525792"/>
              <a:gd name="connsiteY2" fmla="*/ 60375 h 149596"/>
              <a:gd name="connsiteX3" fmla="*/ 0 w 525792"/>
              <a:gd name="connsiteY3" fmla="*/ 149596 h 149596"/>
              <a:gd name="connsiteX4" fmla="*/ 0 w 525792"/>
              <a:gd name="connsiteY4" fmla="*/ 149596 h 149596"/>
              <a:gd name="connsiteX0" fmla="*/ 516405 w 537557"/>
              <a:gd name="connsiteY0" fmla="*/ 0 h 149596"/>
              <a:gd name="connsiteX1" fmla="*/ 431228 w 537557"/>
              <a:gd name="connsiteY1" fmla="*/ 79681 h 149596"/>
              <a:gd name="connsiteX2" fmla="*/ 233266 w 537557"/>
              <a:gd name="connsiteY2" fmla="*/ 60375 h 149596"/>
              <a:gd name="connsiteX3" fmla="*/ 0 w 537557"/>
              <a:gd name="connsiteY3" fmla="*/ 149596 h 149596"/>
              <a:gd name="connsiteX4" fmla="*/ 0 w 537557"/>
              <a:gd name="connsiteY4" fmla="*/ 149596 h 149596"/>
              <a:gd name="connsiteX0" fmla="*/ 516405 w 537559"/>
              <a:gd name="connsiteY0" fmla="*/ 0 h 149596"/>
              <a:gd name="connsiteX1" fmla="*/ 431228 w 537559"/>
              <a:gd name="connsiteY1" fmla="*/ 79681 h 149596"/>
              <a:gd name="connsiteX2" fmla="*/ 233266 w 537559"/>
              <a:gd name="connsiteY2" fmla="*/ 60375 h 149596"/>
              <a:gd name="connsiteX3" fmla="*/ 0 w 537559"/>
              <a:gd name="connsiteY3" fmla="*/ 149596 h 149596"/>
              <a:gd name="connsiteX4" fmla="*/ 0 w 537559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33266 w 516405"/>
              <a:gd name="connsiteY2" fmla="*/ 6037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350724 w 516405"/>
              <a:gd name="connsiteY1" fmla="*/ 76902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0 w 568497"/>
              <a:gd name="connsiteY2" fmla="*/ 155155 h 155155"/>
              <a:gd name="connsiteX3" fmla="*/ 0 w 568497"/>
              <a:gd name="connsiteY3" fmla="*/ 155155 h 155155"/>
              <a:gd name="connsiteX0" fmla="*/ 568497 w 568497"/>
              <a:gd name="connsiteY0" fmla="*/ 0 h 155155"/>
              <a:gd name="connsiteX1" fmla="*/ 45952 w 568497"/>
              <a:gd name="connsiteY1" fmla="*/ 77991 h 155155"/>
              <a:gd name="connsiteX2" fmla="*/ 0 w 568497"/>
              <a:gd name="connsiteY2" fmla="*/ 155155 h 155155"/>
              <a:gd name="connsiteX3" fmla="*/ 0 w 568497"/>
              <a:gd name="connsiteY3" fmla="*/ 155155 h 155155"/>
              <a:gd name="connsiteX0" fmla="*/ 568497 w 568497"/>
              <a:gd name="connsiteY0" fmla="*/ 0 h 155155"/>
              <a:gd name="connsiteX1" fmla="*/ 45952 w 568497"/>
              <a:gd name="connsiteY1" fmla="*/ 77991 h 155155"/>
              <a:gd name="connsiteX2" fmla="*/ 0 w 568497"/>
              <a:gd name="connsiteY2" fmla="*/ 155155 h 155155"/>
              <a:gd name="connsiteX3" fmla="*/ 0 w 568497"/>
              <a:gd name="connsiteY3" fmla="*/ 155155 h 155155"/>
              <a:gd name="connsiteX0" fmla="*/ 653764 w 653764"/>
              <a:gd name="connsiteY0" fmla="*/ 0 h 155155"/>
              <a:gd name="connsiteX1" fmla="*/ 131219 w 653764"/>
              <a:gd name="connsiteY1" fmla="*/ 77991 h 155155"/>
              <a:gd name="connsiteX2" fmla="*/ 85267 w 653764"/>
              <a:gd name="connsiteY2" fmla="*/ 155155 h 155155"/>
              <a:gd name="connsiteX3" fmla="*/ 85267 w 653764"/>
              <a:gd name="connsiteY3" fmla="*/ 155155 h 155155"/>
              <a:gd name="connsiteX0" fmla="*/ 620255 w 620255"/>
              <a:gd name="connsiteY0" fmla="*/ 0 h 155155"/>
              <a:gd name="connsiteX1" fmla="*/ 97710 w 620255"/>
              <a:gd name="connsiteY1" fmla="*/ 77991 h 155155"/>
              <a:gd name="connsiteX2" fmla="*/ 51758 w 620255"/>
              <a:gd name="connsiteY2" fmla="*/ 155155 h 155155"/>
              <a:gd name="connsiteX3" fmla="*/ 51758 w 620255"/>
              <a:gd name="connsiteY3" fmla="*/ 155155 h 155155"/>
              <a:gd name="connsiteX0" fmla="*/ 615637 w 615637"/>
              <a:gd name="connsiteY0" fmla="*/ 0 h 155155"/>
              <a:gd name="connsiteX1" fmla="*/ 93092 w 615637"/>
              <a:gd name="connsiteY1" fmla="*/ 77991 h 155155"/>
              <a:gd name="connsiteX2" fmla="*/ 47140 w 615637"/>
              <a:gd name="connsiteY2" fmla="*/ 155155 h 155155"/>
              <a:gd name="connsiteX3" fmla="*/ 47140 w 615637"/>
              <a:gd name="connsiteY3" fmla="*/ 155155 h 155155"/>
              <a:gd name="connsiteX0" fmla="*/ 632024 w 632024"/>
              <a:gd name="connsiteY0" fmla="*/ 0 h 155155"/>
              <a:gd name="connsiteX1" fmla="*/ 65117 w 632024"/>
              <a:gd name="connsiteY1" fmla="*/ 76602 h 155155"/>
              <a:gd name="connsiteX2" fmla="*/ 63527 w 632024"/>
              <a:gd name="connsiteY2" fmla="*/ 155155 h 155155"/>
              <a:gd name="connsiteX3" fmla="*/ 63527 w 632024"/>
              <a:gd name="connsiteY3" fmla="*/ 155155 h 15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2024" h="155155">
                <a:moveTo>
                  <a:pt x="632024" y="0"/>
                </a:moveTo>
                <a:cubicBezTo>
                  <a:pt x="209539" y="28683"/>
                  <a:pt x="142122" y="50465"/>
                  <a:pt x="65117" y="76602"/>
                </a:cubicBezTo>
                <a:cubicBezTo>
                  <a:pt x="-11888" y="102739"/>
                  <a:pt x="-30407" y="127393"/>
                  <a:pt x="63527" y="155155"/>
                </a:cubicBezTo>
                <a:lnTo>
                  <a:pt x="63527" y="155155"/>
                </a:lnTo>
              </a:path>
            </a:pathLst>
          </a:custGeom>
          <a:noFill/>
          <a:ln w="9525">
            <a:solidFill>
              <a:schemeClr val="tx1"/>
            </a:solidFill>
            <a:tailEnd type="arrow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955517" y="2203677"/>
            <a:ext cx="477675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smtClean="0"/>
              <a:t>vFrom1to2</a:t>
            </a:r>
            <a:endParaRPr lang="zh-TW" altLang="en-US" sz="800" baseline="-25000" dirty="0"/>
          </a:p>
        </p:txBody>
      </p:sp>
      <p:sp>
        <p:nvSpPr>
          <p:cNvPr id="34" name="TextBox 33"/>
          <p:cNvSpPr txBox="1"/>
          <p:nvPr/>
        </p:nvSpPr>
        <p:spPr>
          <a:xfrm>
            <a:off x="3985935" y="2670631"/>
            <a:ext cx="135809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smtClean="0"/>
              <a:t>V</a:t>
            </a:r>
            <a:r>
              <a:rPr lang="en-US" altLang="zh-TW" sz="800" baseline="-25000" dirty="0" smtClean="0"/>
              <a:t>2</a:t>
            </a:r>
            <a:endParaRPr lang="zh-TW" altLang="en-US" sz="800" baseline="-25000" dirty="0"/>
          </a:p>
        </p:txBody>
      </p:sp>
      <p:sp>
        <p:nvSpPr>
          <p:cNvPr id="35" name="TextBox 34"/>
          <p:cNvSpPr txBox="1"/>
          <p:nvPr/>
        </p:nvSpPr>
        <p:spPr>
          <a:xfrm>
            <a:off x="3528735" y="3221302"/>
            <a:ext cx="135809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smtClean="0"/>
              <a:t>V</a:t>
            </a:r>
            <a:r>
              <a:rPr lang="en-US" altLang="zh-TW" sz="800" baseline="-25000" dirty="0" smtClean="0"/>
              <a:t>1</a:t>
            </a:r>
            <a:endParaRPr lang="zh-TW" altLang="en-US" sz="800" baseline="-25000" dirty="0"/>
          </a:p>
        </p:txBody>
      </p:sp>
      <p:sp>
        <p:nvSpPr>
          <p:cNvPr id="36" name="TextBox 35"/>
          <p:cNvSpPr txBox="1"/>
          <p:nvPr/>
        </p:nvSpPr>
        <p:spPr>
          <a:xfrm>
            <a:off x="4579144" y="3005858"/>
            <a:ext cx="184068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v</a:t>
            </a:r>
            <a:r>
              <a:rPr lang="en-US" altLang="zh-TW" sz="800" dirty="0" err="1" smtClean="0"/>
              <a:t>ec</a:t>
            </a:r>
            <a:endParaRPr lang="zh-TW" altLang="en-US" sz="800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2010873" y="4307242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1600" dirty="0" smtClean="0"/>
              <a:t>Figure 9-7</a:t>
            </a:r>
            <a:endParaRPr lang="zh-TW" altLang="en-US" sz="1600" baseline="-25000" dirty="0"/>
          </a:p>
        </p:txBody>
      </p:sp>
    </p:spTree>
    <p:extLst>
      <p:ext uri="{BB962C8B-B14F-4D97-AF65-F5344CB8AC3E}">
        <p14:creationId xmlns:p14="http://schemas.microsoft.com/office/powerpoint/2010/main" val="328600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30206" y="2095967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" name="Group 2"/>
          <p:cNvGrpSpPr/>
          <p:nvPr/>
        </p:nvGrpSpPr>
        <p:grpSpPr>
          <a:xfrm>
            <a:off x="3152869" y="2668990"/>
            <a:ext cx="548640" cy="548640"/>
            <a:chOff x="2057400" y="3048000"/>
            <a:chExt cx="548640" cy="548640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2057400" y="3048000"/>
              <a:ext cx="548640" cy="54864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2318004" y="3308604"/>
              <a:ext cx="27432" cy="274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956273" y="3221809"/>
            <a:ext cx="914400" cy="276702"/>
            <a:chOff x="3032760" y="3226583"/>
            <a:chExt cx="762000" cy="276702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3037522" y="3228965"/>
              <a:ext cx="0" cy="2743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032760" y="3231346"/>
              <a:ext cx="76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791425" y="3226583"/>
              <a:ext cx="0" cy="2743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/>
          <p:cNvCxnSpPr/>
          <p:nvPr/>
        </p:nvCxnSpPr>
        <p:spPr>
          <a:xfrm>
            <a:off x="3427189" y="2943310"/>
            <a:ext cx="0" cy="42320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657600" y="3200400"/>
            <a:ext cx="304800" cy="0"/>
          </a:xfrm>
          <a:prstGeom prst="line">
            <a:avLst/>
          </a:prstGeom>
          <a:ln w="63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3124200" y="3366516"/>
            <a:ext cx="302990" cy="0"/>
          </a:xfrm>
          <a:prstGeom prst="line">
            <a:avLst/>
          </a:prstGeom>
          <a:ln w="6350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0"/>
          </p:cNvCxnSpPr>
          <p:nvPr/>
        </p:nvCxnSpPr>
        <p:spPr>
          <a:xfrm flipH="1">
            <a:off x="3124200" y="2929594"/>
            <a:ext cx="302989" cy="436922"/>
          </a:xfrm>
          <a:prstGeom prst="line">
            <a:avLst/>
          </a:prstGeom>
          <a:ln w="63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22"/>
          <p:cNvSpPr/>
          <p:nvPr/>
        </p:nvSpPr>
        <p:spPr>
          <a:xfrm>
            <a:off x="2781301" y="2885636"/>
            <a:ext cx="450056" cy="305266"/>
          </a:xfrm>
          <a:custGeom>
            <a:avLst/>
            <a:gdLst>
              <a:gd name="connsiteX0" fmla="*/ 52340 w 159332"/>
              <a:gd name="connsiteY0" fmla="*/ 0 h 400050"/>
              <a:gd name="connsiteX1" fmla="*/ 4715 w 159332"/>
              <a:gd name="connsiteY1" fmla="*/ 85725 h 400050"/>
              <a:gd name="connsiteX2" fmla="*/ 154734 w 159332"/>
              <a:gd name="connsiteY2" fmla="*/ 257175 h 400050"/>
              <a:gd name="connsiteX3" fmla="*/ 123778 w 159332"/>
              <a:gd name="connsiteY3" fmla="*/ 400050 h 400050"/>
              <a:gd name="connsiteX4" fmla="*/ 123778 w 159332"/>
              <a:gd name="connsiteY4" fmla="*/ 400050 h 400050"/>
              <a:gd name="connsiteX0" fmla="*/ 52340 w 159704"/>
              <a:gd name="connsiteY0" fmla="*/ 0 h 408944"/>
              <a:gd name="connsiteX1" fmla="*/ 4715 w 159704"/>
              <a:gd name="connsiteY1" fmla="*/ 85725 h 408944"/>
              <a:gd name="connsiteX2" fmla="*/ 154734 w 159704"/>
              <a:gd name="connsiteY2" fmla="*/ 257175 h 408944"/>
              <a:gd name="connsiteX3" fmla="*/ 123778 w 159704"/>
              <a:gd name="connsiteY3" fmla="*/ 400050 h 408944"/>
              <a:gd name="connsiteX4" fmla="*/ 123778 w 159704"/>
              <a:gd name="connsiteY4" fmla="*/ 392907 h 408944"/>
              <a:gd name="connsiteX0" fmla="*/ 52340 w 159704"/>
              <a:gd name="connsiteY0" fmla="*/ 0 h 400050"/>
              <a:gd name="connsiteX1" fmla="*/ 4715 w 159704"/>
              <a:gd name="connsiteY1" fmla="*/ 85725 h 400050"/>
              <a:gd name="connsiteX2" fmla="*/ 154734 w 159704"/>
              <a:gd name="connsiteY2" fmla="*/ 257175 h 400050"/>
              <a:gd name="connsiteX3" fmla="*/ 123778 w 159704"/>
              <a:gd name="connsiteY3" fmla="*/ 400050 h 400050"/>
              <a:gd name="connsiteX0" fmla="*/ 52340 w 371549"/>
              <a:gd name="connsiteY0" fmla="*/ 0 h 414338"/>
              <a:gd name="connsiteX1" fmla="*/ 4715 w 371549"/>
              <a:gd name="connsiteY1" fmla="*/ 85725 h 414338"/>
              <a:gd name="connsiteX2" fmla="*/ 154734 w 371549"/>
              <a:gd name="connsiteY2" fmla="*/ 257175 h 414338"/>
              <a:gd name="connsiteX3" fmla="*/ 371428 w 371549"/>
              <a:gd name="connsiteY3" fmla="*/ 414338 h 414338"/>
              <a:gd name="connsiteX0" fmla="*/ 52340 w 371428"/>
              <a:gd name="connsiteY0" fmla="*/ 0 h 414348"/>
              <a:gd name="connsiteX1" fmla="*/ 4715 w 371428"/>
              <a:gd name="connsiteY1" fmla="*/ 85725 h 414348"/>
              <a:gd name="connsiteX2" fmla="*/ 154734 w 371428"/>
              <a:gd name="connsiteY2" fmla="*/ 257175 h 414348"/>
              <a:gd name="connsiteX3" fmla="*/ 371428 w 371428"/>
              <a:gd name="connsiteY3" fmla="*/ 414338 h 414348"/>
              <a:gd name="connsiteX0" fmla="*/ 52340 w 414290"/>
              <a:gd name="connsiteY0" fmla="*/ 0 h 414348"/>
              <a:gd name="connsiteX1" fmla="*/ 4715 w 414290"/>
              <a:gd name="connsiteY1" fmla="*/ 85725 h 414348"/>
              <a:gd name="connsiteX2" fmla="*/ 154734 w 414290"/>
              <a:gd name="connsiteY2" fmla="*/ 257175 h 414348"/>
              <a:gd name="connsiteX3" fmla="*/ 414290 w 414290"/>
              <a:gd name="connsiteY3" fmla="*/ 414338 h 414348"/>
              <a:gd name="connsiteX0" fmla="*/ 48521 w 410471"/>
              <a:gd name="connsiteY0" fmla="*/ 0 h 414352"/>
              <a:gd name="connsiteX1" fmla="*/ 896 w 410471"/>
              <a:gd name="connsiteY1" fmla="*/ 85725 h 414352"/>
              <a:gd name="connsiteX2" fmla="*/ 81859 w 410471"/>
              <a:gd name="connsiteY2" fmla="*/ 290513 h 414352"/>
              <a:gd name="connsiteX3" fmla="*/ 410471 w 410471"/>
              <a:gd name="connsiteY3" fmla="*/ 414338 h 414352"/>
              <a:gd name="connsiteX0" fmla="*/ 48521 w 410471"/>
              <a:gd name="connsiteY0" fmla="*/ 0 h 414347"/>
              <a:gd name="connsiteX1" fmla="*/ 896 w 410471"/>
              <a:gd name="connsiteY1" fmla="*/ 85725 h 414347"/>
              <a:gd name="connsiteX2" fmla="*/ 81859 w 410471"/>
              <a:gd name="connsiteY2" fmla="*/ 290513 h 414347"/>
              <a:gd name="connsiteX3" fmla="*/ 410471 w 410471"/>
              <a:gd name="connsiteY3" fmla="*/ 414338 h 414347"/>
              <a:gd name="connsiteX0" fmla="*/ 48732 w 410682"/>
              <a:gd name="connsiteY0" fmla="*/ 0 h 414352"/>
              <a:gd name="connsiteX1" fmla="*/ 1107 w 410682"/>
              <a:gd name="connsiteY1" fmla="*/ 85725 h 414352"/>
              <a:gd name="connsiteX2" fmla="*/ 86833 w 410682"/>
              <a:gd name="connsiteY2" fmla="*/ 333375 h 414352"/>
              <a:gd name="connsiteX3" fmla="*/ 410682 w 410682"/>
              <a:gd name="connsiteY3" fmla="*/ 414338 h 414352"/>
              <a:gd name="connsiteX0" fmla="*/ 3741 w 365691"/>
              <a:gd name="connsiteY0" fmla="*/ 0 h 414364"/>
              <a:gd name="connsiteX1" fmla="*/ 165666 w 365691"/>
              <a:gd name="connsiteY1" fmla="*/ 152400 h 414364"/>
              <a:gd name="connsiteX2" fmla="*/ 41842 w 365691"/>
              <a:gd name="connsiteY2" fmla="*/ 333375 h 414364"/>
              <a:gd name="connsiteX3" fmla="*/ 365691 w 365691"/>
              <a:gd name="connsiteY3" fmla="*/ 414338 h 414364"/>
              <a:gd name="connsiteX0" fmla="*/ 0 w 361950"/>
              <a:gd name="connsiteY0" fmla="*/ 0 h 414364"/>
              <a:gd name="connsiteX1" fmla="*/ 161925 w 361950"/>
              <a:gd name="connsiteY1" fmla="*/ 152400 h 414364"/>
              <a:gd name="connsiteX2" fmla="*/ 38101 w 361950"/>
              <a:gd name="connsiteY2" fmla="*/ 333375 h 414364"/>
              <a:gd name="connsiteX3" fmla="*/ 361950 w 361950"/>
              <a:gd name="connsiteY3" fmla="*/ 414338 h 414364"/>
              <a:gd name="connsiteX0" fmla="*/ 0 w 450056"/>
              <a:gd name="connsiteY0" fmla="*/ 0 h 297683"/>
              <a:gd name="connsiteX1" fmla="*/ 250031 w 450056"/>
              <a:gd name="connsiteY1" fmla="*/ 35719 h 297683"/>
              <a:gd name="connsiteX2" fmla="*/ 126207 w 450056"/>
              <a:gd name="connsiteY2" fmla="*/ 216694 h 297683"/>
              <a:gd name="connsiteX3" fmla="*/ 450056 w 450056"/>
              <a:gd name="connsiteY3" fmla="*/ 297657 h 297683"/>
              <a:gd name="connsiteX0" fmla="*/ 0 w 450056"/>
              <a:gd name="connsiteY0" fmla="*/ 7583 h 305266"/>
              <a:gd name="connsiteX1" fmla="*/ 250031 w 450056"/>
              <a:gd name="connsiteY1" fmla="*/ 43302 h 305266"/>
              <a:gd name="connsiteX2" fmla="*/ 126207 w 450056"/>
              <a:gd name="connsiteY2" fmla="*/ 224277 h 305266"/>
              <a:gd name="connsiteX3" fmla="*/ 450056 w 450056"/>
              <a:gd name="connsiteY3" fmla="*/ 305240 h 305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0056" h="305266">
                <a:moveTo>
                  <a:pt x="0" y="7583"/>
                </a:moveTo>
                <a:cubicBezTo>
                  <a:pt x="112911" y="-11467"/>
                  <a:pt x="228997" y="7186"/>
                  <a:pt x="250031" y="43302"/>
                </a:cubicBezTo>
                <a:cubicBezTo>
                  <a:pt x="271065" y="79418"/>
                  <a:pt x="92870" y="180621"/>
                  <a:pt x="126207" y="224277"/>
                </a:cubicBezTo>
                <a:cubicBezTo>
                  <a:pt x="159544" y="267933"/>
                  <a:pt x="412353" y="306430"/>
                  <a:pt x="450056" y="305240"/>
                </a:cubicBezTo>
              </a:path>
            </a:pathLst>
          </a:custGeom>
          <a:noFill/>
          <a:ln w="6350">
            <a:solidFill>
              <a:schemeClr val="tx1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3276809" y="3398042"/>
            <a:ext cx="255116" cy="254795"/>
          </a:xfrm>
          <a:custGeom>
            <a:avLst/>
            <a:gdLst>
              <a:gd name="connsiteX0" fmla="*/ 14365 w 250640"/>
              <a:gd name="connsiteY0" fmla="*/ 0 h 250032"/>
              <a:gd name="connsiteX1" fmla="*/ 21509 w 250640"/>
              <a:gd name="connsiteY1" fmla="*/ 119063 h 250032"/>
              <a:gd name="connsiteX2" fmla="*/ 219153 w 250640"/>
              <a:gd name="connsiteY2" fmla="*/ 138113 h 250032"/>
              <a:gd name="connsiteX3" fmla="*/ 250109 w 250640"/>
              <a:gd name="connsiteY3" fmla="*/ 250032 h 250032"/>
              <a:gd name="connsiteX4" fmla="*/ 250109 w 250640"/>
              <a:gd name="connsiteY4" fmla="*/ 250032 h 250032"/>
              <a:gd name="connsiteX0" fmla="*/ 8127 w 261070"/>
              <a:gd name="connsiteY0" fmla="*/ 0 h 254795"/>
              <a:gd name="connsiteX1" fmla="*/ 31939 w 261070"/>
              <a:gd name="connsiteY1" fmla="*/ 123826 h 254795"/>
              <a:gd name="connsiteX2" fmla="*/ 229583 w 261070"/>
              <a:gd name="connsiteY2" fmla="*/ 142876 h 254795"/>
              <a:gd name="connsiteX3" fmla="*/ 260539 w 261070"/>
              <a:gd name="connsiteY3" fmla="*/ 254795 h 254795"/>
              <a:gd name="connsiteX4" fmla="*/ 260539 w 261070"/>
              <a:gd name="connsiteY4" fmla="*/ 254795 h 254795"/>
              <a:gd name="connsiteX0" fmla="*/ 2173 w 255116"/>
              <a:gd name="connsiteY0" fmla="*/ 0 h 254795"/>
              <a:gd name="connsiteX1" fmla="*/ 2172 w 255116"/>
              <a:gd name="connsiteY1" fmla="*/ 64296 h 254795"/>
              <a:gd name="connsiteX2" fmla="*/ 25985 w 255116"/>
              <a:gd name="connsiteY2" fmla="*/ 123826 h 254795"/>
              <a:gd name="connsiteX3" fmla="*/ 223629 w 255116"/>
              <a:gd name="connsiteY3" fmla="*/ 142876 h 254795"/>
              <a:gd name="connsiteX4" fmla="*/ 254585 w 255116"/>
              <a:gd name="connsiteY4" fmla="*/ 254795 h 254795"/>
              <a:gd name="connsiteX5" fmla="*/ 254585 w 255116"/>
              <a:gd name="connsiteY5" fmla="*/ 254795 h 254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116" h="254795">
                <a:moveTo>
                  <a:pt x="2173" y="0"/>
                </a:moveTo>
                <a:cubicBezTo>
                  <a:pt x="585" y="9922"/>
                  <a:pt x="-1797" y="43658"/>
                  <a:pt x="2172" y="64296"/>
                </a:cubicBezTo>
                <a:cubicBezTo>
                  <a:pt x="6141" y="84934"/>
                  <a:pt x="-10924" y="110729"/>
                  <a:pt x="25985" y="123826"/>
                </a:cubicBezTo>
                <a:cubicBezTo>
                  <a:pt x="62894" y="136923"/>
                  <a:pt x="185529" y="121048"/>
                  <a:pt x="223629" y="142876"/>
                </a:cubicBezTo>
                <a:cubicBezTo>
                  <a:pt x="261729" y="164704"/>
                  <a:pt x="254585" y="254795"/>
                  <a:pt x="254585" y="254795"/>
                </a:cubicBezTo>
                <a:lnTo>
                  <a:pt x="254585" y="254795"/>
                </a:lnTo>
              </a:path>
            </a:pathLst>
          </a:custGeom>
          <a:noFill/>
          <a:ln w="6350">
            <a:solidFill>
              <a:schemeClr val="tx1"/>
            </a:solidFill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409951" y="3657600"/>
            <a:ext cx="380999" cy="12311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800" dirty="0" smtClean="0"/>
              <a:t>tangent</a:t>
            </a:r>
            <a:endParaRPr lang="zh-TW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986214" y="3148054"/>
                <a:ext cx="76200" cy="1263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214" y="3148054"/>
                <a:ext cx="76200" cy="126317"/>
              </a:xfrm>
              <a:prstGeom prst="rect">
                <a:avLst/>
              </a:prstGeom>
              <a:blipFill rotWithShape="1">
                <a:blip r:embed="rId2"/>
                <a:stretch>
                  <a:fillRect l="-50000" t="-33333" r="-83333" b="-47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688434" y="2830750"/>
                <a:ext cx="76200" cy="1379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zh-TW" altLang="en-US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434" y="2830750"/>
                <a:ext cx="76200" cy="137923"/>
              </a:xfrm>
              <a:prstGeom prst="rect">
                <a:avLst/>
              </a:prstGeom>
              <a:blipFill rotWithShape="1">
                <a:blip r:embed="rId3"/>
                <a:stretch>
                  <a:fillRect l="-46154" r="-30769" b="-43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1876151" y="4813478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1600" dirty="0" smtClean="0"/>
              <a:t>Figure 9-8</a:t>
            </a:r>
            <a:endParaRPr lang="zh-TW" altLang="en-US" sz="1600" baseline="-25000" dirty="0"/>
          </a:p>
        </p:txBody>
      </p:sp>
    </p:spTree>
    <p:extLst>
      <p:ext uri="{BB962C8B-B14F-4D97-AF65-F5344CB8AC3E}">
        <p14:creationId xmlns:p14="http://schemas.microsoft.com/office/powerpoint/2010/main" val="2017473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461004" y="2697865"/>
            <a:ext cx="548640" cy="548640"/>
            <a:chOff x="3461004" y="2695660"/>
            <a:chExt cx="548640" cy="548640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3461004" y="2695660"/>
              <a:ext cx="548640" cy="54864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3721608" y="2956264"/>
              <a:ext cx="27432" cy="274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011966" y="2878605"/>
            <a:ext cx="548640" cy="548640"/>
            <a:chOff x="3011966" y="2878605"/>
            <a:chExt cx="548640" cy="548640"/>
          </a:xfrm>
        </p:grpSpPr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3011966" y="2878605"/>
              <a:ext cx="548640" cy="54864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3272570" y="3139209"/>
              <a:ext cx="27432" cy="274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/>
          <p:cNvCxnSpPr/>
          <p:nvPr/>
        </p:nvCxnSpPr>
        <p:spPr>
          <a:xfrm flipV="1">
            <a:off x="3296412" y="2969980"/>
            <a:ext cx="438912" cy="182880"/>
          </a:xfrm>
          <a:prstGeom prst="line">
            <a:avLst/>
          </a:prstGeom>
          <a:ln w="6350">
            <a:solidFill>
              <a:schemeClr val="tx1"/>
            </a:solidFill>
            <a:headEnd type="arrow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3740946" y="2978945"/>
            <a:ext cx="421857" cy="376576"/>
            <a:chOff x="3755996" y="2988434"/>
            <a:chExt cx="406811" cy="367086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3755996" y="2988434"/>
              <a:ext cx="406807" cy="36708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 flipV="1">
              <a:off x="4114800" y="3338467"/>
              <a:ext cx="48006" cy="1705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 flipV="1">
              <a:off x="4145756" y="3309938"/>
              <a:ext cx="17051" cy="4558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3729038" y="2969419"/>
            <a:ext cx="690562" cy="271591"/>
            <a:chOff x="3728086" y="2961687"/>
            <a:chExt cx="602172" cy="326822"/>
          </a:xfrm>
        </p:grpSpPr>
        <p:cxnSp>
          <p:nvCxnSpPr>
            <p:cNvPr id="73" name="Straight Connector 72"/>
            <p:cNvCxnSpPr/>
            <p:nvPr/>
          </p:nvCxnSpPr>
          <p:spPr>
            <a:xfrm flipH="1" flipV="1">
              <a:off x="3728086" y="2961687"/>
              <a:ext cx="602172" cy="326819"/>
            </a:xfrm>
            <a:prstGeom prst="line">
              <a:avLst/>
            </a:prstGeom>
            <a:ln w="63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 flipV="1">
              <a:off x="4295775" y="3250406"/>
              <a:ext cx="34483" cy="3810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 flipV="1">
              <a:off x="4274344" y="3276600"/>
              <a:ext cx="55912" cy="1190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/>
          <p:cNvGrpSpPr/>
          <p:nvPr/>
        </p:nvGrpSpPr>
        <p:grpSpPr>
          <a:xfrm>
            <a:off x="2445924" y="2851536"/>
            <a:ext cx="167449" cy="69770"/>
            <a:chOff x="2362200" y="2808835"/>
            <a:chExt cx="167449" cy="69770"/>
          </a:xfrm>
        </p:grpSpPr>
        <p:cxnSp>
          <p:nvCxnSpPr>
            <p:cNvPr id="46" name="Straight Connector 45"/>
            <p:cNvCxnSpPr/>
            <p:nvPr/>
          </p:nvCxnSpPr>
          <p:spPr>
            <a:xfrm flipV="1">
              <a:off x="2362200" y="2808835"/>
              <a:ext cx="167449" cy="69770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V="1">
              <a:off x="2362200" y="2847975"/>
              <a:ext cx="28575" cy="3063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2362200" y="2864805"/>
              <a:ext cx="71057" cy="138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/>
          <p:cNvGrpSpPr/>
          <p:nvPr/>
        </p:nvGrpSpPr>
        <p:grpSpPr>
          <a:xfrm>
            <a:off x="2613373" y="2851536"/>
            <a:ext cx="670371" cy="298858"/>
            <a:chOff x="2613373" y="2851536"/>
            <a:chExt cx="670371" cy="298858"/>
          </a:xfrm>
        </p:grpSpPr>
        <p:cxnSp>
          <p:nvCxnSpPr>
            <p:cNvPr id="96" name="Straight Connector 95"/>
            <p:cNvCxnSpPr/>
            <p:nvPr/>
          </p:nvCxnSpPr>
          <p:spPr>
            <a:xfrm flipH="1" flipV="1">
              <a:off x="2613374" y="2851538"/>
              <a:ext cx="670370" cy="29885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2613373" y="2851536"/>
              <a:ext cx="34577" cy="4168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2613373" y="2851536"/>
              <a:ext cx="58390" cy="12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/>
          <p:cNvGrpSpPr/>
          <p:nvPr/>
        </p:nvGrpSpPr>
        <p:grpSpPr>
          <a:xfrm>
            <a:off x="2447925" y="2924174"/>
            <a:ext cx="833438" cy="230981"/>
            <a:chOff x="2455070" y="2921306"/>
            <a:chExt cx="826293" cy="233850"/>
          </a:xfrm>
        </p:grpSpPr>
        <p:cxnSp>
          <p:nvCxnSpPr>
            <p:cNvPr id="106" name="Straight Connector 105"/>
            <p:cNvCxnSpPr/>
            <p:nvPr/>
          </p:nvCxnSpPr>
          <p:spPr>
            <a:xfrm flipH="1" flipV="1">
              <a:off x="2455070" y="2921796"/>
              <a:ext cx="826293" cy="233360"/>
            </a:xfrm>
            <a:prstGeom prst="line">
              <a:avLst/>
            </a:prstGeom>
            <a:ln w="63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2455070" y="2921796"/>
              <a:ext cx="28954" cy="3667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2455070" y="2921306"/>
              <a:ext cx="5953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TextBox 125"/>
          <p:cNvSpPr txBox="1"/>
          <p:nvPr/>
        </p:nvSpPr>
        <p:spPr>
          <a:xfrm>
            <a:off x="2714620" y="2493169"/>
            <a:ext cx="467877" cy="12311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800" dirty="0" smtClean="0"/>
              <a:t>s2V-before</a:t>
            </a:r>
            <a:endParaRPr lang="zh-TW" altLang="en-US" sz="800" dirty="0"/>
          </a:p>
        </p:txBody>
      </p:sp>
      <p:sp>
        <p:nvSpPr>
          <p:cNvPr id="127" name="TextBox 126"/>
          <p:cNvSpPr txBox="1"/>
          <p:nvPr/>
        </p:nvSpPr>
        <p:spPr>
          <a:xfrm>
            <a:off x="4450555" y="2789521"/>
            <a:ext cx="380999" cy="12311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800" dirty="0" smtClean="0"/>
              <a:t>s1V-after</a:t>
            </a:r>
            <a:endParaRPr lang="zh-TW" altLang="en-US" sz="800" dirty="0"/>
          </a:p>
        </p:txBody>
      </p:sp>
      <p:sp>
        <p:nvSpPr>
          <p:cNvPr id="128" name="Freeform 127"/>
          <p:cNvSpPr/>
          <p:nvPr/>
        </p:nvSpPr>
        <p:spPr>
          <a:xfrm>
            <a:off x="4140993" y="2858849"/>
            <a:ext cx="295275" cy="276665"/>
          </a:xfrm>
          <a:custGeom>
            <a:avLst/>
            <a:gdLst>
              <a:gd name="connsiteX0" fmla="*/ 9903 w 228062"/>
              <a:gd name="connsiteY0" fmla="*/ 228600 h 228600"/>
              <a:gd name="connsiteX1" fmla="*/ 21810 w 228062"/>
              <a:gd name="connsiteY1" fmla="*/ 95250 h 228600"/>
              <a:gd name="connsiteX2" fmla="*/ 202785 w 228062"/>
              <a:gd name="connsiteY2" fmla="*/ 102394 h 228600"/>
              <a:gd name="connsiteX3" fmla="*/ 226597 w 228062"/>
              <a:gd name="connsiteY3" fmla="*/ 0 h 228600"/>
              <a:gd name="connsiteX4" fmla="*/ 226597 w 228062"/>
              <a:gd name="connsiteY4" fmla="*/ 0 h 228600"/>
              <a:gd name="connsiteX0" fmla="*/ 9903 w 281366"/>
              <a:gd name="connsiteY0" fmla="*/ 234552 h 234552"/>
              <a:gd name="connsiteX1" fmla="*/ 21810 w 281366"/>
              <a:gd name="connsiteY1" fmla="*/ 101202 h 234552"/>
              <a:gd name="connsiteX2" fmla="*/ 202785 w 281366"/>
              <a:gd name="connsiteY2" fmla="*/ 108346 h 234552"/>
              <a:gd name="connsiteX3" fmla="*/ 226597 w 281366"/>
              <a:gd name="connsiteY3" fmla="*/ 5952 h 234552"/>
              <a:gd name="connsiteX4" fmla="*/ 281366 w 281366"/>
              <a:gd name="connsiteY4" fmla="*/ 13096 h 234552"/>
              <a:gd name="connsiteX0" fmla="*/ 7955 w 279418"/>
              <a:gd name="connsiteY0" fmla="*/ 234896 h 234896"/>
              <a:gd name="connsiteX1" fmla="*/ 19862 w 279418"/>
              <a:gd name="connsiteY1" fmla="*/ 101546 h 234896"/>
              <a:gd name="connsiteX2" fmla="*/ 167499 w 279418"/>
              <a:gd name="connsiteY2" fmla="*/ 113452 h 234896"/>
              <a:gd name="connsiteX3" fmla="*/ 224649 w 279418"/>
              <a:gd name="connsiteY3" fmla="*/ 6296 h 234896"/>
              <a:gd name="connsiteX4" fmla="*/ 279418 w 279418"/>
              <a:gd name="connsiteY4" fmla="*/ 13440 h 234896"/>
              <a:gd name="connsiteX0" fmla="*/ 8491 w 279954"/>
              <a:gd name="connsiteY0" fmla="*/ 235240 h 235240"/>
              <a:gd name="connsiteX1" fmla="*/ 20398 w 279954"/>
              <a:gd name="connsiteY1" fmla="*/ 101890 h 235240"/>
              <a:gd name="connsiteX2" fmla="*/ 177560 w 279954"/>
              <a:gd name="connsiteY2" fmla="*/ 118559 h 235240"/>
              <a:gd name="connsiteX3" fmla="*/ 225185 w 279954"/>
              <a:gd name="connsiteY3" fmla="*/ 6640 h 235240"/>
              <a:gd name="connsiteX4" fmla="*/ 279954 w 279954"/>
              <a:gd name="connsiteY4" fmla="*/ 13784 h 235240"/>
              <a:gd name="connsiteX0" fmla="*/ 8491 w 303766"/>
              <a:gd name="connsiteY0" fmla="*/ 240546 h 240546"/>
              <a:gd name="connsiteX1" fmla="*/ 20398 w 303766"/>
              <a:gd name="connsiteY1" fmla="*/ 107196 h 240546"/>
              <a:gd name="connsiteX2" fmla="*/ 177560 w 303766"/>
              <a:gd name="connsiteY2" fmla="*/ 123865 h 240546"/>
              <a:gd name="connsiteX3" fmla="*/ 225185 w 303766"/>
              <a:gd name="connsiteY3" fmla="*/ 11946 h 240546"/>
              <a:gd name="connsiteX4" fmla="*/ 303766 w 303766"/>
              <a:gd name="connsiteY4" fmla="*/ 4803 h 240546"/>
              <a:gd name="connsiteX0" fmla="*/ 26295 w 321570"/>
              <a:gd name="connsiteY0" fmla="*/ 240546 h 240546"/>
              <a:gd name="connsiteX1" fmla="*/ 102 w 321570"/>
              <a:gd name="connsiteY1" fmla="*/ 211971 h 240546"/>
              <a:gd name="connsiteX2" fmla="*/ 38202 w 321570"/>
              <a:gd name="connsiteY2" fmla="*/ 107196 h 240546"/>
              <a:gd name="connsiteX3" fmla="*/ 195364 w 321570"/>
              <a:gd name="connsiteY3" fmla="*/ 123865 h 240546"/>
              <a:gd name="connsiteX4" fmla="*/ 242989 w 321570"/>
              <a:gd name="connsiteY4" fmla="*/ 11946 h 240546"/>
              <a:gd name="connsiteX5" fmla="*/ 321570 w 321570"/>
              <a:gd name="connsiteY5" fmla="*/ 4803 h 240546"/>
              <a:gd name="connsiteX0" fmla="*/ 3838 w 299113"/>
              <a:gd name="connsiteY0" fmla="*/ 240546 h 240546"/>
              <a:gd name="connsiteX1" fmla="*/ 15745 w 299113"/>
              <a:gd name="connsiteY1" fmla="*/ 107196 h 240546"/>
              <a:gd name="connsiteX2" fmla="*/ 172907 w 299113"/>
              <a:gd name="connsiteY2" fmla="*/ 123865 h 240546"/>
              <a:gd name="connsiteX3" fmla="*/ 220532 w 299113"/>
              <a:gd name="connsiteY3" fmla="*/ 11946 h 240546"/>
              <a:gd name="connsiteX4" fmla="*/ 299113 w 299113"/>
              <a:gd name="connsiteY4" fmla="*/ 4803 h 240546"/>
              <a:gd name="connsiteX0" fmla="*/ 11142 w 306417"/>
              <a:gd name="connsiteY0" fmla="*/ 240546 h 240546"/>
              <a:gd name="connsiteX1" fmla="*/ 23049 w 306417"/>
              <a:gd name="connsiteY1" fmla="*/ 107196 h 240546"/>
              <a:gd name="connsiteX2" fmla="*/ 180211 w 306417"/>
              <a:gd name="connsiteY2" fmla="*/ 123865 h 240546"/>
              <a:gd name="connsiteX3" fmla="*/ 227836 w 306417"/>
              <a:gd name="connsiteY3" fmla="*/ 11946 h 240546"/>
              <a:gd name="connsiteX4" fmla="*/ 306417 w 306417"/>
              <a:gd name="connsiteY4" fmla="*/ 4803 h 240546"/>
              <a:gd name="connsiteX0" fmla="*/ 0 w 295275"/>
              <a:gd name="connsiteY0" fmla="*/ 240546 h 240546"/>
              <a:gd name="connsiteX1" fmla="*/ 11907 w 295275"/>
              <a:gd name="connsiteY1" fmla="*/ 107196 h 240546"/>
              <a:gd name="connsiteX2" fmla="*/ 169069 w 295275"/>
              <a:gd name="connsiteY2" fmla="*/ 123865 h 240546"/>
              <a:gd name="connsiteX3" fmla="*/ 216694 w 295275"/>
              <a:gd name="connsiteY3" fmla="*/ 11946 h 240546"/>
              <a:gd name="connsiteX4" fmla="*/ 295275 w 295275"/>
              <a:gd name="connsiteY4" fmla="*/ 4803 h 240546"/>
              <a:gd name="connsiteX0" fmla="*/ 0 w 295275"/>
              <a:gd name="connsiteY0" fmla="*/ 241998 h 241998"/>
              <a:gd name="connsiteX1" fmla="*/ 11907 w 295275"/>
              <a:gd name="connsiteY1" fmla="*/ 108648 h 241998"/>
              <a:gd name="connsiteX2" fmla="*/ 197644 w 295275"/>
              <a:gd name="connsiteY2" fmla="*/ 146748 h 241998"/>
              <a:gd name="connsiteX3" fmla="*/ 216694 w 295275"/>
              <a:gd name="connsiteY3" fmla="*/ 13398 h 241998"/>
              <a:gd name="connsiteX4" fmla="*/ 295275 w 295275"/>
              <a:gd name="connsiteY4" fmla="*/ 6255 h 241998"/>
              <a:gd name="connsiteX0" fmla="*/ 0 w 295275"/>
              <a:gd name="connsiteY0" fmla="*/ 241998 h 241998"/>
              <a:gd name="connsiteX1" fmla="*/ 197644 w 295275"/>
              <a:gd name="connsiteY1" fmla="*/ 146748 h 241998"/>
              <a:gd name="connsiteX2" fmla="*/ 216694 w 295275"/>
              <a:gd name="connsiteY2" fmla="*/ 13398 h 241998"/>
              <a:gd name="connsiteX3" fmla="*/ 295275 w 295275"/>
              <a:gd name="connsiteY3" fmla="*/ 6255 h 241998"/>
              <a:gd name="connsiteX0" fmla="*/ 0 w 295275"/>
              <a:gd name="connsiteY0" fmla="*/ 241998 h 241998"/>
              <a:gd name="connsiteX1" fmla="*/ 197644 w 295275"/>
              <a:gd name="connsiteY1" fmla="*/ 146748 h 241998"/>
              <a:gd name="connsiteX2" fmla="*/ 216694 w 295275"/>
              <a:gd name="connsiteY2" fmla="*/ 13398 h 241998"/>
              <a:gd name="connsiteX3" fmla="*/ 295275 w 295275"/>
              <a:gd name="connsiteY3" fmla="*/ 6255 h 241998"/>
              <a:gd name="connsiteX0" fmla="*/ 0 w 295275"/>
              <a:gd name="connsiteY0" fmla="*/ 241998 h 241998"/>
              <a:gd name="connsiteX1" fmla="*/ 28575 w 295275"/>
              <a:gd name="connsiteY1" fmla="*/ 191992 h 241998"/>
              <a:gd name="connsiteX2" fmla="*/ 197644 w 295275"/>
              <a:gd name="connsiteY2" fmla="*/ 146748 h 241998"/>
              <a:gd name="connsiteX3" fmla="*/ 216694 w 295275"/>
              <a:gd name="connsiteY3" fmla="*/ 13398 h 241998"/>
              <a:gd name="connsiteX4" fmla="*/ 295275 w 295275"/>
              <a:gd name="connsiteY4" fmla="*/ 6255 h 241998"/>
              <a:gd name="connsiteX0" fmla="*/ 0 w 295275"/>
              <a:gd name="connsiteY0" fmla="*/ 253905 h 253905"/>
              <a:gd name="connsiteX1" fmla="*/ 28575 w 295275"/>
              <a:gd name="connsiteY1" fmla="*/ 191992 h 253905"/>
              <a:gd name="connsiteX2" fmla="*/ 197644 w 295275"/>
              <a:gd name="connsiteY2" fmla="*/ 146748 h 253905"/>
              <a:gd name="connsiteX3" fmla="*/ 216694 w 295275"/>
              <a:gd name="connsiteY3" fmla="*/ 13398 h 253905"/>
              <a:gd name="connsiteX4" fmla="*/ 295275 w 295275"/>
              <a:gd name="connsiteY4" fmla="*/ 6255 h 253905"/>
              <a:gd name="connsiteX0" fmla="*/ 0 w 295275"/>
              <a:gd name="connsiteY0" fmla="*/ 268192 h 268192"/>
              <a:gd name="connsiteX1" fmla="*/ 28575 w 295275"/>
              <a:gd name="connsiteY1" fmla="*/ 191992 h 268192"/>
              <a:gd name="connsiteX2" fmla="*/ 197644 w 295275"/>
              <a:gd name="connsiteY2" fmla="*/ 146748 h 268192"/>
              <a:gd name="connsiteX3" fmla="*/ 216694 w 295275"/>
              <a:gd name="connsiteY3" fmla="*/ 13398 h 268192"/>
              <a:gd name="connsiteX4" fmla="*/ 295275 w 295275"/>
              <a:gd name="connsiteY4" fmla="*/ 6255 h 268192"/>
              <a:gd name="connsiteX0" fmla="*/ 0 w 295275"/>
              <a:gd name="connsiteY0" fmla="*/ 263963 h 263963"/>
              <a:gd name="connsiteX1" fmla="*/ 28575 w 295275"/>
              <a:gd name="connsiteY1" fmla="*/ 187763 h 263963"/>
              <a:gd name="connsiteX2" fmla="*/ 197644 w 295275"/>
              <a:gd name="connsiteY2" fmla="*/ 142519 h 263963"/>
              <a:gd name="connsiteX3" fmla="*/ 216694 w 295275"/>
              <a:gd name="connsiteY3" fmla="*/ 9169 h 263963"/>
              <a:gd name="connsiteX4" fmla="*/ 295275 w 295275"/>
              <a:gd name="connsiteY4" fmla="*/ 2026 h 263963"/>
              <a:gd name="connsiteX0" fmla="*/ 0 w 295275"/>
              <a:gd name="connsiteY0" fmla="*/ 268993 h 268993"/>
              <a:gd name="connsiteX1" fmla="*/ 28575 w 295275"/>
              <a:gd name="connsiteY1" fmla="*/ 192793 h 268993"/>
              <a:gd name="connsiteX2" fmla="*/ 197644 w 295275"/>
              <a:gd name="connsiteY2" fmla="*/ 147549 h 268993"/>
              <a:gd name="connsiteX3" fmla="*/ 216694 w 295275"/>
              <a:gd name="connsiteY3" fmla="*/ 14199 h 268993"/>
              <a:gd name="connsiteX4" fmla="*/ 295275 w 295275"/>
              <a:gd name="connsiteY4" fmla="*/ 7056 h 268993"/>
              <a:gd name="connsiteX0" fmla="*/ 0 w 295275"/>
              <a:gd name="connsiteY0" fmla="*/ 276665 h 276665"/>
              <a:gd name="connsiteX1" fmla="*/ 28575 w 295275"/>
              <a:gd name="connsiteY1" fmla="*/ 200465 h 276665"/>
              <a:gd name="connsiteX2" fmla="*/ 197644 w 295275"/>
              <a:gd name="connsiteY2" fmla="*/ 155221 h 276665"/>
              <a:gd name="connsiteX3" fmla="*/ 216694 w 295275"/>
              <a:gd name="connsiteY3" fmla="*/ 21871 h 276665"/>
              <a:gd name="connsiteX4" fmla="*/ 295275 w 295275"/>
              <a:gd name="connsiteY4" fmla="*/ 2822 h 276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275" h="276665">
                <a:moveTo>
                  <a:pt x="0" y="276665"/>
                </a:moveTo>
                <a:cubicBezTo>
                  <a:pt x="5953" y="271903"/>
                  <a:pt x="-4366" y="216340"/>
                  <a:pt x="28575" y="200465"/>
                </a:cubicBezTo>
                <a:cubicBezTo>
                  <a:pt x="61516" y="184590"/>
                  <a:pt x="166291" y="184987"/>
                  <a:pt x="197644" y="155221"/>
                </a:cubicBezTo>
                <a:cubicBezTo>
                  <a:pt x="228997" y="125455"/>
                  <a:pt x="200422" y="47271"/>
                  <a:pt x="216694" y="21871"/>
                </a:cubicBezTo>
                <a:cubicBezTo>
                  <a:pt x="232966" y="-3529"/>
                  <a:pt x="269875" y="-1940"/>
                  <a:pt x="295275" y="2822"/>
                </a:cubicBezTo>
              </a:path>
            </a:pathLst>
          </a:custGeom>
          <a:noFill/>
          <a:ln w="6350">
            <a:solidFill>
              <a:schemeClr val="tx1"/>
            </a:solidFill>
            <a:headEnd type="triangle" w="sm" len="sm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/>
          <p:cNvSpPr txBox="1"/>
          <p:nvPr/>
        </p:nvSpPr>
        <p:spPr>
          <a:xfrm>
            <a:off x="4464842" y="3506857"/>
            <a:ext cx="533399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800" dirty="0" err="1" smtClean="0"/>
              <a:t>newImpulse</a:t>
            </a:r>
            <a:r>
              <a:rPr lang="en-US" altLang="zh-TW" sz="800" dirty="0" smtClean="0"/>
              <a:t> </a:t>
            </a:r>
            <a:r>
              <a:rPr lang="en-US" altLang="zh-TW" sz="800" dirty="0" smtClean="0"/>
              <a:t>for s1V</a:t>
            </a:r>
            <a:endParaRPr lang="zh-TW" altLang="en-US" sz="800" dirty="0"/>
          </a:p>
        </p:txBody>
      </p:sp>
      <p:sp>
        <p:nvSpPr>
          <p:cNvPr id="130" name="Freeform 129"/>
          <p:cNvSpPr/>
          <p:nvPr/>
        </p:nvSpPr>
        <p:spPr>
          <a:xfrm>
            <a:off x="3893942" y="3251350"/>
            <a:ext cx="140830" cy="388144"/>
          </a:xfrm>
          <a:custGeom>
            <a:avLst/>
            <a:gdLst>
              <a:gd name="connsiteX0" fmla="*/ 47156 w 142842"/>
              <a:gd name="connsiteY0" fmla="*/ 0 h 347663"/>
              <a:gd name="connsiteX1" fmla="*/ 4293 w 142842"/>
              <a:gd name="connsiteY1" fmla="*/ 150019 h 347663"/>
              <a:gd name="connsiteX2" fmla="*/ 140024 w 142842"/>
              <a:gd name="connsiteY2" fmla="*/ 211931 h 347663"/>
              <a:gd name="connsiteX3" fmla="*/ 99543 w 142842"/>
              <a:gd name="connsiteY3" fmla="*/ 347663 h 347663"/>
              <a:gd name="connsiteX4" fmla="*/ 99543 w 142842"/>
              <a:gd name="connsiteY4" fmla="*/ 347663 h 347663"/>
              <a:gd name="connsiteX0" fmla="*/ 109701 w 138712"/>
              <a:gd name="connsiteY0" fmla="*/ 0 h 378619"/>
              <a:gd name="connsiteX1" fmla="*/ 163 w 138712"/>
              <a:gd name="connsiteY1" fmla="*/ 180975 h 378619"/>
              <a:gd name="connsiteX2" fmla="*/ 135894 w 138712"/>
              <a:gd name="connsiteY2" fmla="*/ 242887 h 378619"/>
              <a:gd name="connsiteX3" fmla="*/ 95413 w 138712"/>
              <a:gd name="connsiteY3" fmla="*/ 378619 h 378619"/>
              <a:gd name="connsiteX4" fmla="*/ 95413 w 138712"/>
              <a:gd name="connsiteY4" fmla="*/ 378619 h 378619"/>
              <a:gd name="connsiteX0" fmla="*/ 111864 w 140875"/>
              <a:gd name="connsiteY0" fmla="*/ 0 h 378619"/>
              <a:gd name="connsiteX1" fmla="*/ 56551 w 140875"/>
              <a:gd name="connsiteY1" fmla="*/ 41920 h 378619"/>
              <a:gd name="connsiteX2" fmla="*/ 2326 w 140875"/>
              <a:gd name="connsiteY2" fmla="*/ 180975 h 378619"/>
              <a:gd name="connsiteX3" fmla="*/ 138057 w 140875"/>
              <a:gd name="connsiteY3" fmla="*/ 242887 h 378619"/>
              <a:gd name="connsiteX4" fmla="*/ 97576 w 140875"/>
              <a:gd name="connsiteY4" fmla="*/ 378619 h 378619"/>
              <a:gd name="connsiteX5" fmla="*/ 97576 w 140875"/>
              <a:gd name="connsiteY5" fmla="*/ 378619 h 378619"/>
              <a:gd name="connsiteX0" fmla="*/ 111864 w 141135"/>
              <a:gd name="connsiteY0" fmla="*/ 0 h 388673"/>
              <a:gd name="connsiteX1" fmla="*/ 56551 w 141135"/>
              <a:gd name="connsiteY1" fmla="*/ 41920 h 388673"/>
              <a:gd name="connsiteX2" fmla="*/ 2326 w 141135"/>
              <a:gd name="connsiteY2" fmla="*/ 180975 h 388673"/>
              <a:gd name="connsiteX3" fmla="*/ 138057 w 141135"/>
              <a:gd name="connsiteY3" fmla="*/ 242887 h 388673"/>
              <a:gd name="connsiteX4" fmla="*/ 97576 w 141135"/>
              <a:gd name="connsiteY4" fmla="*/ 378619 h 388673"/>
              <a:gd name="connsiteX5" fmla="*/ 102338 w 141135"/>
              <a:gd name="connsiteY5" fmla="*/ 378619 h 388673"/>
              <a:gd name="connsiteX0" fmla="*/ 111864 w 141211"/>
              <a:gd name="connsiteY0" fmla="*/ 0 h 392556"/>
              <a:gd name="connsiteX1" fmla="*/ 56551 w 141211"/>
              <a:gd name="connsiteY1" fmla="*/ 41920 h 392556"/>
              <a:gd name="connsiteX2" fmla="*/ 2326 w 141211"/>
              <a:gd name="connsiteY2" fmla="*/ 180975 h 392556"/>
              <a:gd name="connsiteX3" fmla="*/ 138057 w 141211"/>
              <a:gd name="connsiteY3" fmla="*/ 242887 h 392556"/>
              <a:gd name="connsiteX4" fmla="*/ 97576 w 141211"/>
              <a:gd name="connsiteY4" fmla="*/ 378619 h 392556"/>
              <a:gd name="connsiteX5" fmla="*/ 92813 w 141211"/>
              <a:gd name="connsiteY5" fmla="*/ 388144 h 392556"/>
              <a:gd name="connsiteX0" fmla="*/ 111864 w 140830"/>
              <a:gd name="connsiteY0" fmla="*/ 0 h 388144"/>
              <a:gd name="connsiteX1" fmla="*/ 56551 w 140830"/>
              <a:gd name="connsiteY1" fmla="*/ 41920 h 388144"/>
              <a:gd name="connsiteX2" fmla="*/ 2326 w 140830"/>
              <a:gd name="connsiteY2" fmla="*/ 180975 h 388144"/>
              <a:gd name="connsiteX3" fmla="*/ 138057 w 140830"/>
              <a:gd name="connsiteY3" fmla="*/ 242887 h 388144"/>
              <a:gd name="connsiteX4" fmla="*/ 92813 w 140830"/>
              <a:gd name="connsiteY4" fmla="*/ 388144 h 388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830" h="388144">
                <a:moveTo>
                  <a:pt x="111864" y="0"/>
                </a:moveTo>
                <a:cubicBezTo>
                  <a:pt x="105026" y="9368"/>
                  <a:pt x="74807" y="11757"/>
                  <a:pt x="56551" y="41920"/>
                </a:cubicBezTo>
                <a:cubicBezTo>
                  <a:pt x="38295" y="72083"/>
                  <a:pt x="-11258" y="147481"/>
                  <a:pt x="2326" y="180975"/>
                </a:cubicBezTo>
                <a:cubicBezTo>
                  <a:pt x="15910" y="214470"/>
                  <a:pt x="122976" y="208359"/>
                  <a:pt x="138057" y="242887"/>
                </a:cubicBezTo>
                <a:cubicBezTo>
                  <a:pt x="153138" y="277415"/>
                  <a:pt x="102239" y="357882"/>
                  <a:pt x="92813" y="388144"/>
                </a:cubicBezTo>
              </a:path>
            </a:pathLst>
          </a:custGeom>
          <a:noFill/>
          <a:ln w="6350">
            <a:solidFill>
              <a:schemeClr val="tx1"/>
            </a:solidFill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Freeform 130"/>
          <p:cNvSpPr/>
          <p:nvPr/>
        </p:nvSpPr>
        <p:spPr>
          <a:xfrm>
            <a:off x="4245768" y="3352800"/>
            <a:ext cx="204787" cy="288131"/>
          </a:xfrm>
          <a:custGeom>
            <a:avLst/>
            <a:gdLst>
              <a:gd name="connsiteX0" fmla="*/ 197643 w 197643"/>
              <a:gd name="connsiteY0" fmla="*/ 209550 h 224544"/>
              <a:gd name="connsiteX1" fmla="*/ 85725 w 197643"/>
              <a:gd name="connsiteY1" fmla="*/ 214312 h 224544"/>
              <a:gd name="connsiteX2" fmla="*/ 100012 w 197643"/>
              <a:gd name="connsiteY2" fmla="*/ 92869 h 224544"/>
              <a:gd name="connsiteX3" fmla="*/ 0 w 197643"/>
              <a:gd name="connsiteY3" fmla="*/ 0 h 224544"/>
              <a:gd name="connsiteX4" fmla="*/ 0 w 197643"/>
              <a:gd name="connsiteY4" fmla="*/ 0 h 224544"/>
              <a:gd name="connsiteX0" fmla="*/ 233362 w 233362"/>
              <a:gd name="connsiteY0" fmla="*/ 226218 h 241212"/>
              <a:gd name="connsiteX1" fmla="*/ 121444 w 233362"/>
              <a:gd name="connsiteY1" fmla="*/ 230980 h 241212"/>
              <a:gd name="connsiteX2" fmla="*/ 135731 w 233362"/>
              <a:gd name="connsiteY2" fmla="*/ 109537 h 241212"/>
              <a:gd name="connsiteX3" fmla="*/ 35719 w 233362"/>
              <a:gd name="connsiteY3" fmla="*/ 16668 h 241212"/>
              <a:gd name="connsiteX4" fmla="*/ 0 w 233362"/>
              <a:gd name="connsiteY4" fmla="*/ 0 h 241212"/>
              <a:gd name="connsiteX0" fmla="*/ 233362 w 233362"/>
              <a:gd name="connsiteY0" fmla="*/ 226218 h 244003"/>
              <a:gd name="connsiteX1" fmla="*/ 121444 w 233362"/>
              <a:gd name="connsiteY1" fmla="*/ 230980 h 244003"/>
              <a:gd name="connsiteX2" fmla="*/ 147637 w 233362"/>
              <a:gd name="connsiteY2" fmla="*/ 71437 h 244003"/>
              <a:gd name="connsiteX3" fmla="*/ 35719 w 233362"/>
              <a:gd name="connsiteY3" fmla="*/ 16668 h 244003"/>
              <a:gd name="connsiteX4" fmla="*/ 0 w 233362"/>
              <a:gd name="connsiteY4" fmla="*/ 0 h 244003"/>
              <a:gd name="connsiteX0" fmla="*/ 233362 w 233362"/>
              <a:gd name="connsiteY0" fmla="*/ 226218 h 228214"/>
              <a:gd name="connsiteX1" fmla="*/ 88107 w 233362"/>
              <a:gd name="connsiteY1" fmla="*/ 166687 h 228214"/>
              <a:gd name="connsiteX2" fmla="*/ 147637 w 233362"/>
              <a:gd name="connsiteY2" fmla="*/ 71437 h 228214"/>
              <a:gd name="connsiteX3" fmla="*/ 35719 w 233362"/>
              <a:gd name="connsiteY3" fmla="*/ 16668 h 228214"/>
              <a:gd name="connsiteX4" fmla="*/ 0 w 233362"/>
              <a:gd name="connsiteY4" fmla="*/ 0 h 228214"/>
              <a:gd name="connsiteX0" fmla="*/ 197643 w 197643"/>
              <a:gd name="connsiteY0" fmla="*/ 185737 h 190589"/>
              <a:gd name="connsiteX1" fmla="*/ 88107 w 197643"/>
              <a:gd name="connsiteY1" fmla="*/ 166687 h 190589"/>
              <a:gd name="connsiteX2" fmla="*/ 147637 w 197643"/>
              <a:gd name="connsiteY2" fmla="*/ 71437 h 190589"/>
              <a:gd name="connsiteX3" fmla="*/ 35719 w 197643"/>
              <a:gd name="connsiteY3" fmla="*/ 16668 h 190589"/>
              <a:gd name="connsiteX4" fmla="*/ 0 w 197643"/>
              <a:gd name="connsiteY4" fmla="*/ 0 h 190589"/>
              <a:gd name="connsiteX0" fmla="*/ 197643 w 197643"/>
              <a:gd name="connsiteY0" fmla="*/ 185737 h 186575"/>
              <a:gd name="connsiteX1" fmla="*/ 88107 w 197643"/>
              <a:gd name="connsiteY1" fmla="*/ 166687 h 186575"/>
              <a:gd name="connsiteX2" fmla="*/ 147637 w 197643"/>
              <a:gd name="connsiteY2" fmla="*/ 71437 h 186575"/>
              <a:gd name="connsiteX3" fmla="*/ 35719 w 197643"/>
              <a:gd name="connsiteY3" fmla="*/ 16668 h 186575"/>
              <a:gd name="connsiteX4" fmla="*/ 0 w 197643"/>
              <a:gd name="connsiteY4" fmla="*/ 0 h 186575"/>
              <a:gd name="connsiteX0" fmla="*/ 197643 w 197643"/>
              <a:gd name="connsiteY0" fmla="*/ 185737 h 271545"/>
              <a:gd name="connsiteX1" fmla="*/ 116682 w 197643"/>
              <a:gd name="connsiteY1" fmla="*/ 271463 h 271545"/>
              <a:gd name="connsiteX2" fmla="*/ 88107 w 197643"/>
              <a:gd name="connsiteY2" fmla="*/ 166687 h 271545"/>
              <a:gd name="connsiteX3" fmla="*/ 147637 w 197643"/>
              <a:gd name="connsiteY3" fmla="*/ 71437 h 271545"/>
              <a:gd name="connsiteX4" fmla="*/ 35719 w 197643"/>
              <a:gd name="connsiteY4" fmla="*/ 16668 h 271545"/>
              <a:gd name="connsiteX5" fmla="*/ 0 w 197643"/>
              <a:gd name="connsiteY5" fmla="*/ 0 h 271545"/>
              <a:gd name="connsiteX0" fmla="*/ 197643 w 197643"/>
              <a:gd name="connsiteY0" fmla="*/ 185737 h 185737"/>
              <a:gd name="connsiteX1" fmla="*/ 88107 w 197643"/>
              <a:gd name="connsiteY1" fmla="*/ 166687 h 185737"/>
              <a:gd name="connsiteX2" fmla="*/ 147637 w 197643"/>
              <a:gd name="connsiteY2" fmla="*/ 71437 h 185737"/>
              <a:gd name="connsiteX3" fmla="*/ 35719 w 197643"/>
              <a:gd name="connsiteY3" fmla="*/ 16668 h 185737"/>
              <a:gd name="connsiteX4" fmla="*/ 0 w 197643"/>
              <a:gd name="connsiteY4" fmla="*/ 0 h 185737"/>
              <a:gd name="connsiteX0" fmla="*/ 204787 w 204787"/>
              <a:gd name="connsiteY0" fmla="*/ 288131 h 288131"/>
              <a:gd name="connsiteX1" fmla="*/ 88107 w 204787"/>
              <a:gd name="connsiteY1" fmla="*/ 166687 h 288131"/>
              <a:gd name="connsiteX2" fmla="*/ 147637 w 204787"/>
              <a:gd name="connsiteY2" fmla="*/ 71437 h 288131"/>
              <a:gd name="connsiteX3" fmla="*/ 35719 w 204787"/>
              <a:gd name="connsiteY3" fmla="*/ 16668 h 288131"/>
              <a:gd name="connsiteX4" fmla="*/ 0 w 204787"/>
              <a:gd name="connsiteY4" fmla="*/ 0 h 288131"/>
              <a:gd name="connsiteX0" fmla="*/ 204787 w 204787"/>
              <a:gd name="connsiteY0" fmla="*/ 288131 h 288131"/>
              <a:gd name="connsiteX1" fmla="*/ 78582 w 204787"/>
              <a:gd name="connsiteY1" fmla="*/ 200025 h 288131"/>
              <a:gd name="connsiteX2" fmla="*/ 147637 w 204787"/>
              <a:gd name="connsiteY2" fmla="*/ 71437 h 288131"/>
              <a:gd name="connsiteX3" fmla="*/ 35719 w 204787"/>
              <a:gd name="connsiteY3" fmla="*/ 16668 h 288131"/>
              <a:gd name="connsiteX4" fmla="*/ 0 w 204787"/>
              <a:gd name="connsiteY4" fmla="*/ 0 h 288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4787" h="288131">
                <a:moveTo>
                  <a:pt x="204787" y="288131"/>
                </a:moveTo>
                <a:cubicBezTo>
                  <a:pt x="181967" y="284162"/>
                  <a:pt x="88107" y="236141"/>
                  <a:pt x="78582" y="200025"/>
                </a:cubicBezTo>
                <a:cubicBezTo>
                  <a:pt x="69057" y="163909"/>
                  <a:pt x="154781" y="101997"/>
                  <a:pt x="147637" y="71437"/>
                </a:cubicBezTo>
                <a:cubicBezTo>
                  <a:pt x="140493" y="40878"/>
                  <a:pt x="60325" y="28574"/>
                  <a:pt x="35719" y="16668"/>
                </a:cubicBezTo>
                <a:cubicBezTo>
                  <a:pt x="11113" y="4762"/>
                  <a:pt x="11906" y="5556"/>
                  <a:pt x="0" y="0"/>
                </a:cubicBezTo>
              </a:path>
            </a:pathLst>
          </a:custGeom>
          <a:noFill/>
          <a:ln w="6350">
            <a:solidFill>
              <a:schemeClr val="tx1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3689722" y="3642819"/>
            <a:ext cx="524299" cy="12311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800" dirty="0" smtClean="0"/>
              <a:t>s1V-before</a:t>
            </a:r>
            <a:endParaRPr lang="zh-TW" altLang="en-US" sz="800" dirty="0"/>
          </a:p>
        </p:txBody>
      </p:sp>
      <p:sp>
        <p:nvSpPr>
          <p:cNvPr id="133" name="Freeform 132"/>
          <p:cNvSpPr/>
          <p:nvPr/>
        </p:nvSpPr>
        <p:spPr>
          <a:xfrm>
            <a:off x="2800111" y="2609850"/>
            <a:ext cx="114281" cy="330994"/>
          </a:xfrm>
          <a:custGeom>
            <a:avLst/>
            <a:gdLst>
              <a:gd name="connsiteX0" fmla="*/ 88345 w 114281"/>
              <a:gd name="connsiteY0" fmla="*/ 0 h 330994"/>
              <a:gd name="connsiteX1" fmla="*/ 239 w 114281"/>
              <a:gd name="connsiteY1" fmla="*/ 154781 h 330994"/>
              <a:gd name="connsiteX2" fmla="*/ 112158 w 114281"/>
              <a:gd name="connsiteY2" fmla="*/ 221456 h 330994"/>
              <a:gd name="connsiteX3" fmla="*/ 76439 w 114281"/>
              <a:gd name="connsiteY3" fmla="*/ 330994 h 330994"/>
              <a:gd name="connsiteX4" fmla="*/ 76439 w 114281"/>
              <a:gd name="connsiteY4" fmla="*/ 330994 h 330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281" h="330994">
                <a:moveTo>
                  <a:pt x="88345" y="0"/>
                </a:moveTo>
                <a:cubicBezTo>
                  <a:pt x="42307" y="58936"/>
                  <a:pt x="-3730" y="117872"/>
                  <a:pt x="239" y="154781"/>
                </a:cubicBezTo>
                <a:cubicBezTo>
                  <a:pt x="4208" y="191690"/>
                  <a:pt x="99458" y="192087"/>
                  <a:pt x="112158" y="221456"/>
                </a:cubicBezTo>
                <a:cubicBezTo>
                  <a:pt x="124858" y="250825"/>
                  <a:pt x="76439" y="330994"/>
                  <a:pt x="76439" y="330994"/>
                </a:cubicBezTo>
                <a:lnTo>
                  <a:pt x="76439" y="330994"/>
                </a:lnTo>
              </a:path>
            </a:pathLst>
          </a:custGeom>
          <a:noFill/>
          <a:ln w="6350">
            <a:solidFill>
              <a:schemeClr val="tx1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Freeform 133"/>
          <p:cNvSpPr/>
          <p:nvPr/>
        </p:nvSpPr>
        <p:spPr>
          <a:xfrm>
            <a:off x="2371725" y="2566642"/>
            <a:ext cx="188372" cy="305146"/>
          </a:xfrm>
          <a:custGeom>
            <a:avLst/>
            <a:gdLst>
              <a:gd name="connsiteX0" fmla="*/ 83947 w 145860"/>
              <a:gd name="connsiteY0" fmla="*/ 0 h 373856"/>
              <a:gd name="connsiteX1" fmla="*/ 603 w 145860"/>
              <a:gd name="connsiteY1" fmla="*/ 90487 h 373856"/>
              <a:gd name="connsiteX2" fmla="*/ 122047 w 145860"/>
              <a:gd name="connsiteY2" fmla="*/ 211931 h 373856"/>
              <a:gd name="connsiteX3" fmla="*/ 145860 w 145860"/>
              <a:gd name="connsiteY3" fmla="*/ 373856 h 373856"/>
              <a:gd name="connsiteX4" fmla="*/ 145860 w 145860"/>
              <a:gd name="connsiteY4" fmla="*/ 373856 h 373856"/>
              <a:gd name="connsiteX0" fmla="*/ 83947 w 149599"/>
              <a:gd name="connsiteY0" fmla="*/ 0 h 373856"/>
              <a:gd name="connsiteX1" fmla="*/ 603 w 149599"/>
              <a:gd name="connsiteY1" fmla="*/ 90487 h 373856"/>
              <a:gd name="connsiteX2" fmla="*/ 122047 w 149599"/>
              <a:gd name="connsiteY2" fmla="*/ 211931 h 373856"/>
              <a:gd name="connsiteX3" fmla="*/ 148241 w 149599"/>
              <a:gd name="connsiteY3" fmla="*/ 340518 h 373856"/>
              <a:gd name="connsiteX4" fmla="*/ 145860 w 149599"/>
              <a:gd name="connsiteY4" fmla="*/ 373856 h 373856"/>
              <a:gd name="connsiteX5" fmla="*/ 145860 w 149599"/>
              <a:gd name="connsiteY5" fmla="*/ 373856 h 373856"/>
              <a:gd name="connsiteX0" fmla="*/ 83947 w 145860"/>
              <a:gd name="connsiteY0" fmla="*/ 0 h 373856"/>
              <a:gd name="connsiteX1" fmla="*/ 603 w 145860"/>
              <a:gd name="connsiteY1" fmla="*/ 90487 h 373856"/>
              <a:gd name="connsiteX2" fmla="*/ 122047 w 145860"/>
              <a:gd name="connsiteY2" fmla="*/ 211931 h 373856"/>
              <a:gd name="connsiteX3" fmla="*/ 145860 w 145860"/>
              <a:gd name="connsiteY3" fmla="*/ 373856 h 373856"/>
              <a:gd name="connsiteX4" fmla="*/ 145860 w 145860"/>
              <a:gd name="connsiteY4" fmla="*/ 373856 h 373856"/>
              <a:gd name="connsiteX0" fmla="*/ 83947 w 200629"/>
              <a:gd name="connsiteY0" fmla="*/ 0 h 400050"/>
              <a:gd name="connsiteX1" fmla="*/ 603 w 200629"/>
              <a:gd name="connsiteY1" fmla="*/ 90487 h 400050"/>
              <a:gd name="connsiteX2" fmla="*/ 122047 w 200629"/>
              <a:gd name="connsiteY2" fmla="*/ 211931 h 400050"/>
              <a:gd name="connsiteX3" fmla="*/ 145860 w 200629"/>
              <a:gd name="connsiteY3" fmla="*/ 373856 h 400050"/>
              <a:gd name="connsiteX4" fmla="*/ 200629 w 200629"/>
              <a:gd name="connsiteY4" fmla="*/ 400050 h 400050"/>
              <a:gd name="connsiteX0" fmla="*/ 83947 w 200629"/>
              <a:gd name="connsiteY0" fmla="*/ 0 h 400050"/>
              <a:gd name="connsiteX1" fmla="*/ 603 w 200629"/>
              <a:gd name="connsiteY1" fmla="*/ 90487 h 400050"/>
              <a:gd name="connsiteX2" fmla="*/ 122047 w 200629"/>
              <a:gd name="connsiteY2" fmla="*/ 211931 h 400050"/>
              <a:gd name="connsiteX3" fmla="*/ 88710 w 200629"/>
              <a:gd name="connsiteY3" fmla="*/ 300037 h 400050"/>
              <a:gd name="connsiteX4" fmla="*/ 200629 w 200629"/>
              <a:gd name="connsiteY4" fmla="*/ 400050 h 400050"/>
              <a:gd name="connsiteX0" fmla="*/ 88990 w 239993"/>
              <a:gd name="connsiteY0" fmla="*/ 0 h 400050"/>
              <a:gd name="connsiteX1" fmla="*/ 5646 w 239993"/>
              <a:gd name="connsiteY1" fmla="*/ 90487 h 400050"/>
              <a:gd name="connsiteX2" fmla="*/ 239009 w 239993"/>
              <a:gd name="connsiteY2" fmla="*/ 140494 h 400050"/>
              <a:gd name="connsiteX3" fmla="*/ 93753 w 239993"/>
              <a:gd name="connsiteY3" fmla="*/ 300037 h 400050"/>
              <a:gd name="connsiteX4" fmla="*/ 205672 w 239993"/>
              <a:gd name="connsiteY4" fmla="*/ 400050 h 400050"/>
              <a:gd name="connsiteX0" fmla="*/ 0 w 234347"/>
              <a:gd name="connsiteY0" fmla="*/ 0 h 309563"/>
              <a:gd name="connsiteX1" fmla="*/ 233363 w 234347"/>
              <a:gd name="connsiteY1" fmla="*/ 50007 h 309563"/>
              <a:gd name="connsiteX2" fmla="*/ 88107 w 234347"/>
              <a:gd name="connsiteY2" fmla="*/ 209550 h 309563"/>
              <a:gd name="connsiteX3" fmla="*/ 200026 w 234347"/>
              <a:gd name="connsiteY3" fmla="*/ 309563 h 309563"/>
              <a:gd name="connsiteX0" fmla="*/ 0 w 188372"/>
              <a:gd name="connsiteY0" fmla="*/ 0 h 304801"/>
              <a:gd name="connsiteX1" fmla="*/ 188120 w 188372"/>
              <a:gd name="connsiteY1" fmla="*/ 45245 h 304801"/>
              <a:gd name="connsiteX2" fmla="*/ 42864 w 188372"/>
              <a:gd name="connsiteY2" fmla="*/ 204788 h 304801"/>
              <a:gd name="connsiteX3" fmla="*/ 154783 w 188372"/>
              <a:gd name="connsiteY3" fmla="*/ 304801 h 304801"/>
              <a:gd name="connsiteX0" fmla="*/ 0 w 188372"/>
              <a:gd name="connsiteY0" fmla="*/ 345 h 305146"/>
              <a:gd name="connsiteX1" fmla="*/ 188120 w 188372"/>
              <a:gd name="connsiteY1" fmla="*/ 45590 h 305146"/>
              <a:gd name="connsiteX2" fmla="*/ 42864 w 188372"/>
              <a:gd name="connsiteY2" fmla="*/ 205133 h 305146"/>
              <a:gd name="connsiteX3" fmla="*/ 154783 w 188372"/>
              <a:gd name="connsiteY3" fmla="*/ 305146 h 305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372" h="305146">
                <a:moveTo>
                  <a:pt x="0" y="345"/>
                </a:moveTo>
                <a:cubicBezTo>
                  <a:pt x="44053" y="-2433"/>
                  <a:pt x="180976" y="11459"/>
                  <a:pt x="188120" y="45590"/>
                </a:cubicBezTo>
                <a:cubicBezTo>
                  <a:pt x="195264" y="79721"/>
                  <a:pt x="48420" y="161874"/>
                  <a:pt x="42864" y="205133"/>
                </a:cubicBezTo>
                <a:cubicBezTo>
                  <a:pt x="37308" y="248392"/>
                  <a:pt x="136527" y="296415"/>
                  <a:pt x="154783" y="305146"/>
                </a:cubicBezTo>
              </a:path>
            </a:pathLst>
          </a:custGeom>
          <a:noFill/>
          <a:ln w="6350">
            <a:solidFill>
              <a:schemeClr val="tx1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Freeform 134"/>
          <p:cNvSpPr/>
          <p:nvPr/>
        </p:nvSpPr>
        <p:spPr>
          <a:xfrm>
            <a:off x="2460350" y="3031331"/>
            <a:ext cx="278088" cy="260293"/>
          </a:xfrm>
          <a:custGeom>
            <a:avLst/>
            <a:gdLst>
              <a:gd name="connsiteX0" fmla="*/ 278088 w 278088"/>
              <a:gd name="connsiteY0" fmla="*/ 0 h 260293"/>
              <a:gd name="connsiteX1" fmla="*/ 109019 w 278088"/>
              <a:gd name="connsiteY1" fmla="*/ 42863 h 260293"/>
              <a:gd name="connsiteX2" fmla="*/ 175694 w 278088"/>
              <a:gd name="connsiteY2" fmla="*/ 197644 h 260293"/>
              <a:gd name="connsiteX3" fmla="*/ 16150 w 278088"/>
              <a:gd name="connsiteY3" fmla="*/ 254794 h 260293"/>
              <a:gd name="connsiteX4" fmla="*/ 13769 w 278088"/>
              <a:gd name="connsiteY4" fmla="*/ 254794 h 260293"/>
              <a:gd name="connsiteX0" fmla="*/ 278088 w 278088"/>
              <a:gd name="connsiteY0" fmla="*/ 0 h 260293"/>
              <a:gd name="connsiteX1" fmla="*/ 109019 w 278088"/>
              <a:gd name="connsiteY1" fmla="*/ 42863 h 260293"/>
              <a:gd name="connsiteX2" fmla="*/ 175694 w 278088"/>
              <a:gd name="connsiteY2" fmla="*/ 197644 h 260293"/>
              <a:gd name="connsiteX3" fmla="*/ 16150 w 278088"/>
              <a:gd name="connsiteY3" fmla="*/ 254794 h 260293"/>
              <a:gd name="connsiteX4" fmla="*/ 13769 w 278088"/>
              <a:gd name="connsiteY4" fmla="*/ 254794 h 260293"/>
              <a:gd name="connsiteX0" fmla="*/ 278088 w 278088"/>
              <a:gd name="connsiteY0" fmla="*/ 0 h 260293"/>
              <a:gd name="connsiteX1" fmla="*/ 92350 w 278088"/>
              <a:gd name="connsiteY1" fmla="*/ 107157 h 260293"/>
              <a:gd name="connsiteX2" fmla="*/ 175694 w 278088"/>
              <a:gd name="connsiteY2" fmla="*/ 197644 h 260293"/>
              <a:gd name="connsiteX3" fmla="*/ 16150 w 278088"/>
              <a:gd name="connsiteY3" fmla="*/ 254794 h 260293"/>
              <a:gd name="connsiteX4" fmla="*/ 13769 w 278088"/>
              <a:gd name="connsiteY4" fmla="*/ 254794 h 26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088" h="260293">
                <a:moveTo>
                  <a:pt x="278088" y="0"/>
                </a:moveTo>
                <a:cubicBezTo>
                  <a:pt x="235423" y="59730"/>
                  <a:pt x="109416" y="74216"/>
                  <a:pt x="92350" y="107157"/>
                </a:cubicBezTo>
                <a:cubicBezTo>
                  <a:pt x="75284" y="140098"/>
                  <a:pt x="188394" y="173038"/>
                  <a:pt x="175694" y="197644"/>
                </a:cubicBezTo>
                <a:cubicBezTo>
                  <a:pt x="162994" y="222250"/>
                  <a:pt x="43137" y="245269"/>
                  <a:pt x="16150" y="254794"/>
                </a:cubicBezTo>
                <a:cubicBezTo>
                  <a:pt x="-10837" y="264319"/>
                  <a:pt x="1466" y="259556"/>
                  <a:pt x="13769" y="254794"/>
                </a:cubicBezTo>
              </a:path>
            </a:pathLst>
          </a:custGeom>
          <a:noFill/>
          <a:ln w="6350">
            <a:solidFill>
              <a:schemeClr val="tx1"/>
            </a:solidFill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Freeform 135"/>
          <p:cNvSpPr/>
          <p:nvPr/>
        </p:nvSpPr>
        <p:spPr>
          <a:xfrm>
            <a:off x="3396130" y="2497932"/>
            <a:ext cx="221237" cy="507207"/>
          </a:xfrm>
          <a:custGeom>
            <a:avLst/>
            <a:gdLst>
              <a:gd name="connsiteX0" fmla="*/ 88345 w 114281"/>
              <a:gd name="connsiteY0" fmla="*/ 0 h 330994"/>
              <a:gd name="connsiteX1" fmla="*/ 239 w 114281"/>
              <a:gd name="connsiteY1" fmla="*/ 154781 h 330994"/>
              <a:gd name="connsiteX2" fmla="*/ 112158 w 114281"/>
              <a:gd name="connsiteY2" fmla="*/ 221456 h 330994"/>
              <a:gd name="connsiteX3" fmla="*/ 76439 w 114281"/>
              <a:gd name="connsiteY3" fmla="*/ 330994 h 330994"/>
              <a:gd name="connsiteX4" fmla="*/ 76439 w 114281"/>
              <a:gd name="connsiteY4" fmla="*/ 330994 h 330994"/>
              <a:gd name="connsiteX0" fmla="*/ 88345 w 114550"/>
              <a:gd name="connsiteY0" fmla="*/ 0 h 338515"/>
              <a:gd name="connsiteX1" fmla="*/ 239 w 114550"/>
              <a:gd name="connsiteY1" fmla="*/ 154781 h 338515"/>
              <a:gd name="connsiteX2" fmla="*/ 112158 w 114550"/>
              <a:gd name="connsiteY2" fmla="*/ 221456 h 338515"/>
              <a:gd name="connsiteX3" fmla="*/ 76439 w 114550"/>
              <a:gd name="connsiteY3" fmla="*/ 330994 h 338515"/>
              <a:gd name="connsiteX4" fmla="*/ 71676 w 114550"/>
              <a:gd name="connsiteY4" fmla="*/ 328612 h 338515"/>
              <a:gd name="connsiteX0" fmla="*/ 88345 w 114680"/>
              <a:gd name="connsiteY0" fmla="*/ 0 h 369124"/>
              <a:gd name="connsiteX1" fmla="*/ 239 w 114680"/>
              <a:gd name="connsiteY1" fmla="*/ 154781 h 369124"/>
              <a:gd name="connsiteX2" fmla="*/ 112158 w 114680"/>
              <a:gd name="connsiteY2" fmla="*/ 221456 h 369124"/>
              <a:gd name="connsiteX3" fmla="*/ 76439 w 114680"/>
              <a:gd name="connsiteY3" fmla="*/ 330994 h 369124"/>
              <a:gd name="connsiteX4" fmla="*/ 55007 w 114680"/>
              <a:gd name="connsiteY4" fmla="*/ 369093 h 369124"/>
              <a:gd name="connsiteX0" fmla="*/ 88345 w 264568"/>
              <a:gd name="connsiteY0" fmla="*/ 0 h 495302"/>
              <a:gd name="connsiteX1" fmla="*/ 239 w 264568"/>
              <a:gd name="connsiteY1" fmla="*/ 154781 h 495302"/>
              <a:gd name="connsiteX2" fmla="*/ 112158 w 264568"/>
              <a:gd name="connsiteY2" fmla="*/ 221456 h 495302"/>
              <a:gd name="connsiteX3" fmla="*/ 76439 w 264568"/>
              <a:gd name="connsiteY3" fmla="*/ 330994 h 495302"/>
              <a:gd name="connsiteX4" fmla="*/ 264557 w 264568"/>
              <a:gd name="connsiteY4" fmla="*/ 495299 h 495302"/>
              <a:gd name="connsiteX0" fmla="*/ 88345 w 264568"/>
              <a:gd name="connsiteY0" fmla="*/ 0 h 511971"/>
              <a:gd name="connsiteX1" fmla="*/ 239 w 264568"/>
              <a:gd name="connsiteY1" fmla="*/ 154781 h 511971"/>
              <a:gd name="connsiteX2" fmla="*/ 112158 w 264568"/>
              <a:gd name="connsiteY2" fmla="*/ 221456 h 511971"/>
              <a:gd name="connsiteX3" fmla="*/ 76439 w 264568"/>
              <a:gd name="connsiteY3" fmla="*/ 330994 h 511971"/>
              <a:gd name="connsiteX4" fmla="*/ 264557 w 264568"/>
              <a:gd name="connsiteY4" fmla="*/ 511968 h 511971"/>
              <a:gd name="connsiteX0" fmla="*/ 88345 w 264566"/>
              <a:gd name="connsiteY0" fmla="*/ 0 h 511970"/>
              <a:gd name="connsiteX1" fmla="*/ 239 w 264566"/>
              <a:gd name="connsiteY1" fmla="*/ 154781 h 511970"/>
              <a:gd name="connsiteX2" fmla="*/ 112158 w 264566"/>
              <a:gd name="connsiteY2" fmla="*/ 221456 h 511970"/>
              <a:gd name="connsiteX3" fmla="*/ 45482 w 264566"/>
              <a:gd name="connsiteY3" fmla="*/ 295275 h 511970"/>
              <a:gd name="connsiteX4" fmla="*/ 264557 w 264566"/>
              <a:gd name="connsiteY4" fmla="*/ 511968 h 511970"/>
              <a:gd name="connsiteX0" fmla="*/ 47020 w 223241"/>
              <a:gd name="connsiteY0" fmla="*/ 0 h 511970"/>
              <a:gd name="connsiteX1" fmla="*/ 70833 w 223241"/>
              <a:gd name="connsiteY1" fmla="*/ 221456 h 511970"/>
              <a:gd name="connsiteX2" fmla="*/ 4157 w 223241"/>
              <a:gd name="connsiteY2" fmla="*/ 295275 h 511970"/>
              <a:gd name="connsiteX3" fmla="*/ 223232 w 223241"/>
              <a:gd name="connsiteY3" fmla="*/ 511968 h 511970"/>
              <a:gd name="connsiteX0" fmla="*/ 49986 w 223826"/>
              <a:gd name="connsiteY0" fmla="*/ 0 h 514351"/>
              <a:gd name="connsiteX1" fmla="*/ 71418 w 223826"/>
              <a:gd name="connsiteY1" fmla="*/ 223837 h 514351"/>
              <a:gd name="connsiteX2" fmla="*/ 4742 w 223826"/>
              <a:gd name="connsiteY2" fmla="*/ 297656 h 514351"/>
              <a:gd name="connsiteX3" fmla="*/ 223817 w 223826"/>
              <a:gd name="connsiteY3" fmla="*/ 514349 h 514351"/>
              <a:gd name="connsiteX0" fmla="*/ 49986 w 223826"/>
              <a:gd name="connsiteY0" fmla="*/ 0 h 514351"/>
              <a:gd name="connsiteX1" fmla="*/ 71418 w 223826"/>
              <a:gd name="connsiteY1" fmla="*/ 223837 h 514351"/>
              <a:gd name="connsiteX2" fmla="*/ 4742 w 223826"/>
              <a:gd name="connsiteY2" fmla="*/ 297656 h 514351"/>
              <a:gd name="connsiteX3" fmla="*/ 223817 w 223826"/>
              <a:gd name="connsiteY3" fmla="*/ 514349 h 514351"/>
              <a:gd name="connsiteX0" fmla="*/ 23608 w 223642"/>
              <a:gd name="connsiteY0" fmla="*/ 0 h 507207"/>
              <a:gd name="connsiteX1" fmla="*/ 71234 w 223642"/>
              <a:gd name="connsiteY1" fmla="*/ 216693 h 507207"/>
              <a:gd name="connsiteX2" fmla="*/ 4558 w 223642"/>
              <a:gd name="connsiteY2" fmla="*/ 290512 h 507207"/>
              <a:gd name="connsiteX3" fmla="*/ 223633 w 223642"/>
              <a:gd name="connsiteY3" fmla="*/ 507205 h 507207"/>
              <a:gd name="connsiteX0" fmla="*/ 21203 w 221237"/>
              <a:gd name="connsiteY0" fmla="*/ 0 h 507207"/>
              <a:gd name="connsiteX1" fmla="*/ 104547 w 221237"/>
              <a:gd name="connsiteY1" fmla="*/ 161924 h 507207"/>
              <a:gd name="connsiteX2" fmla="*/ 2153 w 221237"/>
              <a:gd name="connsiteY2" fmla="*/ 290512 h 507207"/>
              <a:gd name="connsiteX3" fmla="*/ 221228 w 221237"/>
              <a:gd name="connsiteY3" fmla="*/ 507205 h 507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1237" h="507207">
                <a:moveTo>
                  <a:pt x="21203" y="0"/>
                </a:moveTo>
                <a:cubicBezTo>
                  <a:pt x="49977" y="46137"/>
                  <a:pt x="107722" y="113505"/>
                  <a:pt x="104547" y="161924"/>
                </a:cubicBezTo>
                <a:cubicBezTo>
                  <a:pt x="101372" y="210343"/>
                  <a:pt x="-17294" y="232965"/>
                  <a:pt x="2153" y="290512"/>
                </a:cubicBezTo>
                <a:cubicBezTo>
                  <a:pt x="21600" y="348059"/>
                  <a:pt x="222816" y="507999"/>
                  <a:pt x="221228" y="507205"/>
                </a:cubicBezTo>
              </a:path>
            </a:pathLst>
          </a:custGeom>
          <a:noFill/>
          <a:ln w="6350">
            <a:solidFill>
              <a:schemeClr val="tx1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/>
          <p:cNvSpPr txBox="1"/>
          <p:nvPr/>
        </p:nvSpPr>
        <p:spPr>
          <a:xfrm>
            <a:off x="2059178" y="3247205"/>
            <a:ext cx="380999" cy="12311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800" dirty="0" smtClean="0"/>
              <a:t>s2V-after</a:t>
            </a:r>
            <a:endParaRPr lang="zh-TW" altLang="en-US" sz="800" dirty="0"/>
          </a:p>
        </p:txBody>
      </p:sp>
      <p:sp>
        <p:nvSpPr>
          <p:cNvPr id="138" name="TextBox 137"/>
          <p:cNvSpPr txBox="1"/>
          <p:nvPr/>
        </p:nvSpPr>
        <p:spPr>
          <a:xfrm>
            <a:off x="1792479" y="2486739"/>
            <a:ext cx="533399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800" dirty="0" err="1" smtClean="0"/>
              <a:t>newImpulse</a:t>
            </a:r>
            <a:r>
              <a:rPr lang="en-US" altLang="zh-TW" sz="800" dirty="0" smtClean="0"/>
              <a:t> </a:t>
            </a:r>
            <a:r>
              <a:rPr lang="en-US" altLang="zh-TW" sz="800" dirty="0" smtClean="0"/>
              <a:t>for s2V</a:t>
            </a:r>
            <a:endParaRPr lang="zh-TW" altLang="en-US" sz="800" dirty="0"/>
          </a:p>
        </p:txBody>
      </p:sp>
      <p:sp>
        <p:nvSpPr>
          <p:cNvPr id="139" name="TextBox 138"/>
          <p:cNvSpPr txBox="1"/>
          <p:nvPr/>
        </p:nvSpPr>
        <p:spPr>
          <a:xfrm>
            <a:off x="3241525" y="2370058"/>
            <a:ext cx="319081" cy="12311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800" dirty="0" smtClean="0"/>
              <a:t>normal</a:t>
            </a:r>
            <a:endParaRPr lang="zh-TW" altLang="en-US" sz="800" dirty="0"/>
          </a:p>
        </p:txBody>
      </p:sp>
      <p:grpSp>
        <p:nvGrpSpPr>
          <p:cNvPr id="48" name="Group 47"/>
          <p:cNvGrpSpPr/>
          <p:nvPr/>
        </p:nvGrpSpPr>
        <p:grpSpPr>
          <a:xfrm>
            <a:off x="4165746" y="3246700"/>
            <a:ext cx="265760" cy="106346"/>
            <a:chOff x="2362200" y="2808835"/>
            <a:chExt cx="167449" cy="69770"/>
          </a:xfrm>
        </p:grpSpPr>
        <p:cxnSp>
          <p:nvCxnSpPr>
            <p:cNvPr id="49" name="Straight Connector 48"/>
            <p:cNvCxnSpPr/>
            <p:nvPr/>
          </p:nvCxnSpPr>
          <p:spPr>
            <a:xfrm flipV="1">
              <a:off x="2362200" y="2808835"/>
              <a:ext cx="167449" cy="69770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2362200" y="2847975"/>
              <a:ext cx="28575" cy="3063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2362200" y="2864805"/>
              <a:ext cx="71057" cy="138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3669038" y="2729067"/>
            <a:ext cx="319081" cy="12311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800" dirty="0" smtClean="0"/>
              <a:t>S1</a:t>
            </a:r>
            <a:endParaRPr lang="zh-TW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3089123" y="3283993"/>
            <a:ext cx="319081" cy="12311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800" dirty="0" smtClean="0"/>
              <a:t>S2</a:t>
            </a:r>
            <a:endParaRPr lang="zh-TW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876151" y="4813478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1600" smtClean="0"/>
              <a:t>Figure 9-9</a:t>
            </a:r>
            <a:endParaRPr lang="zh-TW" altLang="en-US" sz="1600" baseline="-25000" dirty="0"/>
          </a:p>
        </p:txBody>
      </p:sp>
    </p:spTree>
    <p:extLst>
      <p:ext uri="{BB962C8B-B14F-4D97-AF65-F5344CB8AC3E}">
        <p14:creationId xmlns:p14="http://schemas.microsoft.com/office/powerpoint/2010/main" val="275149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30206" y="2095967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5" name="Group 4"/>
          <p:cNvGrpSpPr/>
          <p:nvPr/>
        </p:nvGrpSpPr>
        <p:grpSpPr>
          <a:xfrm>
            <a:off x="3962400" y="3034284"/>
            <a:ext cx="548640" cy="548640"/>
            <a:chOff x="2057400" y="3048000"/>
            <a:chExt cx="548640" cy="548640"/>
          </a:xfrm>
        </p:grpSpPr>
        <p:sp>
          <p:nvSpPr>
            <p:cNvPr id="3" name="Oval 2"/>
            <p:cNvSpPr>
              <a:spLocks noChangeAspect="1"/>
            </p:cNvSpPr>
            <p:nvPr/>
          </p:nvSpPr>
          <p:spPr>
            <a:xfrm>
              <a:off x="2057400" y="3048000"/>
              <a:ext cx="548640" cy="54864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2318004" y="3308604"/>
              <a:ext cx="27432" cy="274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439624" y="3034284"/>
            <a:ext cx="548640" cy="548640"/>
            <a:chOff x="2057400" y="3048000"/>
            <a:chExt cx="548640" cy="548640"/>
          </a:xfrm>
        </p:grpSpPr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2057400" y="3048000"/>
              <a:ext cx="548640" cy="54864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2318004" y="3308604"/>
              <a:ext cx="27432" cy="274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455164" y="3034284"/>
            <a:ext cx="548640" cy="548640"/>
            <a:chOff x="2455164" y="3034284"/>
            <a:chExt cx="548640" cy="548640"/>
          </a:xfrm>
        </p:grpSpPr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2455164" y="3034284"/>
              <a:ext cx="548640" cy="54864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>
              <a:spLocks noChangeAspect="1"/>
            </p:cNvSpPr>
            <p:nvPr/>
          </p:nvSpPr>
          <p:spPr>
            <a:xfrm>
              <a:off x="2715768" y="3294888"/>
              <a:ext cx="27432" cy="274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788456" y="3034284"/>
            <a:ext cx="548640" cy="548640"/>
            <a:chOff x="2057400" y="3048000"/>
            <a:chExt cx="548640" cy="548640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2057400" y="3048000"/>
              <a:ext cx="548640" cy="54864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2318004" y="3308604"/>
              <a:ext cx="27432" cy="274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378663" y="3674778"/>
            <a:ext cx="264751" cy="12311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800" dirty="0" smtClean="0"/>
              <a:t>After</a:t>
            </a:r>
            <a:endParaRPr lang="zh-TW" altLang="en-US" sz="800" dirty="0"/>
          </a:p>
        </p:txBody>
      </p:sp>
      <p:sp>
        <p:nvSpPr>
          <p:cNvPr id="16" name="TextBox 15"/>
          <p:cNvSpPr txBox="1"/>
          <p:nvPr/>
        </p:nvSpPr>
        <p:spPr>
          <a:xfrm>
            <a:off x="2729484" y="3694742"/>
            <a:ext cx="281487" cy="12311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800" dirty="0" smtClean="0"/>
              <a:t>Before</a:t>
            </a:r>
            <a:endParaRPr lang="zh-TW" altLang="en-US" sz="800" dirty="0"/>
          </a:p>
        </p:txBody>
      </p:sp>
      <p:sp>
        <p:nvSpPr>
          <p:cNvPr id="17" name="TextBox 16"/>
          <p:cNvSpPr txBox="1"/>
          <p:nvPr/>
        </p:nvSpPr>
        <p:spPr>
          <a:xfrm>
            <a:off x="4637971" y="2610886"/>
            <a:ext cx="459705" cy="12311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800" dirty="0" smtClean="0"/>
              <a:t>tolerance</a:t>
            </a:r>
            <a:endParaRPr lang="zh-TW" altLang="en-US" sz="800" dirty="0"/>
          </a:p>
        </p:txBody>
      </p:sp>
      <p:sp>
        <p:nvSpPr>
          <p:cNvPr id="18" name="TextBox 17"/>
          <p:cNvSpPr txBox="1"/>
          <p:nvPr/>
        </p:nvSpPr>
        <p:spPr>
          <a:xfrm>
            <a:off x="2624326" y="3170755"/>
            <a:ext cx="112351" cy="12311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800" dirty="0" smtClean="0"/>
              <a:t>A</a:t>
            </a:r>
            <a:endParaRPr lang="zh-TW" alt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3034135" y="3171266"/>
            <a:ext cx="112351" cy="12311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800" dirty="0" smtClean="0"/>
              <a:t>B</a:t>
            </a:r>
            <a:endParaRPr lang="zh-TW" altLang="en-US" sz="800" dirty="0"/>
          </a:p>
        </p:txBody>
      </p:sp>
      <p:sp>
        <p:nvSpPr>
          <p:cNvPr id="21" name="TextBox 20"/>
          <p:cNvSpPr txBox="1"/>
          <p:nvPr/>
        </p:nvSpPr>
        <p:spPr>
          <a:xfrm>
            <a:off x="4687372" y="3171777"/>
            <a:ext cx="112351" cy="12311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800" dirty="0" smtClean="0"/>
              <a:t>B</a:t>
            </a:r>
            <a:endParaRPr lang="zh-TW" alt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4110653" y="3191938"/>
            <a:ext cx="112351" cy="12311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800" dirty="0" smtClean="0"/>
              <a:t>A</a:t>
            </a:r>
            <a:endParaRPr lang="zh-TW" altLang="en-US" sz="8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076492" y="3308604"/>
            <a:ext cx="109728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612475" y="3308604"/>
            <a:ext cx="109728" cy="0"/>
          </a:xfrm>
          <a:prstGeom prst="straightConnector1">
            <a:avLst/>
          </a:prstGeom>
          <a:ln w="6350">
            <a:solidFill>
              <a:schemeClr val="tx1"/>
            </a:solidFill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4449737" y="2994987"/>
            <a:ext cx="64008" cy="39297"/>
            <a:chOff x="4449099" y="2912691"/>
            <a:chExt cx="64008" cy="39297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4449099" y="2933700"/>
              <a:ext cx="6400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511038" y="2915412"/>
              <a:ext cx="0" cy="3657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449099" y="2912691"/>
              <a:ext cx="0" cy="3657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Freeform 31"/>
          <p:cNvSpPr/>
          <p:nvPr/>
        </p:nvSpPr>
        <p:spPr>
          <a:xfrm>
            <a:off x="4445365" y="2674091"/>
            <a:ext cx="191952" cy="313017"/>
          </a:xfrm>
          <a:custGeom>
            <a:avLst/>
            <a:gdLst>
              <a:gd name="connsiteX0" fmla="*/ 77681 w 77681"/>
              <a:gd name="connsiteY0" fmla="*/ 0 h 168199"/>
              <a:gd name="connsiteX1" fmla="*/ 23252 w 77681"/>
              <a:gd name="connsiteY1" fmla="*/ 43543 h 168199"/>
              <a:gd name="connsiteX2" fmla="*/ 55910 w 77681"/>
              <a:gd name="connsiteY2" fmla="*/ 103415 h 168199"/>
              <a:gd name="connsiteX3" fmla="*/ 6924 w 77681"/>
              <a:gd name="connsiteY3" fmla="*/ 160565 h 168199"/>
              <a:gd name="connsiteX4" fmla="*/ 1481 w 77681"/>
              <a:gd name="connsiteY4" fmla="*/ 166008 h 168199"/>
              <a:gd name="connsiteX0" fmla="*/ 77681 w 77681"/>
              <a:gd name="connsiteY0" fmla="*/ 0 h 168199"/>
              <a:gd name="connsiteX1" fmla="*/ 23252 w 77681"/>
              <a:gd name="connsiteY1" fmla="*/ 43543 h 168199"/>
              <a:gd name="connsiteX2" fmla="*/ 55910 w 77681"/>
              <a:gd name="connsiteY2" fmla="*/ 103415 h 168199"/>
              <a:gd name="connsiteX3" fmla="*/ 6924 w 77681"/>
              <a:gd name="connsiteY3" fmla="*/ 160565 h 168199"/>
              <a:gd name="connsiteX4" fmla="*/ 1481 w 77681"/>
              <a:gd name="connsiteY4" fmla="*/ 166008 h 168199"/>
              <a:gd name="connsiteX0" fmla="*/ 76200 w 76200"/>
              <a:gd name="connsiteY0" fmla="*/ 0 h 166008"/>
              <a:gd name="connsiteX1" fmla="*/ 21771 w 76200"/>
              <a:gd name="connsiteY1" fmla="*/ 43543 h 166008"/>
              <a:gd name="connsiteX2" fmla="*/ 54429 w 76200"/>
              <a:gd name="connsiteY2" fmla="*/ 103415 h 166008"/>
              <a:gd name="connsiteX3" fmla="*/ 0 w 76200"/>
              <a:gd name="connsiteY3" fmla="*/ 166008 h 166008"/>
              <a:gd name="connsiteX0" fmla="*/ 76200 w 76200"/>
              <a:gd name="connsiteY0" fmla="*/ 0 h 166008"/>
              <a:gd name="connsiteX1" fmla="*/ 21771 w 76200"/>
              <a:gd name="connsiteY1" fmla="*/ 43543 h 166008"/>
              <a:gd name="connsiteX2" fmla="*/ 54429 w 76200"/>
              <a:gd name="connsiteY2" fmla="*/ 103415 h 166008"/>
              <a:gd name="connsiteX3" fmla="*/ 0 w 76200"/>
              <a:gd name="connsiteY3" fmla="*/ 166008 h 166008"/>
              <a:gd name="connsiteX0" fmla="*/ 76200 w 76200"/>
              <a:gd name="connsiteY0" fmla="*/ 0 h 195943"/>
              <a:gd name="connsiteX1" fmla="*/ 21771 w 76200"/>
              <a:gd name="connsiteY1" fmla="*/ 43543 h 195943"/>
              <a:gd name="connsiteX2" fmla="*/ 54429 w 76200"/>
              <a:gd name="connsiteY2" fmla="*/ 103415 h 195943"/>
              <a:gd name="connsiteX3" fmla="*/ 0 w 76200"/>
              <a:gd name="connsiteY3" fmla="*/ 195943 h 195943"/>
              <a:gd name="connsiteX0" fmla="*/ 76200 w 76200"/>
              <a:gd name="connsiteY0" fmla="*/ 0 h 195943"/>
              <a:gd name="connsiteX1" fmla="*/ 21771 w 76200"/>
              <a:gd name="connsiteY1" fmla="*/ 43543 h 195943"/>
              <a:gd name="connsiteX2" fmla="*/ 32658 w 76200"/>
              <a:gd name="connsiteY2" fmla="*/ 92529 h 195943"/>
              <a:gd name="connsiteX3" fmla="*/ 0 w 76200"/>
              <a:gd name="connsiteY3" fmla="*/ 195943 h 195943"/>
              <a:gd name="connsiteX0" fmla="*/ 93204 w 93204"/>
              <a:gd name="connsiteY0" fmla="*/ 0 h 195943"/>
              <a:gd name="connsiteX1" fmla="*/ 675 w 93204"/>
              <a:gd name="connsiteY1" fmla="*/ 13608 h 195943"/>
              <a:gd name="connsiteX2" fmla="*/ 49662 w 93204"/>
              <a:gd name="connsiteY2" fmla="*/ 92529 h 195943"/>
              <a:gd name="connsiteX3" fmla="*/ 17004 w 93204"/>
              <a:gd name="connsiteY3" fmla="*/ 195943 h 195943"/>
              <a:gd name="connsiteX0" fmla="*/ 198221 w 198221"/>
              <a:gd name="connsiteY0" fmla="*/ 0 h 266547"/>
              <a:gd name="connsiteX1" fmla="*/ 4999 w 198221"/>
              <a:gd name="connsiteY1" fmla="*/ 84212 h 266547"/>
              <a:gd name="connsiteX2" fmla="*/ 53986 w 198221"/>
              <a:gd name="connsiteY2" fmla="*/ 163133 h 266547"/>
              <a:gd name="connsiteX3" fmla="*/ 21328 w 198221"/>
              <a:gd name="connsiteY3" fmla="*/ 266547 h 266547"/>
              <a:gd name="connsiteX0" fmla="*/ 198221 w 198221"/>
              <a:gd name="connsiteY0" fmla="*/ 11 h 266558"/>
              <a:gd name="connsiteX1" fmla="*/ 4999 w 198221"/>
              <a:gd name="connsiteY1" fmla="*/ 84223 h 266558"/>
              <a:gd name="connsiteX2" fmla="*/ 53986 w 198221"/>
              <a:gd name="connsiteY2" fmla="*/ 163144 h 266558"/>
              <a:gd name="connsiteX3" fmla="*/ 21328 w 198221"/>
              <a:gd name="connsiteY3" fmla="*/ 266558 h 266558"/>
              <a:gd name="connsiteX0" fmla="*/ 181046 w 181046"/>
              <a:gd name="connsiteY0" fmla="*/ 14 h 258087"/>
              <a:gd name="connsiteX1" fmla="*/ 4152 w 181046"/>
              <a:gd name="connsiteY1" fmla="*/ 75752 h 258087"/>
              <a:gd name="connsiteX2" fmla="*/ 53139 w 181046"/>
              <a:gd name="connsiteY2" fmla="*/ 154673 h 258087"/>
              <a:gd name="connsiteX3" fmla="*/ 20481 w 181046"/>
              <a:gd name="connsiteY3" fmla="*/ 258087 h 258087"/>
              <a:gd name="connsiteX0" fmla="*/ 178554 w 178554"/>
              <a:gd name="connsiteY0" fmla="*/ 12 h 258085"/>
              <a:gd name="connsiteX1" fmla="*/ 1660 w 178554"/>
              <a:gd name="connsiteY1" fmla="*/ 75750 h 258085"/>
              <a:gd name="connsiteX2" fmla="*/ 86025 w 178554"/>
              <a:gd name="connsiteY2" fmla="*/ 86892 h 258085"/>
              <a:gd name="connsiteX3" fmla="*/ 17989 w 178554"/>
              <a:gd name="connsiteY3" fmla="*/ 258085 h 258085"/>
              <a:gd name="connsiteX0" fmla="*/ 192001 w 192001"/>
              <a:gd name="connsiteY0" fmla="*/ 29 h 258102"/>
              <a:gd name="connsiteX1" fmla="*/ 1500 w 192001"/>
              <a:gd name="connsiteY1" fmla="*/ 36229 h 258102"/>
              <a:gd name="connsiteX2" fmla="*/ 99472 w 192001"/>
              <a:gd name="connsiteY2" fmla="*/ 86909 h 258102"/>
              <a:gd name="connsiteX3" fmla="*/ 31436 w 192001"/>
              <a:gd name="connsiteY3" fmla="*/ 258102 h 258102"/>
              <a:gd name="connsiteX0" fmla="*/ 192117 w 192117"/>
              <a:gd name="connsiteY0" fmla="*/ 32 h 258105"/>
              <a:gd name="connsiteX1" fmla="*/ 1616 w 192117"/>
              <a:gd name="connsiteY1" fmla="*/ 36232 h 258105"/>
              <a:gd name="connsiteX2" fmla="*/ 96866 w 192117"/>
              <a:gd name="connsiteY2" fmla="*/ 98209 h 258105"/>
              <a:gd name="connsiteX3" fmla="*/ 31552 w 192117"/>
              <a:gd name="connsiteY3" fmla="*/ 258105 h 258105"/>
              <a:gd name="connsiteX0" fmla="*/ 191647 w 191647"/>
              <a:gd name="connsiteY0" fmla="*/ 32 h 258105"/>
              <a:gd name="connsiteX1" fmla="*/ 1146 w 191647"/>
              <a:gd name="connsiteY1" fmla="*/ 36232 h 258105"/>
              <a:gd name="connsiteX2" fmla="*/ 96396 w 191647"/>
              <a:gd name="connsiteY2" fmla="*/ 98209 h 258105"/>
              <a:gd name="connsiteX3" fmla="*/ 31082 w 191647"/>
              <a:gd name="connsiteY3" fmla="*/ 258105 h 258105"/>
              <a:gd name="connsiteX0" fmla="*/ 190528 w 190528"/>
              <a:gd name="connsiteY0" fmla="*/ 1049 h 259122"/>
              <a:gd name="connsiteX1" fmla="*/ 27 w 190528"/>
              <a:gd name="connsiteY1" fmla="*/ 37249 h 259122"/>
              <a:gd name="connsiteX2" fmla="*/ 95277 w 190528"/>
              <a:gd name="connsiteY2" fmla="*/ 99226 h 259122"/>
              <a:gd name="connsiteX3" fmla="*/ 29963 w 190528"/>
              <a:gd name="connsiteY3" fmla="*/ 259122 h 259122"/>
              <a:gd name="connsiteX0" fmla="*/ 190542 w 190542"/>
              <a:gd name="connsiteY0" fmla="*/ 1049 h 325843"/>
              <a:gd name="connsiteX1" fmla="*/ 41 w 190542"/>
              <a:gd name="connsiteY1" fmla="*/ 37249 h 325843"/>
              <a:gd name="connsiteX2" fmla="*/ 95291 w 190542"/>
              <a:gd name="connsiteY2" fmla="*/ 99226 h 325843"/>
              <a:gd name="connsiteX3" fmla="*/ 34740 w 190542"/>
              <a:gd name="connsiteY3" fmla="*/ 325843 h 325843"/>
              <a:gd name="connsiteX0" fmla="*/ 190542 w 190542"/>
              <a:gd name="connsiteY0" fmla="*/ 1049 h 325843"/>
              <a:gd name="connsiteX1" fmla="*/ 41 w 190542"/>
              <a:gd name="connsiteY1" fmla="*/ 37249 h 325843"/>
              <a:gd name="connsiteX2" fmla="*/ 95291 w 190542"/>
              <a:gd name="connsiteY2" fmla="*/ 99226 h 325843"/>
              <a:gd name="connsiteX3" fmla="*/ 34740 w 190542"/>
              <a:gd name="connsiteY3" fmla="*/ 325843 h 325843"/>
              <a:gd name="connsiteX0" fmla="*/ 192025 w 192025"/>
              <a:gd name="connsiteY0" fmla="*/ 59 h 324853"/>
              <a:gd name="connsiteX1" fmla="*/ 1524 w 192025"/>
              <a:gd name="connsiteY1" fmla="*/ 36259 h 324853"/>
              <a:gd name="connsiteX2" fmla="*/ 99156 w 192025"/>
              <a:gd name="connsiteY2" fmla="*/ 157543 h 324853"/>
              <a:gd name="connsiteX3" fmla="*/ 36223 w 192025"/>
              <a:gd name="connsiteY3" fmla="*/ 324853 h 324853"/>
              <a:gd name="connsiteX0" fmla="*/ 191997 w 191997"/>
              <a:gd name="connsiteY0" fmla="*/ 59 h 324853"/>
              <a:gd name="connsiteX1" fmla="*/ 1496 w 191997"/>
              <a:gd name="connsiteY1" fmla="*/ 36259 h 324853"/>
              <a:gd name="connsiteX2" fmla="*/ 99128 w 191997"/>
              <a:gd name="connsiteY2" fmla="*/ 157543 h 324853"/>
              <a:gd name="connsiteX3" fmla="*/ 36195 w 191997"/>
              <a:gd name="connsiteY3" fmla="*/ 324853 h 324853"/>
              <a:gd name="connsiteX0" fmla="*/ 191997 w 191997"/>
              <a:gd name="connsiteY0" fmla="*/ 59 h 324853"/>
              <a:gd name="connsiteX1" fmla="*/ 1496 w 191997"/>
              <a:gd name="connsiteY1" fmla="*/ 36259 h 324853"/>
              <a:gd name="connsiteX2" fmla="*/ 99128 w 191997"/>
              <a:gd name="connsiteY2" fmla="*/ 157543 h 324853"/>
              <a:gd name="connsiteX3" fmla="*/ 21906 w 191997"/>
              <a:gd name="connsiteY3" fmla="*/ 212593 h 324853"/>
              <a:gd name="connsiteX4" fmla="*/ 36195 w 191997"/>
              <a:gd name="connsiteY4" fmla="*/ 324853 h 324853"/>
              <a:gd name="connsiteX0" fmla="*/ 192051 w 192051"/>
              <a:gd name="connsiteY0" fmla="*/ 59 h 324853"/>
              <a:gd name="connsiteX1" fmla="*/ 1550 w 192051"/>
              <a:gd name="connsiteY1" fmla="*/ 36259 h 324853"/>
              <a:gd name="connsiteX2" fmla="*/ 99182 w 192051"/>
              <a:gd name="connsiteY2" fmla="*/ 157543 h 324853"/>
              <a:gd name="connsiteX3" fmla="*/ 48153 w 192051"/>
              <a:gd name="connsiteY3" fmla="*/ 195295 h 324853"/>
              <a:gd name="connsiteX4" fmla="*/ 36249 w 192051"/>
              <a:gd name="connsiteY4" fmla="*/ 324853 h 324853"/>
              <a:gd name="connsiteX0" fmla="*/ 191952 w 191952"/>
              <a:gd name="connsiteY0" fmla="*/ 37 h 324831"/>
              <a:gd name="connsiteX1" fmla="*/ 1451 w 191952"/>
              <a:gd name="connsiteY1" fmla="*/ 36237 h 324831"/>
              <a:gd name="connsiteX2" fmla="*/ 101464 w 191952"/>
              <a:gd name="connsiteY2" fmla="*/ 113041 h 324831"/>
              <a:gd name="connsiteX3" fmla="*/ 48054 w 191952"/>
              <a:gd name="connsiteY3" fmla="*/ 195273 h 324831"/>
              <a:gd name="connsiteX4" fmla="*/ 36150 w 191952"/>
              <a:gd name="connsiteY4" fmla="*/ 324831 h 324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952" h="324831">
                <a:moveTo>
                  <a:pt x="191952" y="37"/>
                </a:moveTo>
                <a:cubicBezTo>
                  <a:pt x="152944" y="-930"/>
                  <a:pt x="16532" y="17403"/>
                  <a:pt x="1451" y="36237"/>
                </a:cubicBezTo>
                <a:cubicBezTo>
                  <a:pt x="-13630" y="55071"/>
                  <a:pt x="93697" y="86535"/>
                  <a:pt x="101464" y="113041"/>
                </a:cubicBezTo>
                <a:cubicBezTo>
                  <a:pt x="109231" y="139547"/>
                  <a:pt x="58543" y="167388"/>
                  <a:pt x="48054" y="195273"/>
                </a:cubicBezTo>
                <a:cubicBezTo>
                  <a:pt x="37565" y="223158"/>
                  <a:pt x="38531" y="309828"/>
                  <a:pt x="36150" y="324831"/>
                </a:cubicBezTo>
              </a:path>
            </a:pathLst>
          </a:custGeom>
          <a:noFill/>
          <a:ln w="6350">
            <a:solidFill>
              <a:schemeClr val="tx1"/>
            </a:solidFill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1899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7987</TotalTime>
  <Words>59</Words>
  <Application>Microsoft Office PowerPoint</Application>
  <PresentationFormat>On-screen Show (4:3)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新細明體</vt:lpstr>
      <vt:lpstr>Arial</vt:lpstr>
      <vt:lpstr>Calibri</vt:lpstr>
      <vt:lpstr>Cambria</vt:lpstr>
      <vt:lpstr>Cambria Math</vt:lpstr>
      <vt:lpstr>Adjacency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Chang</dc:creator>
  <cp:lastModifiedBy>Kelvin Sung</cp:lastModifiedBy>
  <cp:revision>483</cp:revision>
  <dcterms:created xsi:type="dcterms:W3CDTF">2012-12-15T18:26:25Z</dcterms:created>
  <dcterms:modified xsi:type="dcterms:W3CDTF">2015-09-08T04:17:07Z</dcterms:modified>
</cp:coreProperties>
</file>