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12" r:id="rId2"/>
    <p:sldId id="313" r:id="rId3"/>
    <p:sldId id="31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3759" autoAdjust="0"/>
  </p:normalViewPr>
  <p:slideViewPr>
    <p:cSldViewPr>
      <p:cViewPr>
        <p:scale>
          <a:sx n="400" d="100"/>
          <a:sy n="400" d="100"/>
        </p:scale>
        <p:origin x="-2736" y="-232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2021/4/22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4/22/2021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Elbow Connector 134"/>
          <p:cNvCxnSpPr/>
          <p:nvPr/>
        </p:nvCxnSpPr>
        <p:spPr>
          <a:xfrm rot="5400000" flipH="1" flipV="1">
            <a:off x="3169472" y="2187015"/>
            <a:ext cx="1234960" cy="364621"/>
          </a:xfrm>
          <a:prstGeom prst="bentConnector3">
            <a:avLst>
              <a:gd name="adj1" fmla="val 52271"/>
            </a:avLst>
          </a:prstGeom>
          <a:ln w="6350">
            <a:solidFill>
              <a:schemeClr val="tx1"/>
            </a:solidFill>
            <a:prstDash val="sysDot"/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87585" y="1513026"/>
            <a:ext cx="4267200" cy="2525574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" name="Straight Connector 84"/>
          <p:cNvCxnSpPr/>
          <p:nvPr/>
        </p:nvCxnSpPr>
        <p:spPr>
          <a:xfrm>
            <a:off x="1519794" y="2471110"/>
            <a:ext cx="343320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2739518" y="1578989"/>
            <a:ext cx="503526" cy="215444"/>
            <a:chOff x="2473137" y="1366249"/>
            <a:chExt cx="503526" cy="215444"/>
          </a:xfrm>
        </p:grpSpPr>
        <p:sp>
          <p:nvSpPr>
            <p:cNvPr id="86" name="TextBox 85"/>
            <p:cNvSpPr txBox="1"/>
            <p:nvPr/>
          </p:nvSpPr>
          <p:spPr>
            <a:xfrm>
              <a:off x="2516961" y="1366249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320481" y="1583126"/>
            <a:ext cx="415915" cy="215444"/>
            <a:chOff x="3333374" y="1371600"/>
            <a:chExt cx="415915" cy="215444"/>
          </a:xfrm>
        </p:grpSpPr>
        <p:sp>
          <p:nvSpPr>
            <p:cNvPr id="89" name="TextBox 8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838815" y="1578989"/>
            <a:ext cx="580785" cy="215444"/>
            <a:chOff x="4173160" y="1367463"/>
            <a:chExt cx="929233" cy="215444"/>
          </a:xfrm>
        </p:grpSpPr>
        <p:sp>
          <p:nvSpPr>
            <p:cNvPr id="91" name="TextBox 90"/>
            <p:cNvSpPr txBox="1"/>
            <p:nvPr/>
          </p:nvSpPr>
          <p:spPr>
            <a:xfrm>
              <a:off x="4206273" y="1367463"/>
              <a:ext cx="86300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vertexBuffer</a:t>
              </a:r>
              <a:endParaRPr lang="zh-TW" altLang="en-US" sz="8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069476" y="1829608"/>
            <a:ext cx="790171" cy="215444"/>
            <a:chOff x="3069476" y="1829608"/>
            <a:chExt cx="790171" cy="215444"/>
          </a:xfrm>
        </p:grpSpPr>
        <p:sp>
          <p:nvSpPr>
            <p:cNvPr id="93" name="TextBox 92"/>
            <p:cNvSpPr txBox="1"/>
            <p:nvPr/>
          </p:nvSpPr>
          <p:spPr>
            <a:xfrm>
              <a:off x="3224162" y="1829608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074177" y="2222956"/>
            <a:ext cx="786384" cy="215444"/>
            <a:chOff x="3074177" y="2222956"/>
            <a:chExt cx="786384" cy="215444"/>
          </a:xfrm>
        </p:grpSpPr>
        <p:sp>
          <p:nvSpPr>
            <p:cNvPr id="95" name="TextBox 94"/>
            <p:cNvSpPr txBox="1"/>
            <p:nvPr/>
          </p:nvSpPr>
          <p:spPr>
            <a:xfrm>
              <a:off x="3310809" y="2222956"/>
              <a:ext cx="3131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76438" y="2672373"/>
            <a:ext cx="1390291" cy="487772"/>
            <a:chOff x="2350002" y="2563386"/>
            <a:chExt cx="1274470" cy="487772"/>
          </a:xfrm>
        </p:grpSpPr>
        <p:grpSp>
          <p:nvGrpSpPr>
            <p:cNvPr id="103" name="Group 102"/>
            <p:cNvGrpSpPr/>
            <p:nvPr/>
          </p:nvGrpSpPr>
          <p:grpSpPr>
            <a:xfrm>
              <a:off x="2350002" y="2563386"/>
              <a:ext cx="918692" cy="215444"/>
              <a:chOff x="2449202" y="2607204"/>
              <a:chExt cx="918692" cy="21544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2449202" y="2607204"/>
                <a:ext cx="9186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TW" sz="800" dirty="0"/>
                  <a:t>uModelXformMatrix</a:t>
                </a:r>
                <a:endParaRPr lang="zh-TW" altLang="en-US" sz="8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502982" y="2650097"/>
                <a:ext cx="812382" cy="1371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2509154" y="2704081"/>
              <a:ext cx="987141" cy="215444"/>
              <a:chOff x="2958859" y="2888208"/>
              <a:chExt cx="987141" cy="215444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2958859" y="2888208"/>
                <a:ext cx="9871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TW" sz="800" dirty="0"/>
                  <a:t>uCameraXformMatrix</a:t>
                </a:r>
                <a:endParaRPr lang="zh-TW" altLang="en-US" sz="8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14521" y="2926687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546143" y="2835714"/>
              <a:ext cx="1078329" cy="215444"/>
              <a:chOff x="4421161" y="2579896"/>
              <a:chExt cx="1078329" cy="21544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4421161" y="2579896"/>
                <a:ext cx="107832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TW" sz="800" dirty="0"/>
                  <a:t>aVertexPosition</a:t>
                </a:r>
                <a:endParaRPr lang="zh-TW" altLang="en-US" sz="8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543327" y="2623893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3509476" y="3475360"/>
            <a:ext cx="531896" cy="215444"/>
            <a:chOff x="4069615" y="3113946"/>
            <a:chExt cx="531896" cy="215444"/>
          </a:xfrm>
        </p:grpSpPr>
        <p:sp>
          <p:nvSpPr>
            <p:cNvPr id="112" name="TextBox 111"/>
            <p:cNvSpPr txBox="1"/>
            <p:nvPr/>
          </p:nvSpPr>
          <p:spPr>
            <a:xfrm>
              <a:off x="4090162" y="3113946"/>
              <a:ext cx="49080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uPixelColor</a:t>
              </a:r>
              <a:endParaRPr lang="zh-TW" altLang="en-US" sz="8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069615" y="3155498"/>
              <a:ext cx="531896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Connector 115"/>
          <p:cNvCxnSpPr/>
          <p:nvPr/>
        </p:nvCxnSpPr>
        <p:spPr>
          <a:xfrm>
            <a:off x="3148900" y="1755291"/>
            <a:ext cx="0" cy="955569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Isosceles Triangle 118"/>
          <p:cNvSpPr/>
          <p:nvPr/>
        </p:nvSpPr>
        <p:spPr>
          <a:xfrm rot="10800000">
            <a:off x="3126040" y="1822222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/>
          <p:cNvSpPr/>
          <p:nvPr/>
        </p:nvSpPr>
        <p:spPr>
          <a:xfrm rot="10800000">
            <a:off x="3126040" y="2213716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19338" y="1758654"/>
            <a:ext cx="47567" cy="1093772"/>
            <a:chOff x="3319338" y="1758654"/>
            <a:chExt cx="47567" cy="1093772"/>
          </a:xfrm>
        </p:grpSpPr>
        <p:cxnSp>
          <p:nvCxnSpPr>
            <p:cNvPr id="117" name="Straight Connector 116"/>
            <p:cNvCxnSpPr/>
            <p:nvPr/>
          </p:nvCxnSpPr>
          <p:spPr>
            <a:xfrm flipH="1">
              <a:off x="3343276" y="1758654"/>
              <a:ext cx="0" cy="109377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Isosceles Triangle 120"/>
            <p:cNvSpPr/>
            <p:nvPr/>
          </p:nvSpPr>
          <p:spPr>
            <a:xfrm rot="10800000">
              <a:off x="3321185" y="1817332"/>
              <a:ext cx="45720" cy="457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 rot="10800000">
              <a:off x="3319338" y="2213933"/>
              <a:ext cx="45720" cy="457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Isosceles Triangle 122"/>
          <p:cNvSpPr/>
          <p:nvPr/>
        </p:nvSpPr>
        <p:spPr>
          <a:xfrm rot="10800000">
            <a:off x="3722522" y="2223126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3745382" y="2018402"/>
            <a:ext cx="2997" cy="1500209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sosceles Triangle 142"/>
          <p:cNvSpPr/>
          <p:nvPr/>
        </p:nvSpPr>
        <p:spPr>
          <a:xfrm rot="16200000">
            <a:off x="3860398" y="2319532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1344295" y="2892805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WebGL</a:t>
            </a:r>
            <a:endParaRPr lang="zh-TW" altLang="en-US" sz="800" dirty="0"/>
          </a:p>
        </p:txBody>
      </p:sp>
      <p:sp>
        <p:nvSpPr>
          <p:cNvPr id="146" name="TextBox 145"/>
          <p:cNvSpPr txBox="1"/>
          <p:nvPr/>
        </p:nvSpPr>
        <p:spPr>
          <a:xfrm rot="16200000">
            <a:off x="1237111" y="1897379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148" name="Rectangle 147"/>
          <p:cNvSpPr/>
          <p:nvPr/>
        </p:nvSpPr>
        <p:spPr>
          <a:xfrm>
            <a:off x="2250378" y="2548767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271970" y="2504751"/>
            <a:ext cx="38501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SimpeVS</a:t>
            </a:r>
            <a:endParaRPr lang="zh-TW" altLang="en-US" sz="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697970" y="3234067"/>
            <a:ext cx="39508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SimpleFS</a:t>
            </a:r>
            <a:endParaRPr lang="zh-TW" altLang="en-US" sz="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047915" y="2000649"/>
            <a:ext cx="770954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global access</a:t>
            </a:r>
          </a:p>
          <a:p>
            <a:pPr algn="ctr"/>
            <a:r>
              <a:rPr lang="en-US" altLang="zh-TW" sz="800" dirty="0"/>
              <a:t>get ()</a:t>
            </a:r>
            <a:endParaRPr lang="zh-TW" altLang="en-US" sz="8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968864" y="2105994"/>
            <a:ext cx="69674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activateShader()</a:t>
            </a:r>
          </a:p>
        </p:txBody>
      </p:sp>
      <p:sp>
        <p:nvSpPr>
          <p:cNvPr id="157" name="Freeform 156"/>
          <p:cNvSpPr/>
          <p:nvPr/>
        </p:nvSpPr>
        <p:spPr>
          <a:xfrm>
            <a:off x="3985689" y="1854113"/>
            <a:ext cx="526283" cy="215428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0 w 635483"/>
              <a:gd name="connsiteY0" fmla="*/ 85244 h 210890"/>
              <a:gd name="connsiteX1" fmla="*/ 366419 w 635483"/>
              <a:gd name="connsiteY1" fmla="*/ 46539 h 210890"/>
              <a:gd name="connsiteX2" fmla="*/ 509479 w 635483"/>
              <a:gd name="connsiteY2" fmla="*/ 7389 h 210890"/>
              <a:gd name="connsiteX3" fmla="*/ 635483 w 635483"/>
              <a:gd name="connsiteY3" fmla="*/ 210890 h 210890"/>
              <a:gd name="connsiteX0" fmla="*/ 0 w 635483"/>
              <a:gd name="connsiteY0" fmla="*/ 40445 h 166091"/>
              <a:gd name="connsiteX1" fmla="*/ 366419 w 635483"/>
              <a:gd name="connsiteY1" fmla="*/ 1740 h 166091"/>
              <a:gd name="connsiteX2" fmla="*/ 359461 w 635483"/>
              <a:gd name="connsiteY2" fmla="*/ 114990 h 166091"/>
              <a:gd name="connsiteX3" fmla="*/ 635483 w 635483"/>
              <a:gd name="connsiteY3" fmla="*/ 166091 h 1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483" h="166091">
                <a:moveTo>
                  <a:pt x="0" y="40445"/>
                </a:moveTo>
                <a:cubicBezTo>
                  <a:pt x="67408" y="47761"/>
                  <a:pt x="306509" y="-10684"/>
                  <a:pt x="366419" y="1740"/>
                </a:cubicBezTo>
                <a:cubicBezTo>
                  <a:pt x="426329" y="14164"/>
                  <a:pt x="314617" y="87598"/>
                  <a:pt x="359461" y="114990"/>
                </a:cubicBezTo>
                <a:cubicBezTo>
                  <a:pt x="404305" y="142382"/>
                  <a:pt x="617822" y="102111"/>
                  <a:pt x="635483" y="166091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2670736" y="2075019"/>
            <a:ext cx="480130" cy="150037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480130 w 480130"/>
              <a:gd name="connsiteY0" fmla="*/ 69150 h 216634"/>
              <a:gd name="connsiteX1" fmla="*/ 197724 w 480130"/>
              <a:gd name="connsiteY1" fmla="*/ 95998 h 216634"/>
              <a:gd name="connsiteX2" fmla="*/ 199934 w 480130"/>
              <a:gd name="connsiteY2" fmla="*/ 1550 h 216634"/>
              <a:gd name="connsiteX3" fmla="*/ 0 w 480130"/>
              <a:gd name="connsiteY3" fmla="*/ 215655 h 216634"/>
              <a:gd name="connsiteX0" fmla="*/ 480130 w 480130"/>
              <a:gd name="connsiteY0" fmla="*/ 69150 h 216634"/>
              <a:gd name="connsiteX1" fmla="*/ 328693 w 480130"/>
              <a:gd name="connsiteY1" fmla="*/ 88854 h 216634"/>
              <a:gd name="connsiteX2" fmla="*/ 199934 w 480130"/>
              <a:gd name="connsiteY2" fmla="*/ 1550 h 216634"/>
              <a:gd name="connsiteX3" fmla="*/ 0 w 480130"/>
              <a:gd name="connsiteY3" fmla="*/ 215655 h 216634"/>
              <a:gd name="connsiteX0" fmla="*/ 480130 w 480130"/>
              <a:gd name="connsiteY0" fmla="*/ 0 h 148922"/>
              <a:gd name="connsiteX1" fmla="*/ 328693 w 480130"/>
              <a:gd name="connsiteY1" fmla="*/ 19704 h 148922"/>
              <a:gd name="connsiteX2" fmla="*/ 218984 w 480130"/>
              <a:gd name="connsiteY2" fmla="*/ 91944 h 148922"/>
              <a:gd name="connsiteX3" fmla="*/ 0 w 480130"/>
              <a:gd name="connsiteY3" fmla="*/ 146505 h 148922"/>
              <a:gd name="connsiteX0" fmla="*/ 480130 w 480130"/>
              <a:gd name="connsiteY0" fmla="*/ 0 h 149655"/>
              <a:gd name="connsiteX1" fmla="*/ 328693 w 480130"/>
              <a:gd name="connsiteY1" fmla="*/ 19704 h 149655"/>
              <a:gd name="connsiteX2" fmla="*/ 218984 w 480130"/>
              <a:gd name="connsiteY2" fmla="*/ 91944 h 149655"/>
              <a:gd name="connsiteX3" fmla="*/ 0 w 480130"/>
              <a:gd name="connsiteY3" fmla="*/ 146505 h 149655"/>
              <a:gd name="connsiteX0" fmla="*/ 480130 w 480130"/>
              <a:gd name="connsiteY0" fmla="*/ 0 h 149655"/>
              <a:gd name="connsiteX1" fmla="*/ 328693 w 480130"/>
              <a:gd name="connsiteY1" fmla="*/ 19704 h 149655"/>
              <a:gd name="connsiteX2" fmla="*/ 218984 w 480130"/>
              <a:gd name="connsiteY2" fmla="*/ 91944 h 149655"/>
              <a:gd name="connsiteX3" fmla="*/ 0 w 480130"/>
              <a:gd name="connsiteY3" fmla="*/ 146505 h 149655"/>
              <a:gd name="connsiteX0" fmla="*/ 480130 w 480130"/>
              <a:gd name="connsiteY0" fmla="*/ 0 h 149655"/>
              <a:gd name="connsiteX1" fmla="*/ 328693 w 480130"/>
              <a:gd name="connsiteY1" fmla="*/ 19704 h 149655"/>
              <a:gd name="connsiteX2" fmla="*/ 218984 w 480130"/>
              <a:gd name="connsiteY2" fmla="*/ 91944 h 149655"/>
              <a:gd name="connsiteX3" fmla="*/ 0 w 480130"/>
              <a:gd name="connsiteY3" fmla="*/ 146505 h 149655"/>
              <a:gd name="connsiteX0" fmla="*/ 480130 w 480130"/>
              <a:gd name="connsiteY0" fmla="*/ 0 h 150037"/>
              <a:gd name="connsiteX1" fmla="*/ 328693 w 480130"/>
              <a:gd name="connsiteY1" fmla="*/ 19704 h 150037"/>
              <a:gd name="connsiteX2" fmla="*/ 218984 w 480130"/>
              <a:gd name="connsiteY2" fmla="*/ 91944 h 150037"/>
              <a:gd name="connsiteX3" fmla="*/ 0 w 480130"/>
              <a:gd name="connsiteY3" fmla="*/ 146505 h 150037"/>
              <a:gd name="connsiteX0" fmla="*/ 480130 w 480130"/>
              <a:gd name="connsiteY0" fmla="*/ 0 h 150037"/>
              <a:gd name="connsiteX1" fmla="*/ 328693 w 480130"/>
              <a:gd name="connsiteY1" fmla="*/ 19704 h 150037"/>
              <a:gd name="connsiteX2" fmla="*/ 218984 w 480130"/>
              <a:gd name="connsiteY2" fmla="*/ 91944 h 150037"/>
              <a:gd name="connsiteX3" fmla="*/ 0 w 480130"/>
              <a:gd name="connsiteY3" fmla="*/ 146505 h 15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130" h="150037">
                <a:moveTo>
                  <a:pt x="480130" y="0"/>
                </a:moveTo>
                <a:lnTo>
                  <a:pt x="328693" y="19704"/>
                </a:lnTo>
                <a:cubicBezTo>
                  <a:pt x="262787" y="37091"/>
                  <a:pt x="300356" y="75176"/>
                  <a:pt x="218984" y="91944"/>
                </a:cubicBezTo>
                <a:cubicBezTo>
                  <a:pt x="135230" y="103950"/>
                  <a:pt x="69515" y="165237"/>
                  <a:pt x="0" y="146505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2666833" y="2166204"/>
            <a:ext cx="688010" cy="119589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384880 w 384880"/>
              <a:gd name="connsiteY0" fmla="*/ 140707 h 167555"/>
              <a:gd name="connsiteX1" fmla="*/ 102474 w 384880"/>
              <a:gd name="connsiteY1" fmla="*/ 167555 h 167555"/>
              <a:gd name="connsiteX2" fmla="*/ 219924 w 384880"/>
              <a:gd name="connsiteY2" fmla="*/ 5466 h 167555"/>
              <a:gd name="connsiteX3" fmla="*/ 0 w 384880"/>
              <a:gd name="connsiteY3" fmla="*/ 25274 h 167555"/>
              <a:gd name="connsiteX0" fmla="*/ 660453 w 660453"/>
              <a:gd name="connsiteY0" fmla="*/ 0 h 292400"/>
              <a:gd name="connsiteX1" fmla="*/ 102474 w 660453"/>
              <a:gd name="connsiteY1" fmla="*/ 292400 h 292400"/>
              <a:gd name="connsiteX2" fmla="*/ 219924 w 660453"/>
              <a:gd name="connsiteY2" fmla="*/ 130311 h 292400"/>
              <a:gd name="connsiteX3" fmla="*/ 0 w 660453"/>
              <a:gd name="connsiteY3" fmla="*/ 150119 h 292400"/>
              <a:gd name="connsiteX0" fmla="*/ 660453 w 660453"/>
              <a:gd name="connsiteY0" fmla="*/ 0 h 292400"/>
              <a:gd name="connsiteX1" fmla="*/ 102474 w 660453"/>
              <a:gd name="connsiteY1" fmla="*/ 292400 h 292400"/>
              <a:gd name="connsiteX2" fmla="*/ 219924 w 660453"/>
              <a:gd name="connsiteY2" fmla="*/ 130311 h 292400"/>
              <a:gd name="connsiteX3" fmla="*/ 0 w 660453"/>
              <a:gd name="connsiteY3" fmla="*/ 150119 h 292400"/>
              <a:gd name="connsiteX0" fmla="*/ 660453 w 660453"/>
              <a:gd name="connsiteY0" fmla="*/ 0 h 292400"/>
              <a:gd name="connsiteX1" fmla="*/ 102474 w 660453"/>
              <a:gd name="connsiteY1" fmla="*/ 292400 h 292400"/>
              <a:gd name="connsiteX2" fmla="*/ 219924 w 660453"/>
              <a:gd name="connsiteY2" fmla="*/ 130311 h 292400"/>
              <a:gd name="connsiteX3" fmla="*/ 0 w 660453"/>
              <a:gd name="connsiteY3" fmla="*/ 150119 h 292400"/>
              <a:gd name="connsiteX0" fmla="*/ 657948 w 657948"/>
              <a:gd name="connsiteY0" fmla="*/ 0 h 232276"/>
              <a:gd name="connsiteX1" fmla="*/ 102474 w 657948"/>
              <a:gd name="connsiteY1" fmla="*/ 232276 h 232276"/>
              <a:gd name="connsiteX2" fmla="*/ 219924 w 657948"/>
              <a:gd name="connsiteY2" fmla="*/ 70187 h 232276"/>
              <a:gd name="connsiteX3" fmla="*/ 0 w 657948"/>
              <a:gd name="connsiteY3" fmla="*/ 89995 h 232276"/>
              <a:gd name="connsiteX0" fmla="*/ 657948 w 657948"/>
              <a:gd name="connsiteY0" fmla="*/ 2671 h 234947"/>
              <a:gd name="connsiteX1" fmla="*/ 102474 w 657948"/>
              <a:gd name="connsiteY1" fmla="*/ 234947 h 234947"/>
              <a:gd name="connsiteX2" fmla="*/ 219924 w 657948"/>
              <a:gd name="connsiteY2" fmla="*/ 72858 h 234947"/>
              <a:gd name="connsiteX3" fmla="*/ 0 w 657948"/>
              <a:gd name="connsiteY3" fmla="*/ 92666 h 234947"/>
              <a:gd name="connsiteX0" fmla="*/ 657948 w 657948"/>
              <a:gd name="connsiteY0" fmla="*/ 5208 h 147297"/>
              <a:gd name="connsiteX1" fmla="*/ 265312 w 657948"/>
              <a:gd name="connsiteY1" fmla="*/ 147297 h 147297"/>
              <a:gd name="connsiteX2" fmla="*/ 219924 w 657948"/>
              <a:gd name="connsiteY2" fmla="*/ 75395 h 147297"/>
              <a:gd name="connsiteX3" fmla="*/ 0 w 657948"/>
              <a:gd name="connsiteY3" fmla="*/ 95203 h 147297"/>
              <a:gd name="connsiteX0" fmla="*/ 657948 w 657948"/>
              <a:gd name="connsiteY0" fmla="*/ 16796 h 158885"/>
              <a:gd name="connsiteX1" fmla="*/ 265312 w 657948"/>
              <a:gd name="connsiteY1" fmla="*/ 158885 h 158885"/>
              <a:gd name="connsiteX2" fmla="*/ 219924 w 657948"/>
              <a:gd name="connsiteY2" fmla="*/ 86983 h 158885"/>
              <a:gd name="connsiteX3" fmla="*/ 0 w 657948"/>
              <a:gd name="connsiteY3" fmla="*/ 106791 h 158885"/>
              <a:gd name="connsiteX0" fmla="*/ 662958 w 662958"/>
              <a:gd name="connsiteY0" fmla="*/ 19180 h 141228"/>
              <a:gd name="connsiteX1" fmla="*/ 265312 w 662958"/>
              <a:gd name="connsiteY1" fmla="*/ 141228 h 141228"/>
              <a:gd name="connsiteX2" fmla="*/ 219924 w 662958"/>
              <a:gd name="connsiteY2" fmla="*/ 69326 h 141228"/>
              <a:gd name="connsiteX3" fmla="*/ 0 w 662958"/>
              <a:gd name="connsiteY3" fmla="*/ 89134 h 141228"/>
              <a:gd name="connsiteX0" fmla="*/ 662958 w 662958"/>
              <a:gd name="connsiteY0" fmla="*/ 30672 h 152720"/>
              <a:gd name="connsiteX1" fmla="*/ 265312 w 662958"/>
              <a:gd name="connsiteY1" fmla="*/ 152720 h 152720"/>
              <a:gd name="connsiteX2" fmla="*/ 219924 w 662958"/>
              <a:gd name="connsiteY2" fmla="*/ 80818 h 152720"/>
              <a:gd name="connsiteX3" fmla="*/ 0 w 662958"/>
              <a:gd name="connsiteY3" fmla="*/ 100626 h 152720"/>
              <a:gd name="connsiteX0" fmla="*/ 677989 w 677989"/>
              <a:gd name="connsiteY0" fmla="*/ 35178 h 132174"/>
              <a:gd name="connsiteX1" fmla="*/ 265312 w 677989"/>
              <a:gd name="connsiteY1" fmla="*/ 132174 h 132174"/>
              <a:gd name="connsiteX2" fmla="*/ 219924 w 677989"/>
              <a:gd name="connsiteY2" fmla="*/ 60272 h 132174"/>
              <a:gd name="connsiteX3" fmla="*/ 0 w 677989"/>
              <a:gd name="connsiteY3" fmla="*/ 80080 h 132174"/>
              <a:gd name="connsiteX0" fmla="*/ 677989 w 677989"/>
              <a:gd name="connsiteY0" fmla="*/ 30279 h 154832"/>
              <a:gd name="connsiteX1" fmla="*/ 245271 w 677989"/>
              <a:gd name="connsiteY1" fmla="*/ 154832 h 154832"/>
              <a:gd name="connsiteX2" fmla="*/ 219924 w 677989"/>
              <a:gd name="connsiteY2" fmla="*/ 55373 h 154832"/>
              <a:gd name="connsiteX3" fmla="*/ 0 w 677989"/>
              <a:gd name="connsiteY3" fmla="*/ 75181 h 154832"/>
              <a:gd name="connsiteX0" fmla="*/ 677989 w 677989"/>
              <a:gd name="connsiteY0" fmla="*/ 13838 h 138391"/>
              <a:gd name="connsiteX1" fmla="*/ 245271 w 677989"/>
              <a:gd name="connsiteY1" fmla="*/ 138391 h 138391"/>
              <a:gd name="connsiteX2" fmla="*/ 219924 w 677989"/>
              <a:gd name="connsiteY2" fmla="*/ 38932 h 138391"/>
              <a:gd name="connsiteX3" fmla="*/ 0 w 677989"/>
              <a:gd name="connsiteY3" fmla="*/ 58740 h 138391"/>
              <a:gd name="connsiteX0" fmla="*/ 680494 w 680494"/>
              <a:gd name="connsiteY0" fmla="*/ 11858 h 156453"/>
              <a:gd name="connsiteX1" fmla="*/ 245271 w 680494"/>
              <a:gd name="connsiteY1" fmla="*/ 156453 h 156453"/>
              <a:gd name="connsiteX2" fmla="*/ 219924 w 680494"/>
              <a:gd name="connsiteY2" fmla="*/ 56994 h 156453"/>
              <a:gd name="connsiteX3" fmla="*/ 0 w 680494"/>
              <a:gd name="connsiteY3" fmla="*/ 76802 h 156453"/>
              <a:gd name="connsiteX0" fmla="*/ 680494 w 680494"/>
              <a:gd name="connsiteY0" fmla="*/ 5856 h 150451"/>
              <a:gd name="connsiteX1" fmla="*/ 245271 w 680494"/>
              <a:gd name="connsiteY1" fmla="*/ 150451 h 150451"/>
              <a:gd name="connsiteX2" fmla="*/ 219924 w 680494"/>
              <a:gd name="connsiteY2" fmla="*/ 50992 h 150451"/>
              <a:gd name="connsiteX3" fmla="*/ 0 w 680494"/>
              <a:gd name="connsiteY3" fmla="*/ 70800 h 150451"/>
              <a:gd name="connsiteX0" fmla="*/ 680494 w 680494"/>
              <a:gd name="connsiteY0" fmla="*/ 1179 h 145774"/>
              <a:gd name="connsiteX1" fmla="*/ 245271 w 680494"/>
              <a:gd name="connsiteY1" fmla="*/ 145774 h 145774"/>
              <a:gd name="connsiteX2" fmla="*/ 219924 w 680494"/>
              <a:gd name="connsiteY2" fmla="*/ 46315 h 145774"/>
              <a:gd name="connsiteX3" fmla="*/ 0 w 680494"/>
              <a:gd name="connsiteY3" fmla="*/ 66123 h 145774"/>
              <a:gd name="connsiteX0" fmla="*/ 680494 w 680494"/>
              <a:gd name="connsiteY0" fmla="*/ 1913 h 118950"/>
              <a:gd name="connsiteX1" fmla="*/ 282849 w 680494"/>
              <a:gd name="connsiteY1" fmla="*/ 118950 h 118950"/>
              <a:gd name="connsiteX2" fmla="*/ 219924 w 680494"/>
              <a:gd name="connsiteY2" fmla="*/ 47049 h 118950"/>
              <a:gd name="connsiteX3" fmla="*/ 0 w 680494"/>
              <a:gd name="connsiteY3" fmla="*/ 66857 h 118950"/>
              <a:gd name="connsiteX0" fmla="*/ 680494 w 680494"/>
              <a:gd name="connsiteY0" fmla="*/ 6942 h 123979"/>
              <a:gd name="connsiteX1" fmla="*/ 282849 w 680494"/>
              <a:gd name="connsiteY1" fmla="*/ 123979 h 123979"/>
              <a:gd name="connsiteX2" fmla="*/ 219924 w 680494"/>
              <a:gd name="connsiteY2" fmla="*/ 52078 h 123979"/>
              <a:gd name="connsiteX3" fmla="*/ 0 w 680494"/>
              <a:gd name="connsiteY3" fmla="*/ 71886 h 123979"/>
              <a:gd name="connsiteX0" fmla="*/ 688010 w 688010"/>
              <a:gd name="connsiteY0" fmla="*/ 8556 h 110561"/>
              <a:gd name="connsiteX1" fmla="*/ 282849 w 688010"/>
              <a:gd name="connsiteY1" fmla="*/ 110561 h 110561"/>
              <a:gd name="connsiteX2" fmla="*/ 219924 w 688010"/>
              <a:gd name="connsiteY2" fmla="*/ 38660 h 110561"/>
              <a:gd name="connsiteX3" fmla="*/ 0 w 688010"/>
              <a:gd name="connsiteY3" fmla="*/ 58468 h 110561"/>
              <a:gd name="connsiteX0" fmla="*/ 688010 w 688010"/>
              <a:gd name="connsiteY0" fmla="*/ 13651 h 115656"/>
              <a:gd name="connsiteX1" fmla="*/ 431173 w 688010"/>
              <a:gd name="connsiteY1" fmla="*/ 5171 h 115656"/>
              <a:gd name="connsiteX2" fmla="*/ 282849 w 688010"/>
              <a:gd name="connsiteY2" fmla="*/ 115656 h 115656"/>
              <a:gd name="connsiteX3" fmla="*/ 219924 w 688010"/>
              <a:gd name="connsiteY3" fmla="*/ 43755 h 115656"/>
              <a:gd name="connsiteX4" fmla="*/ 0 w 688010"/>
              <a:gd name="connsiteY4" fmla="*/ 63563 h 115656"/>
              <a:gd name="connsiteX0" fmla="*/ 688010 w 688010"/>
              <a:gd name="connsiteY0" fmla="*/ 13651 h 115656"/>
              <a:gd name="connsiteX1" fmla="*/ 431173 w 688010"/>
              <a:gd name="connsiteY1" fmla="*/ 5171 h 115656"/>
              <a:gd name="connsiteX2" fmla="*/ 282849 w 688010"/>
              <a:gd name="connsiteY2" fmla="*/ 115656 h 115656"/>
              <a:gd name="connsiteX3" fmla="*/ 155631 w 688010"/>
              <a:gd name="connsiteY3" fmla="*/ 46137 h 115656"/>
              <a:gd name="connsiteX4" fmla="*/ 0 w 688010"/>
              <a:gd name="connsiteY4" fmla="*/ 63563 h 115656"/>
              <a:gd name="connsiteX0" fmla="*/ 688010 w 688010"/>
              <a:gd name="connsiteY0" fmla="*/ 13651 h 116884"/>
              <a:gd name="connsiteX1" fmla="*/ 431173 w 688010"/>
              <a:gd name="connsiteY1" fmla="*/ 5171 h 116884"/>
              <a:gd name="connsiteX2" fmla="*/ 282849 w 688010"/>
              <a:gd name="connsiteY2" fmla="*/ 115656 h 116884"/>
              <a:gd name="connsiteX3" fmla="*/ 0 w 688010"/>
              <a:gd name="connsiteY3" fmla="*/ 63563 h 116884"/>
              <a:gd name="connsiteX0" fmla="*/ 688010 w 688010"/>
              <a:gd name="connsiteY0" fmla="*/ 13651 h 116884"/>
              <a:gd name="connsiteX1" fmla="*/ 431173 w 688010"/>
              <a:gd name="connsiteY1" fmla="*/ 5171 h 116884"/>
              <a:gd name="connsiteX2" fmla="*/ 218555 w 688010"/>
              <a:gd name="connsiteY2" fmla="*/ 115656 h 116884"/>
              <a:gd name="connsiteX3" fmla="*/ 0 w 688010"/>
              <a:gd name="connsiteY3" fmla="*/ 63563 h 116884"/>
              <a:gd name="connsiteX0" fmla="*/ 688010 w 688010"/>
              <a:gd name="connsiteY0" fmla="*/ 16356 h 119589"/>
              <a:gd name="connsiteX1" fmla="*/ 431173 w 688010"/>
              <a:gd name="connsiteY1" fmla="*/ 7876 h 119589"/>
              <a:gd name="connsiteX2" fmla="*/ 218555 w 688010"/>
              <a:gd name="connsiteY2" fmla="*/ 118361 h 119589"/>
              <a:gd name="connsiteX3" fmla="*/ 0 w 688010"/>
              <a:gd name="connsiteY3" fmla="*/ 66268 h 11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010" h="119589">
                <a:moveTo>
                  <a:pt x="688010" y="16356"/>
                </a:moveTo>
                <a:cubicBezTo>
                  <a:pt x="645204" y="5022"/>
                  <a:pt x="498700" y="-9125"/>
                  <a:pt x="431173" y="7876"/>
                </a:cubicBezTo>
                <a:cubicBezTo>
                  <a:pt x="363646" y="24877"/>
                  <a:pt x="253763" y="118677"/>
                  <a:pt x="218555" y="118361"/>
                </a:cubicBezTo>
                <a:cubicBezTo>
                  <a:pt x="146693" y="128093"/>
                  <a:pt x="58927" y="77121"/>
                  <a:pt x="0" y="66268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>
            <a:off x="2671708" y="2120788"/>
            <a:ext cx="1079048" cy="110644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570265 w 570265"/>
              <a:gd name="connsiteY0" fmla="*/ 67987 h 94835"/>
              <a:gd name="connsiteX1" fmla="*/ 287859 w 570265"/>
              <a:gd name="connsiteY1" fmla="*/ 94835 h 94835"/>
              <a:gd name="connsiteX2" fmla="*/ 290069 w 570265"/>
              <a:gd name="connsiteY2" fmla="*/ 387 h 94835"/>
              <a:gd name="connsiteX3" fmla="*/ 0 w 570265"/>
              <a:gd name="connsiteY3" fmla="*/ 55267 h 94835"/>
              <a:gd name="connsiteX0" fmla="*/ 570265 w 570265"/>
              <a:gd name="connsiteY0" fmla="*/ 69846 h 96694"/>
              <a:gd name="connsiteX1" fmla="*/ 287859 w 570265"/>
              <a:gd name="connsiteY1" fmla="*/ 96694 h 96694"/>
              <a:gd name="connsiteX2" fmla="*/ 290069 w 570265"/>
              <a:gd name="connsiteY2" fmla="*/ 2246 h 96694"/>
              <a:gd name="connsiteX3" fmla="*/ 0 w 570265"/>
              <a:gd name="connsiteY3" fmla="*/ 57126 h 96694"/>
              <a:gd name="connsiteX0" fmla="*/ 575276 w 575276"/>
              <a:gd name="connsiteY0" fmla="*/ 68166 h 95014"/>
              <a:gd name="connsiteX1" fmla="*/ 292870 w 575276"/>
              <a:gd name="connsiteY1" fmla="*/ 95014 h 95014"/>
              <a:gd name="connsiteX2" fmla="*/ 295080 w 575276"/>
              <a:gd name="connsiteY2" fmla="*/ 566 h 95014"/>
              <a:gd name="connsiteX3" fmla="*/ 0 w 575276"/>
              <a:gd name="connsiteY3" fmla="*/ 70477 h 95014"/>
              <a:gd name="connsiteX0" fmla="*/ 582792 w 582792"/>
              <a:gd name="connsiteY0" fmla="*/ 67755 h 94603"/>
              <a:gd name="connsiteX1" fmla="*/ 300386 w 582792"/>
              <a:gd name="connsiteY1" fmla="*/ 94603 h 94603"/>
              <a:gd name="connsiteX2" fmla="*/ 302596 w 582792"/>
              <a:gd name="connsiteY2" fmla="*/ 155 h 94603"/>
              <a:gd name="connsiteX3" fmla="*/ 0 w 582792"/>
              <a:gd name="connsiteY3" fmla="*/ 80087 h 94603"/>
              <a:gd name="connsiteX0" fmla="*/ 557740 w 557740"/>
              <a:gd name="connsiteY0" fmla="*/ 67603 h 94451"/>
              <a:gd name="connsiteX1" fmla="*/ 275334 w 557740"/>
              <a:gd name="connsiteY1" fmla="*/ 94451 h 94451"/>
              <a:gd name="connsiteX2" fmla="*/ 277544 w 557740"/>
              <a:gd name="connsiteY2" fmla="*/ 3 h 94451"/>
              <a:gd name="connsiteX3" fmla="*/ 0 w 557740"/>
              <a:gd name="connsiteY3" fmla="*/ 92461 h 94451"/>
              <a:gd name="connsiteX0" fmla="*/ 567761 w 567761"/>
              <a:gd name="connsiteY0" fmla="*/ 67614 h 102493"/>
              <a:gd name="connsiteX1" fmla="*/ 285355 w 567761"/>
              <a:gd name="connsiteY1" fmla="*/ 94462 h 102493"/>
              <a:gd name="connsiteX2" fmla="*/ 287565 w 567761"/>
              <a:gd name="connsiteY2" fmla="*/ 14 h 102493"/>
              <a:gd name="connsiteX3" fmla="*/ 0 w 567761"/>
              <a:gd name="connsiteY3" fmla="*/ 102493 h 102493"/>
              <a:gd name="connsiteX0" fmla="*/ 562998 w 562998"/>
              <a:gd name="connsiteY0" fmla="*/ 67788 h 94636"/>
              <a:gd name="connsiteX1" fmla="*/ 280592 w 562998"/>
              <a:gd name="connsiteY1" fmla="*/ 94636 h 94636"/>
              <a:gd name="connsiteX2" fmla="*/ 282802 w 562998"/>
              <a:gd name="connsiteY2" fmla="*/ 188 h 94636"/>
              <a:gd name="connsiteX3" fmla="*/ 0 w 562998"/>
              <a:gd name="connsiteY3" fmla="*/ 78854 h 94636"/>
              <a:gd name="connsiteX0" fmla="*/ 1014755 w 1014755"/>
              <a:gd name="connsiteY0" fmla="*/ 67640 h 182121"/>
              <a:gd name="connsiteX1" fmla="*/ 732349 w 1014755"/>
              <a:gd name="connsiteY1" fmla="*/ 94488 h 182121"/>
              <a:gd name="connsiteX2" fmla="*/ 734559 w 1014755"/>
              <a:gd name="connsiteY2" fmla="*/ 40 h 182121"/>
              <a:gd name="connsiteX3" fmla="*/ 0 w 1014755"/>
              <a:gd name="connsiteY3" fmla="*/ 182121 h 182121"/>
              <a:gd name="connsiteX0" fmla="*/ 1014755 w 1014755"/>
              <a:gd name="connsiteY0" fmla="*/ 48597 h 163078"/>
              <a:gd name="connsiteX1" fmla="*/ 732349 w 1014755"/>
              <a:gd name="connsiteY1" fmla="*/ 75445 h 163078"/>
              <a:gd name="connsiteX2" fmla="*/ 508341 w 1014755"/>
              <a:gd name="connsiteY2" fmla="*/ 47 h 163078"/>
              <a:gd name="connsiteX3" fmla="*/ 0 w 1014755"/>
              <a:gd name="connsiteY3" fmla="*/ 163078 h 163078"/>
              <a:gd name="connsiteX0" fmla="*/ 1014755 w 1014755"/>
              <a:gd name="connsiteY0" fmla="*/ 48584 h 163065"/>
              <a:gd name="connsiteX1" fmla="*/ 732349 w 1014755"/>
              <a:gd name="connsiteY1" fmla="*/ 75432 h 163065"/>
              <a:gd name="connsiteX2" fmla="*/ 508341 w 1014755"/>
              <a:gd name="connsiteY2" fmla="*/ 34 h 163065"/>
              <a:gd name="connsiteX3" fmla="*/ 0 w 1014755"/>
              <a:gd name="connsiteY3" fmla="*/ 163065 h 163065"/>
              <a:gd name="connsiteX0" fmla="*/ 1079048 w 1079048"/>
              <a:gd name="connsiteY0" fmla="*/ 48592 h 129736"/>
              <a:gd name="connsiteX1" fmla="*/ 796642 w 1079048"/>
              <a:gd name="connsiteY1" fmla="*/ 75440 h 129736"/>
              <a:gd name="connsiteX2" fmla="*/ 572634 w 1079048"/>
              <a:gd name="connsiteY2" fmla="*/ 42 h 129736"/>
              <a:gd name="connsiteX3" fmla="*/ 0 w 1079048"/>
              <a:gd name="connsiteY3" fmla="*/ 129736 h 129736"/>
              <a:gd name="connsiteX0" fmla="*/ 1079048 w 1079048"/>
              <a:gd name="connsiteY0" fmla="*/ 27170 h 108314"/>
              <a:gd name="connsiteX1" fmla="*/ 796642 w 1079048"/>
              <a:gd name="connsiteY1" fmla="*/ 54018 h 108314"/>
              <a:gd name="connsiteX2" fmla="*/ 370227 w 1079048"/>
              <a:gd name="connsiteY2" fmla="*/ 52 h 108314"/>
              <a:gd name="connsiteX3" fmla="*/ 0 w 1079048"/>
              <a:gd name="connsiteY3" fmla="*/ 108314 h 108314"/>
              <a:gd name="connsiteX0" fmla="*/ 1079048 w 1079048"/>
              <a:gd name="connsiteY0" fmla="*/ 39070 h 120214"/>
              <a:gd name="connsiteX1" fmla="*/ 796642 w 1079048"/>
              <a:gd name="connsiteY1" fmla="*/ 65918 h 120214"/>
              <a:gd name="connsiteX2" fmla="*/ 541677 w 1079048"/>
              <a:gd name="connsiteY2" fmla="*/ 45 h 120214"/>
              <a:gd name="connsiteX3" fmla="*/ 0 w 1079048"/>
              <a:gd name="connsiteY3" fmla="*/ 120214 h 120214"/>
              <a:gd name="connsiteX0" fmla="*/ 1079048 w 1079048"/>
              <a:gd name="connsiteY0" fmla="*/ 39025 h 120169"/>
              <a:gd name="connsiteX1" fmla="*/ 796642 w 1079048"/>
              <a:gd name="connsiteY1" fmla="*/ 65873 h 120169"/>
              <a:gd name="connsiteX2" fmla="*/ 541677 w 1079048"/>
              <a:gd name="connsiteY2" fmla="*/ 0 h 120169"/>
              <a:gd name="connsiteX3" fmla="*/ 247705 w 1079048"/>
              <a:gd name="connsiteY3" fmla="*/ 67582 h 120169"/>
              <a:gd name="connsiteX4" fmla="*/ 0 w 1079048"/>
              <a:gd name="connsiteY4" fmla="*/ 120169 h 120169"/>
              <a:gd name="connsiteX0" fmla="*/ 1079048 w 1079048"/>
              <a:gd name="connsiteY0" fmla="*/ 39025 h 120169"/>
              <a:gd name="connsiteX1" fmla="*/ 796642 w 1079048"/>
              <a:gd name="connsiteY1" fmla="*/ 65873 h 120169"/>
              <a:gd name="connsiteX2" fmla="*/ 541677 w 1079048"/>
              <a:gd name="connsiteY2" fmla="*/ 0 h 120169"/>
              <a:gd name="connsiteX3" fmla="*/ 207224 w 1079048"/>
              <a:gd name="connsiteY3" fmla="*/ 115207 h 120169"/>
              <a:gd name="connsiteX4" fmla="*/ 0 w 1079048"/>
              <a:gd name="connsiteY4" fmla="*/ 120169 h 120169"/>
              <a:gd name="connsiteX0" fmla="*/ 1079048 w 1079048"/>
              <a:gd name="connsiteY0" fmla="*/ 29500 h 110644"/>
              <a:gd name="connsiteX1" fmla="*/ 796642 w 1079048"/>
              <a:gd name="connsiteY1" fmla="*/ 56348 h 110644"/>
              <a:gd name="connsiteX2" fmla="*/ 482146 w 1079048"/>
              <a:gd name="connsiteY2" fmla="*/ 0 h 110644"/>
              <a:gd name="connsiteX3" fmla="*/ 207224 w 1079048"/>
              <a:gd name="connsiteY3" fmla="*/ 105682 h 110644"/>
              <a:gd name="connsiteX4" fmla="*/ 0 w 1079048"/>
              <a:gd name="connsiteY4" fmla="*/ 110644 h 110644"/>
              <a:gd name="connsiteX0" fmla="*/ 1079048 w 1079048"/>
              <a:gd name="connsiteY0" fmla="*/ 29500 h 110644"/>
              <a:gd name="connsiteX1" fmla="*/ 806167 w 1079048"/>
              <a:gd name="connsiteY1" fmla="*/ 11104 h 110644"/>
              <a:gd name="connsiteX2" fmla="*/ 482146 w 1079048"/>
              <a:gd name="connsiteY2" fmla="*/ 0 h 110644"/>
              <a:gd name="connsiteX3" fmla="*/ 207224 w 1079048"/>
              <a:gd name="connsiteY3" fmla="*/ 105682 h 110644"/>
              <a:gd name="connsiteX4" fmla="*/ 0 w 1079048"/>
              <a:gd name="connsiteY4" fmla="*/ 110644 h 1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048" h="110644">
                <a:moveTo>
                  <a:pt x="1079048" y="29500"/>
                </a:moveTo>
                <a:lnTo>
                  <a:pt x="806167" y="11104"/>
                </a:lnTo>
                <a:lnTo>
                  <a:pt x="482146" y="0"/>
                </a:lnTo>
                <a:cubicBezTo>
                  <a:pt x="390657" y="285"/>
                  <a:pt x="297503" y="85654"/>
                  <a:pt x="207224" y="105682"/>
                </a:cubicBezTo>
                <a:lnTo>
                  <a:pt x="0" y="110644"/>
                </a:ln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666833" y="3280434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2250378" y="3227118"/>
            <a:ext cx="222586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52437" y="2761085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2268436" y="3475360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9612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855416" y="3563155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59064" y="1371600"/>
            <a:ext cx="4267200" cy="28193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913369" y="244192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5" name="TextBox 4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20481" y="1454879"/>
            <a:ext cx="415915" cy="215444"/>
            <a:chOff x="3333374" y="1371600"/>
            <a:chExt cx="415915" cy="215444"/>
          </a:xfrm>
        </p:grpSpPr>
        <p:sp>
          <p:nvSpPr>
            <p:cNvPr id="8" name="TextBox 7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7435" y="1454823"/>
            <a:ext cx="604716" cy="215444"/>
            <a:chOff x="4173160" y="1371544"/>
            <a:chExt cx="929233" cy="215444"/>
          </a:xfrm>
        </p:grpSpPr>
        <p:sp>
          <p:nvSpPr>
            <p:cNvPr id="11" name="TextBox 10"/>
            <p:cNvSpPr txBox="1"/>
            <p:nvPr/>
          </p:nvSpPr>
          <p:spPr>
            <a:xfrm>
              <a:off x="4214053" y="1371544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vertexBuffer</a:t>
              </a:r>
              <a:endParaRPr lang="zh-TW" altLang="en-US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14" name="TextBox 13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74177" y="2094709"/>
            <a:ext cx="786384" cy="215444"/>
            <a:chOff x="3074177" y="2222956"/>
            <a:chExt cx="786384" cy="215444"/>
          </a:xfrm>
        </p:grpSpPr>
        <p:sp>
          <p:nvSpPr>
            <p:cNvPr id="17" name="TextBox 16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>
            <a:spLocks noChangeAspect="1"/>
          </p:cNvSpPr>
          <p:nvPr/>
        </p:nvSpPr>
        <p:spPr>
          <a:xfrm>
            <a:off x="2884571" y="3589058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1734919" y="3060633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WebGL</a:t>
            </a:r>
            <a:endParaRPr lang="zh-TW" altLang="en-US" sz="8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27736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2444500" y="2489818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78850" y="2432710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TextureVS</a:t>
            </a:r>
            <a:endParaRPr lang="zh-TW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2837537" y="3358731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TextureFS</a:t>
            </a:r>
            <a:endParaRPr lang="zh-TW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4461283" y="2046963"/>
            <a:ext cx="87376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global access</a:t>
            </a:r>
          </a:p>
          <a:p>
            <a:pPr algn="ctr"/>
            <a:r>
              <a:rPr lang="en-US" altLang="zh-TW" sz="800" dirty="0"/>
              <a:t>get ()</a:t>
            </a:r>
            <a:endParaRPr lang="zh-TW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451527" y="1773097"/>
            <a:ext cx="69674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activate()</a:t>
            </a:r>
          </a:p>
        </p:txBody>
      </p:sp>
      <p:sp>
        <p:nvSpPr>
          <p:cNvPr id="53" name="Freeform 52"/>
          <p:cNvSpPr/>
          <p:nvPr/>
        </p:nvSpPr>
        <p:spPr>
          <a:xfrm rot="11274455">
            <a:off x="4256577" y="2059846"/>
            <a:ext cx="384880" cy="142281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80" h="142281">
                <a:moveTo>
                  <a:pt x="384880" y="115433"/>
                </a:moveTo>
                <a:lnTo>
                  <a:pt x="102474" y="142281"/>
                </a:lnTo>
                <a:cubicBezTo>
                  <a:pt x="36568" y="140618"/>
                  <a:pt x="121763" y="71546"/>
                  <a:pt x="104684" y="47833"/>
                </a:cubicBezTo>
                <a:cubicBezTo>
                  <a:pt x="87605" y="24120"/>
                  <a:pt x="69515" y="1873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06400" y="3416471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441923" y="3167177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465732" y="1454879"/>
            <a:ext cx="338636" cy="215444"/>
            <a:chOff x="3863354" y="1367463"/>
            <a:chExt cx="731671" cy="215444"/>
          </a:xfrm>
        </p:grpSpPr>
        <p:sp>
          <p:nvSpPr>
            <p:cNvPr id="60" name="TextBox 59"/>
            <p:cNvSpPr txBox="1"/>
            <p:nvPr/>
          </p:nvSpPr>
          <p:spPr>
            <a:xfrm>
              <a:off x="3878761" y="1367463"/>
              <a:ext cx="70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texture</a:t>
              </a:r>
              <a:endParaRPr lang="zh-TW" altLang="en-US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63354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32168" y="2890649"/>
            <a:ext cx="897002" cy="215444"/>
            <a:chOff x="4069615" y="3116356"/>
            <a:chExt cx="506159" cy="215444"/>
          </a:xfrm>
        </p:grpSpPr>
        <p:sp>
          <p:nvSpPr>
            <p:cNvPr id="66" name="TextBox 65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aTextureCoordinate</a:t>
              </a:r>
              <a:endParaRPr lang="zh-TW" altLang="en-US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20857" y="3574175"/>
            <a:ext cx="415804" cy="215444"/>
            <a:chOff x="4069616" y="3110610"/>
            <a:chExt cx="415804" cy="215444"/>
          </a:xfrm>
        </p:grpSpPr>
        <p:sp>
          <p:nvSpPr>
            <p:cNvPr id="69" name="TextBox 68"/>
            <p:cNvSpPr txBox="1"/>
            <p:nvPr/>
          </p:nvSpPr>
          <p:spPr>
            <a:xfrm>
              <a:off x="4090162" y="3110610"/>
              <a:ext cx="3952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uSampler</a:t>
              </a:r>
              <a:endParaRPr lang="zh-TW" altLang="en-US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069616" y="3155498"/>
              <a:ext cx="415804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19632" y="3711451"/>
            <a:ext cx="484530" cy="215444"/>
            <a:chOff x="4069615" y="3110610"/>
            <a:chExt cx="484530" cy="215444"/>
          </a:xfrm>
        </p:grpSpPr>
        <p:sp>
          <p:nvSpPr>
            <p:cNvPr id="72" name="TextBox 71"/>
            <p:cNvSpPr txBox="1"/>
            <p:nvPr/>
          </p:nvSpPr>
          <p:spPr>
            <a:xfrm>
              <a:off x="4090162" y="3110610"/>
              <a:ext cx="4639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vTexCoord</a:t>
              </a:r>
              <a:endParaRPr lang="zh-TW" altLang="en-US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069615" y="3155498"/>
              <a:ext cx="484530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99203" y="2592403"/>
            <a:ext cx="843818" cy="307777"/>
            <a:chOff x="2305081" y="2651352"/>
            <a:chExt cx="843818" cy="307777"/>
          </a:xfrm>
        </p:grpSpPr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28" name="Rectangle 27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948332" y="2678107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2401517" y="3574175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881187" y="3587615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70002" y="1739695"/>
            <a:ext cx="899261" cy="275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121851" y="1845079"/>
            <a:ext cx="81404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TextureRenderable</a:t>
            </a:r>
            <a:endParaRPr lang="zh-TW" alt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3070002" y="2133851"/>
            <a:ext cx="899261" cy="2636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129134" y="2217266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TextureShader</a:t>
            </a:r>
            <a:endParaRPr lang="zh-TW" altLang="en-US" sz="8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599078" y="3068726"/>
            <a:ext cx="0" cy="686505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5400000" flipH="1" flipV="1">
            <a:off x="3354845" y="2036942"/>
            <a:ext cx="1294764" cy="489229"/>
          </a:xfrm>
          <a:prstGeom prst="bentConnector3">
            <a:avLst>
              <a:gd name="adj1" fmla="val 47766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Isosceles Triangle 107"/>
          <p:cNvSpPr/>
          <p:nvPr/>
        </p:nvSpPr>
        <p:spPr>
          <a:xfrm rot="16200000" flipH="1">
            <a:off x="3976421" y="2293899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Elbow Connector 1032"/>
          <p:cNvCxnSpPr/>
          <p:nvPr/>
        </p:nvCxnSpPr>
        <p:spPr>
          <a:xfrm rot="5400000">
            <a:off x="3028502" y="2029191"/>
            <a:ext cx="1987882" cy="1191862"/>
          </a:xfrm>
          <a:prstGeom prst="bentConnector3">
            <a:avLst>
              <a:gd name="adj1" fmla="val 9851"/>
            </a:avLst>
          </a:prstGeom>
          <a:ln w="6350">
            <a:solidFill>
              <a:schemeClr val="tx1"/>
            </a:solidFill>
            <a:prstDash val="sysDot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sosceles Triangle 142"/>
          <p:cNvSpPr/>
          <p:nvPr/>
        </p:nvSpPr>
        <p:spPr>
          <a:xfrm rot="16200000">
            <a:off x="3977268" y="1804973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/>
        </p:nvSpPr>
        <p:spPr>
          <a:xfrm rot="10800000">
            <a:off x="3575908" y="3214592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2"/>
          <p:cNvSpPr/>
          <p:nvPr/>
        </p:nvSpPr>
        <p:spPr>
          <a:xfrm rot="11274455">
            <a:off x="4632894" y="1714602"/>
            <a:ext cx="122360" cy="103751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80" h="142281">
                <a:moveTo>
                  <a:pt x="384880" y="115433"/>
                </a:moveTo>
                <a:lnTo>
                  <a:pt x="102474" y="142281"/>
                </a:lnTo>
                <a:cubicBezTo>
                  <a:pt x="36568" y="140618"/>
                  <a:pt x="121763" y="71546"/>
                  <a:pt x="104684" y="47833"/>
                </a:cubicBezTo>
                <a:cubicBezTo>
                  <a:pt x="87605" y="24120"/>
                  <a:pt x="69515" y="1873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3131067" y="1632857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3129770" y="1812471"/>
            <a:ext cx="2594" cy="31057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129867" y="2192791"/>
            <a:ext cx="0" cy="42532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478850" y="3200138"/>
            <a:ext cx="13356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graphics hardware interpolation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8546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61330" y="37833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20078" y="275733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6" name="TextBox 5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20481" y="1454879"/>
            <a:ext cx="415915" cy="215444"/>
            <a:chOff x="3333374" y="1371600"/>
            <a:chExt cx="415915" cy="215444"/>
          </a:xfrm>
        </p:grpSpPr>
        <p:sp>
          <p:nvSpPr>
            <p:cNvPr id="9" name="TextBox 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97435" y="1454879"/>
            <a:ext cx="564082" cy="215444"/>
            <a:chOff x="4173160" y="1371600"/>
            <a:chExt cx="929233" cy="215444"/>
          </a:xfrm>
        </p:grpSpPr>
        <p:sp>
          <p:nvSpPr>
            <p:cNvPr id="12" name="TextBox 11"/>
            <p:cNvSpPr txBox="1"/>
            <p:nvPr/>
          </p:nvSpPr>
          <p:spPr>
            <a:xfrm>
              <a:off x="4198810" y="1371600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vertexBuffer</a:t>
              </a:r>
              <a:endParaRPr lang="zh-TW" alt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15" name="TextBox 1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74177" y="2231896"/>
            <a:ext cx="786384" cy="215444"/>
            <a:chOff x="3074177" y="2222956"/>
            <a:chExt cx="786384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 rot="16200000">
            <a:off x="1734919" y="3060633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627736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2667437" y="2868812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01787" y="2811704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TextureVS</a:t>
            </a:r>
            <a:endParaRPr lang="zh-TW" altLang="en-US" sz="800" dirty="0"/>
          </a:p>
        </p:txBody>
      </p:sp>
      <p:sp>
        <p:nvSpPr>
          <p:cNvPr id="28" name="Freeform 27"/>
          <p:cNvSpPr/>
          <p:nvPr/>
        </p:nvSpPr>
        <p:spPr>
          <a:xfrm rot="9479010">
            <a:off x="4021273" y="2521344"/>
            <a:ext cx="384445" cy="112604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378645 w 384880"/>
              <a:gd name="connsiteY1" fmla="*/ 133782 h 142281"/>
              <a:gd name="connsiteX2" fmla="*/ 102474 w 384880"/>
              <a:gd name="connsiteY2" fmla="*/ 142281 h 142281"/>
              <a:gd name="connsiteX3" fmla="*/ 104684 w 384880"/>
              <a:gd name="connsiteY3" fmla="*/ 47833 h 142281"/>
              <a:gd name="connsiteX4" fmla="*/ 0 w 384880"/>
              <a:gd name="connsiteY4" fmla="*/ 0 h 142281"/>
              <a:gd name="connsiteX0" fmla="*/ 384880 w 384880"/>
              <a:gd name="connsiteY0" fmla="*/ 115433 h 149615"/>
              <a:gd name="connsiteX1" fmla="*/ 378645 w 384880"/>
              <a:gd name="connsiteY1" fmla="*/ 133782 h 149615"/>
              <a:gd name="connsiteX2" fmla="*/ 171428 w 384880"/>
              <a:gd name="connsiteY2" fmla="*/ 149615 h 149615"/>
              <a:gd name="connsiteX3" fmla="*/ 104684 w 384880"/>
              <a:gd name="connsiteY3" fmla="*/ 47833 h 149615"/>
              <a:gd name="connsiteX4" fmla="*/ 0 w 384880"/>
              <a:gd name="connsiteY4" fmla="*/ 0 h 149615"/>
              <a:gd name="connsiteX0" fmla="*/ 384880 w 384880"/>
              <a:gd name="connsiteY0" fmla="*/ 115433 h 149615"/>
              <a:gd name="connsiteX1" fmla="*/ 378645 w 384880"/>
              <a:gd name="connsiteY1" fmla="*/ 133782 h 149615"/>
              <a:gd name="connsiteX2" fmla="*/ 171428 w 384880"/>
              <a:gd name="connsiteY2" fmla="*/ 149615 h 149615"/>
              <a:gd name="connsiteX3" fmla="*/ 116024 w 384880"/>
              <a:gd name="connsiteY3" fmla="*/ 11321 h 149615"/>
              <a:gd name="connsiteX4" fmla="*/ 0 w 384880"/>
              <a:gd name="connsiteY4" fmla="*/ 0 h 149615"/>
              <a:gd name="connsiteX0" fmla="*/ 390831 w 390831"/>
              <a:gd name="connsiteY0" fmla="*/ 111095 h 145277"/>
              <a:gd name="connsiteX1" fmla="*/ 384596 w 390831"/>
              <a:gd name="connsiteY1" fmla="*/ 129444 h 145277"/>
              <a:gd name="connsiteX2" fmla="*/ 177379 w 390831"/>
              <a:gd name="connsiteY2" fmla="*/ 145277 h 145277"/>
              <a:gd name="connsiteX3" fmla="*/ 121975 w 390831"/>
              <a:gd name="connsiteY3" fmla="*/ 6983 h 145277"/>
              <a:gd name="connsiteX4" fmla="*/ 0 w 390831"/>
              <a:gd name="connsiteY4" fmla="*/ 10379 h 145277"/>
              <a:gd name="connsiteX0" fmla="*/ 390831 w 390831"/>
              <a:gd name="connsiteY0" fmla="*/ 128611 h 162793"/>
              <a:gd name="connsiteX1" fmla="*/ 384596 w 390831"/>
              <a:gd name="connsiteY1" fmla="*/ 146960 h 162793"/>
              <a:gd name="connsiteX2" fmla="*/ 177379 w 390831"/>
              <a:gd name="connsiteY2" fmla="*/ 162793 h 162793"/>
              <a:gd name="connsiteX3" fmla="*/ 121975 w 390831"/>
              <a:gd name="connsiteY3" fmla="*/ 24499 h 162793"/>
              <a:gd name="connsiteX4" fmla="*/ 46724 w 390831"/>
              <a:gd name="connsiteY4" fmla="*/ 63 h 162793"/>
              <a:gd name="connsiteX5" fmla="*/ 0 w 390831"/>
              <a:gd name="connsiteY5" fmla="*/ 27895 h 162793"/>
              <a:gd name="connsiteX0" fmla="*/ 390831 w 390831"/>
              <a:gd name="connsiteY0" fmla="*/ 128555 h 162737"/>
              <a:gd name="connsiteX1" fmla="*/ 384596 w 390831"/>
              <a:gd name="connsiteY1" fmla="*/ 146904 h 162737"/>
              <a:gd name="connsiteX2" fmla="*/ 177379 w 390831"/>
              <a:gd name="connsiteY2" fmla="*/ 162737 h 162737"/>
              <a:gd name="connsiteX3" fmla="*/ 166063 w 390831"/>
              <a:gd name="connsiteY3" fmla="*/ 59394 h 162737"/>
              <a:gd name="connsiteX4" fmla="*/ 46724 w 390831"/>
              <a:gd name="connsiteY4" fmla="*/ 7 h 162737"/>
              <a:gd name="connsiteX5" fmla="*/ 0 w 390831"/>
              <a:gd name="connsiteY5" fmla="*/ 27839 h 162737"/>
              <a:gd name="connsiteX0" fmla="*/ 390831 w 390831"/>
              <a:gd name="connsiteY0" fmla="*/ 108328 h 142510"/>
              <a:gd name="connsiteX1" fmla="*/ 384596 w 390831"/>
              <a:gd name="connsiteY1" fmla="*/ 126677 h 142510"/>
              <a:gd name="connsiteX2" fmla="*/ 177379 w 390831"/>
              <a:gd name="connsiteY2" fmla="*/ 142510 h 142510"/>
              <a:gd name="connsiteX3" fmla="*/ 166063 w 390831"/>
              <a:gd name="connsiteY3" fmla="*/ 39167 h 142510"/>
              <a:gd name="connsiteX4" fmla="*/ 96763 w 390831"/>
              <a:gd name="connsiteY4" fmla="*/ 14 h 142510"/>
              <a:gd name="connsiteX5" fmla="*/ 0 w 390831"/>
              <a:gd name="connsiteY5" fmla="*/ 7612 h 142510"/>
              <a:gd name="connsiteX0" fmla="*/ 384445 w 384445"/>
              <a:gd name="connsiteY0" fmla="*/ 108328 h 142510"/>
              <a:gd name="connsiteX1" fmla="*/ 378210 w 384445"/>
              <a:gd name="connsiteY1" fmla="*/ 126677 h 142510"/>
              <a:gd name="connsiteX2" fmla="*/ 170993 w 384445"/>
              <a:gd name="connsiteY2" fmla="*/ 142510 h 142510"/>
              <a:gd name="connsiteX3" fmla="*/ 159677 w 384445"/>
              <a:gd name="connsiteY3" fmla="*/ 39167 h 142510"/>
              <a:gd name="connsiteX4" fmla="*/ 90377 w 384445"/>
              <a:gd name="connsiteY4" fmla="*/ 14 h 142510"/>
              <a:gd name="connsiteX5" fmla="*/ 0 w 384445"/>
              <a:gd name="connsiteY5" fmla="*/ 34168 h 142510"/>
              <a:gd name="connsiteX0" fmla="*/ 384445 w 384445"/>
              <a:gd name="connsiteY0" fmla="*/ 78422 h 112604"/>
              <a:gd name="connsiteX1" fmla="*/ 378210 w 384445"/>
              <a:gd name="connsiteY1" fmla="*/ 96771 h 112604"/>
              <a:gd name="connsiteX2" fmla="*/ 170993 w 384445"/>
              <a:gd name="connsiteY2" fmla="*/ 112604 h 112604"/>
              <a:gd name="connsiteX3" fmla="*/ 159677 w 384445"/>
              <a:gd name="connsiteY3" fmla="*/ 9261 h 112604"/>
              <a:gd name="connsiteX4" fmla="*/ 0 w 384445"/>
              <a:gd name="connsiteY4" fmla="*/ 4262 h 11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445" h="112604">
                <a:moveTo>
                  <a:pt x="384445" y="78422"/>
                </a:moveTo>
                <a:cubicBezTo>
                  <a:pt x="378651" y="79611"/>
                  <a:pt x="384004" y="95582"/>
                  <a:pt x="378210" y="96771"/>
                </a:cubicBezTo>
                <a:cubicBezTo>
                  <a:pt x="289869" y="104531"/>
                  <a:pt x="259334" y="104844"/>
                  <a:pt x="170993" y="112604"/>
                </a:cubicBezTo>
                <a:cubicBezTo>
                  <a:pt x="105087" y="110941"/>
                  <a:pt x="176756" y="32974"/>
                  <a:pt x="159677" y="9261"/>
                </a:cubicBezTo>
                <a:cubicBezTo>
                  <a:pt x="131178" y="-8796"/>
                  <a:pt x="33266" y="5304"/>
                  <a:pt x="0" y="4262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438127" y="1454879"/>
            <a:ext cx="329861" cy="215444"/>
            <a:chOff x="4173161" y="1367463"/>
            <a:chExt cx="731671" cy="215444"/>
          </a:xfrm>
        </p:grpSpPr>
        <p:sp>
          <p:nvSpPr>
            <p:cNvPr id="32" name="TextBox 31"/>
            <p:cNvSpPr txBox="1"/>
            <p:nvPr/>
          </p:nvSpPr>
          <p:spPr>
            <a:xfrm>
              <a:off x="4188568" y="1367463"/>
              <a:ext cx="7008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texture</a:t>
              </a:r>
              <a:endParaRPr lang="zh-TW" alt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3161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55105" y="3269643"/>
            <a:ext cx="897002" cy="215444"/>
            <a:chOff x="4069615" y="3116356"/>
            <a:chExt cx="506159" cy="215444"/>
          </a:xfrm>
        </p:grpSpPr>
        <p:sp>
          <p:nvSpPr>
            <p:cNvPr id="35" name="TextBox 34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aTextureCoordinate</a:t>
              </a:r>
              <a:endParaRPr lang="zh-TW" alt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22140" y="2971397"/>
            <a:ext cx="843818" cy="307777"/>
            <a:chOff x="2305081" y="2651352"/>
            <a:chExt cx="843818" cy="307777"/>
          </a:xfrm>
        </p:grpSpPr>
        <p:grpSp>
          <p:nvGrpSpPr>
            <p:cNvPr id="44" name="Group 43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71269" y="3057101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3070002" y="1739695"/>
            <a:ext cx="899261" cy="275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121851" y="1845079"/>
            <a:ext cx="81404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TextureRenderable</a:t>
            </a:r>
            <a:endParaRPr lang="zh-TW" alt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3070002" y="2271038"/>
            <a:ext cx="899261" cy="2636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129134" y="2354453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TextureShader</a:t>
            </a:r>
            <a:endParaRPr lang="zh-TW" altLang="en-US" sz="800" dirty="0"/>
          </a:p>
        </p:txBody>
      </p:sp>
      <p:cxnSp>
        <p:nvCxnSpPr>
          <p:cNvPr id="57" name="Straight Connector 56"/>
          <p:cNvCxnSpPr>
            <a:stCxn id="77" idx="2"/>
          </p:cNvCxnSpPr>
          <p:nvPr/>
        </p:nvCxnSpPr>
        <p:spPr>
          <a:xfrm flipH="1">
            <a:off x="3929063" y="2637385"/>
            <a:ext cx="1109" cy="670171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33449" y="1636330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126580" y="1812471"/>
            <a:ext cx="0" cy="4568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27559" y="2326804"/>
            <a:ext cx="3785" cy="6759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068183" y="1740506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136180" y="1972111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SpriteRenderable</a:t>
            </a:r>
            <a:endParaRPr lang="zh-TW" altLang="en-US" sz="800" dirty="0"/>
          </a:p>
        </p:txBody>
      </p:sp>
      <p:sp>
        <p:nvSpPr>
          <p:cNvPr id="72" name="Rectangle 71"/>
          <p:cNvSpPr/>
          <p:nvPr/>
        </p:nvSpPr>
        <p:spPr>
          <a:xfrm>
            <a:off x="3075698" y="2269664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131067" y="2503709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SpriteShader</a:t>
            </a:r>
            <a:endParaRPr lang="zh-TW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4422775" y="2425698"/>
            <a:ext cx="73559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mTexCoordBuffer</a:t>
            </a:r>
            <a:endParaRPr lang="zh-TW" alt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3838732" y="2585477"/>
            <a:ext cx="182880" cy="519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3936308" y="2105994"/>
            <a:ext cx="1" cy="498837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46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5742</TotalTime>
  <Words>77</Words>
  <Application>Microsoft Office PowerPoint</Application>
  <PresentationFormat>On-screen Show (4:3)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Cambria</vt:lpstr>
      <vt:lpstr>Adjacency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357</cp:revision>
  <dcterms:created xsi:type="dcterms:W3CDTF">2012-12-15T18:26:25Z</dcterms:created>
  <dcterms:modified xsi:type="dcterms:W3CDTF">2021-04-22T21:09:49Z</dcterms:modified>
</cp:coreProperties>
</file>