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06" r:id="rId2"/>
    <p:sldId id="304" r:id="rId3"/>
    <p:sldId id="305" r:id="rId4"/>
    <p:sldId id="30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3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93759" autoAdjust="0"/>
  </p:normalViewPr>
  <p:slideViewPr>
    <p:cSldViewPr>
      <p:cViewPr>
        <p:scale>
          <a:sx n="400" d="100"/>
          <a:sy n="400" d="100"/>
        </p:scale>
        <p:origin x="-3144" y="-4974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083D-F2BC-4786-8C77-844DFCD3515B}" type="datetimeFigureOut">
              <a:rPr lang="zh-TW" altLang="en-US" smtClean="0"/>
              <a:pPr/>
              <a:t>2021/6/13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C636C-A8EA-4D57-80C0-97928FF12E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3D07B0C-BD95-41BE-BB3E-AC75822DF381}" type="datetimeFigureOut">
              <a:rPr lang="en-US" smtClean="0"/>
              <a:pPr/>
              <a:t>6/13/2021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BB8EEB-1A09-4615-B61E-F862E7766A21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5CC65D-C0A1-415E-9A65-B89F76673A35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9-2</a:t>
            </a:r>
          </a:p>
        </p:txBody>
      </p:sp>
      <p:sp>
        <p:nvSpPr>
          <p:cNvPr id="4" name="同心圆 36">
            <a:extLst>
              <a:ext uri="{FF2B5EF4-FFF2-40B4-BE49-F238E27FC236}">
                <a16:creationId xmlns:a16="http://schemas.microsoft.com/office/drawing/2014/main" id="{D53CB4F1-27E8-46E9-8B7D-180BFE7DE5CF}"/>
              </a:ext>
            </a:extLst>
          </p:cNvPr>
          <p:cNvSpPr/>
          <p:nvPr/>
        </p:nvSpPr>
        <p:spPr>
          <a:xfrm>
            <a:off x="3744366" y="3018541"/>
            <a:ext cx="504000" cy="503854"/>
          </a:xfrm>
          <a:prstGeom prst="donut">
            <a:avLst>
              <a:gd name="adj" fmla="val 48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同心圆 8">
            <a:extLst>
              <a:ext uri="{FF2B5EF4-FFF2-40B4-BE49-F238E27FC236}">
                <a16:creationId xmlns:a16="http://schemas.microsoft.com/office/drawing/2014/main" id="{4C190744-BB0E-4D23-8180-FBF93DBBEB7F}"/>
              </a:ext>
            </a:extLst>
          </p:cNvPr>
          <p:cNvSpPr/>
          <p:nvPr/>
        </p:nvSpPr>
        <p:spPr>
          <a:xfrm>
            <a:off x="2322262" y="3018541"/>
            <a:ext cx="504000" cy="503854"/>
          </a:xfrm>
          <a:prstGeom prst="donut">
            <a:avLst>
              <a:gd name="adj" fmla="val 48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同心圆 20">
            <a:extLst>
              <a:ext uri="{FF2B5EF4-FFF2-40B4-BE49-F238E27FC236}">
                <a16:creationId xmlns:a16="http://schemas.microsoft.com/office/drawing/2014/main" id="{B6FC61DC-489F-4B8F-8097-AF0AB9EC2061}"/>
              </a:ext>
            </a:extLst>
          </p:cNvPr>
          <p:cNvSpPr/>
          <p:nvPr/>
        </p:nvSpPr>
        <p:spPr>
          <a:xfrm>
            <a:off x="2978662" y="3018541"/>
            <a:ext cx="504000" cy="503854"/>
          </a:xfrm>
          <a:prstGeom prst="donut">
            <a:avLst>
              <a:gd name="adj" fmla="val 48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箭头连接符 32">
            <a:extLst>
              <a:ext uri="{FF2B5EF4-FFF2-40B4-BE49-F238E27FC236}">
                <a16:creationId xmlns:a16="http://schemas.microsoft.com/office/drawing/2014/main" id="{197B24EF-2007-4EEE-8BEC-746D74FFCC91}"/>
              </a:ext>
            </a:extLst>
          </p:cNvPr>
          <p:cNvCxnSpPr/>
          <p:nvPr/>
        </p:nvCxnSpPr>
        <p:spPr>
          <a:xfrm flipH="1" flipV="1">
            <a:off x="2574262" y="3522395"/>
            <a:ext cx="671626" cy="8554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6107DF-F3ED-45FA-98A3-9B27F0DA97AB}"/>
              </a:ext>
            </a:extLst>
          </p:cNvPr>
          <p:cNvSpPr txBox="1"/>
          <p:nvPr/>
        </p:nvSpPr>
        <p:spPr>
          <a:xfrm>
            <a:off x="2846135" y="3490025"/>
            <a:ext cx="15228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dist</a:t>
            </a:r>
            <a:endParaRPr lang="zh-CN" alt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473ED-1420-4D00-929B-933B24DB3538}"/>
              </a:ext>
            </a:extLst>
          </p:cNvPr>
          <p:cNvSpPr txBox="1"/>
          <p:nvPr/>
        </p:nvSpPr>
        <p:spPr>
          <a:xfrm>
            <a:off x="2393908" y="3848215"/>
            <a:ext cx="112370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(a) No collision (</a:t>
            </a:r>
            <a:r>
              <a:rPr lang="en-US" altLang="zh-CN" sz="800" dirty="0" err="1"/>
              <a:t>dist</a:t>
            </a:r>
            <a:r>
              <a:rPr lang="en-US" altLang="zh-CN" sz="800" dirty="0"/>
              <a:t>&gt;</a:t>
            </a:r>
            <a:r>
              <a:rPr lang="en-US" altLang="zh-CN" sz="800" dirty="0" err="1"/>
              <a:t>rSum</a:t>
            </a:r>
            <a:r>
              <a:rPr lang="en-US" altLang="zh-CN" sz="800" dirty="0"/>
              <a:t>)</a:t>
            </a:r>
            <a:endParaRPr lang="zh-CN" altLang="en-US" sz="800" dirty="0"/>
          </a:p>
        </p:txBody>
      </p:sp>
      <p:sp>
        <p:nvSpPr>
          <p:cNvPr id="10" name="同心圆 37">
            <a:extLst>
              <a:ext uri="{FF2B5EF4-FFF2-40B4-BE49-F238E27FC236}">
                <a16:creationId xmlns:a16="http://schemas.microsoft.com/office/drawing/2014/main" id="{FC239550-EA35-4214-AC96-6303ED2F5C2C}"/>
              </a:ext>
            </a:extLst>
          </p:cNvPr>
          <p:cNvSpPr/>
          <p:nvPr/>
        </p:nvSpPr>
        <p:spPr>
          <a:xfrm>
            <a:off x="4188399" y="3018541"/>
            <a:ext cx="504000" cy="503854"/>
          </a:xfrm>
          <a:prstGeom prst="donut">
            <a:avLst>
              <a:gd name="adj" fmla="val 4865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D4C59-E5D2-4652-BC9A-ACE9747EC580}"/>
              </a:ext>
            </a:extLst>
          </p:cNvPr>
          <p:cNvSpPr txBox="1"/>
          <p:nvPr/>
        </p:nvSpPr>
        <p:spPr>
          <a:xfrm>
            <a:off x="4078674" y="233286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r1</a:t>
            </a:r>
            <a:endParaRPr lang="zh-CN" altLang="en-US" sz="800" dirty="0"/>
          </a:p>
        </p:txBody>
      </p:sp>
      <p:cxnSp>
        <p:nvCxnSpPr>
          <p:cNvPr id="12" name="直接箭头连接符 42">
            <a:extLst>
              <a:ext uri="{FF2B5EF4-FFF2-40B4-BE49-F238E27FC236}">
                <a16:creationId xmlns:a16="http://schemas.microsoft.com/office/drawing/2014/main" id="{CD0110B8-B44E-4326-BDF2-89D4F7BAB6C3}"/>
              </a:ext>
            </a:extLst>
          </p:cNvPr>
          <p:cNvCxnSpPr/>
          <p:nvPr/>
        </p:nvCxnSpPr>
        <p:spPr>
          <a:xfrm flipH="1">
            <a:off x="3996366" y="3522395"/>
            <a:ext cx="444033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DCBC0B-8DF7-43A2-90AC-C670544366A5}"/>
              </a:ext>
            </a:extLst>
          </p:cNvPr>
          <p:cNvSpPr txBox="1"/>
          <p:nvPr/>
        </p:nvSpPr>
        <p:spPr>
          <a:xfrm>
            <a:off x="4152216" y="3490025"/>
            <a:ext cx="15228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dist</a:t>
            </a:r>
            <a:endParaRPr lang="zh-CN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F6B3F-1630-43FF-B13D-692B2B811C03}"/>
              </a:ext>
            </a:extLst>
          </p:cNvPr>
          <p:cNvSpPr txBox="1"/>
          <p:nvPr/>
        </p:nvSpPr>
        <p:spPr>
          <a:xfrm>
            <a:off x="3765767" y="3848215"/>
            <a:ext cx="99706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(b) Collision (</a:t>
            </a:r>
            <a:r>
              <a:rPr lang="en-US" altLang="zh-CN" sz="800" dirty="0" err="1"/>
              <a:t>dist</a:t>
            </a:r>
            <a:r>
              <a:rPr lang="en-US" altLang="zh-CN" sz="800" dirty="0"/>
              <a:t>&lt;</a:t>
            </a:r>
            <a:r>
              <a:rPr lang="en-US" altLang="zh-CN" sz="800" dirty="0" err="1"/>
              <a:t>rSum</a:t>
            </a:r>
            <a:r>
              <a:rPr lang="en-US" altLang="zh-CN" sz="800" dirty="0"/>
              <a:t>)</a:t>
            </a:r>
            <a:endParaRPr lang="zh-CN" altLang="en-US" sz="8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822451-91DE-41D7-8C70-AF17432CAFA5}"/>
              </a:ext>
            </a:extLst>
          </p:cNvPr>
          <p:cNvCxnSpPr/>
          <p:nvPr/>
        </p:nvCxnSpPr>
        <p:spPr>
          <a:xfrm>
            <a:off x="4440399" y="2811411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DF9D48-E408-4ECC-99FB-E5D7312C76F6}"/>
              </a:ext>
            </a:extLst>
          </p:cNvPr>
          <p:cNvCxnSpPr/>
          <p:nvPr/>
        </p:nvCxnSpPr>
        <p:spPr>
          <a:xfrm>
            <a:off x="4192835" y="2811411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974AA1-04B7-4C89-95AA-80482AC36C28}"/>
              </a:ext>
            </a:extLst>
          </p:cNvPr>
          <p:cNvCxnSpPr/>
          <p:nvPr/>
        </p:nvCxnSpPr>
        <p:spPr>
          <a:xfrm>
            <a:off x="4244939" y="2546459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875AE9-E54C-4972-A4D9-A84B7860A0D1}"/>
              </a:ext>
            </a:extLst>
          </p:cNvPr>
          <p:cNvCxnSpPr/>
          <p:nvPr/>
        </p:nvCxnSpPr>
        <p:spPr>
          <a:xfrm>
            <a:off x="3992939" y="2546459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1DC7A156-0602-41DB-AA7E-4ED9241D14A9}"/>
              </a:ext>
            </a:extLst>
          </p:cNvPr>
          <p:cNvSpPr/>
          <p:nvPr/>
        </p:nvSpPr>
        <p:spPr>
          <a:xfrm rot="10800000">
            <a:off x="4100313" y="2408100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64F767-AFE7-44C7-9C6E-99B19961D6AA}"/>
              </a:ext>
            </a:extLst>
          </p:cNvPr>
          <p:cNvSpPr txBox="1"/>
          <p:nvPr/>
        </p:nvSpPr>
        <p:spPr>
          <a:xfrm>
            <a:off x="4279202" y="257931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r2</a:t>
            </a:r>
            <a:endParaRPr lang="zh-CN" altLang="en-US" sz="800" dirty="0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400B6243-9243-4C18-9667-3EB19C9FB9DF}"/>
              </a:ext>
            </a:extLst>
          </p:cNvPr>
          <p:cNvSpPr/>
          <p:nvPr/>
        </p:nvSpPr>
        <p:spPr>
          <a:xfrm rot="10800000">
            <a:off x="4299433" y="2660148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0B6E98-5D25-4764-9D9D-A7E39BF77BDF}"/>
              </a:ext>
            </a:extLst>
          </p:cNvPr>
          <p:cNvSpPr txBox="1"/>
          <p:nvPr/>
        </p:nvSpPr>
        <p:spPr>
          <a:xfrm>
            <a:off x="2663722" y="233286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r1</a:t>
            </a:r>
            <a:endParaRPr lang="zh-CN" altLang="en-US" sz="8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5542E7-43FF-4684-B269-756D6DFF06E0}"/>
              </a:ext>
            </a:extLst>
          </p:cNvPr>
          <p:cNvCxnSpPr/>
          <p:nvPr/>
        </p:nvCxnSpPr>
        <p:spPr>
          <a:xfrm>
            <a:off x="3233549" y="2806534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ED4EF0-C76A-4A48-A1FD-602B9C0CB58D}"/>
              </a:ext>
            </a:extLst>
          </p:cNvPr>
          <p:cNvCxnSpPr/>
          <p:nvPr/>
        </p:nvCxnSpPr>
        <p:spPr>
          <a:xfrm>
            <a:off x="2985985" y="2806534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660422-CEEF-4E12-B281-BBAFB8126D14}"/>
              </a:ext>
            </a:extLst>
          </p:cNvPr>
          <p:cNvCxnSpPr/>
          <p:nvPr/>
        </p:nvCxnSpPr>
        <p:spPr>
          <a:xfrm>
            <a:off x="2824222" y="2544180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9787D7-8521-4511-8F1E-018224575440}"/>
              </a:ext>
            </a:extLst>
          </p:cNvPr>
          <p:cNvCxnSpPr/>
          <p:nvPr/>
        </p:nvCxnSpPr>
        <p:spPr>
          <a:xfrm>
            <a:off x="2572222" y="2544180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F4BA4FE1-C15E-4431-875A-05B518EC96B9}"/>
              </a:ext>
            </a:extLst>
          </p:cNvPr>
          <p:cNvSpPr/>
          <p:nvPr/>
        </p:nvSpPr>
        <p:spPr>
          <a:xfrm rot="10800000">
            <a:off x="2679596" y="2405821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730095-2668-48A1-BBA7-9D2024B08144}"/>
              </a:ext>
            </a:extLst>
          </p:cNvPr>
          <p:cNvSpPr txBox="1"/>
          <p:nvPr/>
        </p:nvSpPr>
        <p:spPr>
          <a:xfrm>
            <a:off x="3072796" y="257931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r2</a:t>
            </a:r>
            <a:endParaRPr lang="zh-CN" altLang="en-US" sz="800" dirty="0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D07A72FD-1E19-4DD9-8ED7-77BF1D097781}"/>
              </a:ext>
            </a:extLst>
          </p:cNvPr>
          <p:cNvSpPr/>
          <p:nvPr/>
        </p:nvSpPr>
        <p:spPr>
          <a:xfrm rot="10800000">
            <a:off x="3092583" y="2655271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3C17E8-46B8-49D7-A188-5387334CD23F}"/>
              </a:ext>
            </a:extLst>
          </p:cNvPr>
          <p:cNvSpPr txBox="1"/>
          <p:nvPr/>
        </p:nvSpPr>
        <p:spPr>
          <a:xfrm>
            <a:off x="3386855" y="3656374"/>
            <a:ext cx="538609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rSum</a:t>
            </a:r>
            <a:r>
              <a:rPr lang="en-US" altLang="zh-CN" sz="800" dirty="0"/>
              <a:t> = r1+r2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9805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27635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/>
          </p:cNvSpPr>
          <p:nvPr/>
        </p:nvSpPr>
        <p:spPr>
          <a:xfrm>
            <a:off x="3296714" y="2132468"/>
            <a:ext cx="914400" cy="27432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11114" y="1926370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114" y="1926370"/>
                <a:ext cx="530466" cy="215444"/>
              </a:xfrm>
              <a:prstGeom prst="rect">
                <a:avLst/>
              </a:prstGeom>
              <a:blipFill rotWithShape="0">
                <a:blip r:embed="rId2"/>
                <a:stretch>
                  <a:fillRect l="-6897" r="-4598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Or 4"/>
          <p:cNvSpPr>
            <a:spLocks noChangeAspect="1"/>
          </p:cNvSpPr>
          <p:nvPr/>
        </p:nvSpPr>
        <p:spPr>
          <a:xfrm>
            <a:off x="4192826" y="2122573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11114" y="2405152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114" y="2405152"/>
                <a:ext cx="530466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6897" r="-4598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67786" y="1926370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786" y="1926370"/>
                <a:ext cx="530466" cy="215444"/>
              </a:xfrm>
              <a:prstGeom prst="rect">
                <a:avLst/>
              </a:prstGeom>
              <a:blipFill rotWithShape="0">
                <a:blip r:embed="rId4"/>
                <a:stretch>
                  <a:fillRect l="-6897" r="-5747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73854" y="2405152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[3]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854" y="2405152"/>
                <a:ext cx="530466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6897" r="-5747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6"/>
          <p:cNvCxnSpPr/>
          <p:nvPr/>
        </p:nvCxnSpPr>
        <p:spPr>
          <a:xfrm>
            <a:off x="4205310" y="2269628"/>
            <a:ext cx="182880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6"/>
          <p:cNvCxnSpPr/>
          <p:nvPr/>
        </p:nvCxnSpPr>
        <p:spPr>
          <a:xfrm flipV="1">
            <a:off x="3753914" y="1949588"/>
            <a:ext cx="0" cy="18288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6"/>
          <p:cNvCxnSpPr/>
          <p:nvPr/>
        </p:nvCxnSpPr>
        <p:spPr>
          <a:xfrm flipH="1">
            <a:off x="3113834" y="2269628"/>
            <a:ext cx="182880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6"/>
          <p:cNvCxnSpPr/>
          <p:nvPr/>
        </p:nvCxnSpPr>
        <p:spPr>
          <a:xfrm>
            <a:off x="3753914" y="2406788"/>
            <a:ext cx="0" cy="18288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48322" y="1680030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22" y="1680030"/>
                <a:ext cx="811184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4511" r="-3759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05731" y="2165761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731" y="2165761"/>
                <a:ext cx="811184" cy="215444"/>
              </a:xfrm>
              <a:prstGeom prst="rect">
                <a:avLst/>
              </a:prstGeom>
              <a:blipFill rotWithShape="0">
                <a:blip r:embed="rId7"/>
                <a:stretch>
                  <a:fillRect l="-4511" r="-3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348322" y="2589013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22" y="2589013"/>
                <a:ext cx="811184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4511" r="-3759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212346" y="2165761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 smtClean="0">
                          <a:latin typeface="Cambria Math"/>
                        </a:rPr>
                        <m:t>[3]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346" y="2165761"/>
                <a:ext cx="811184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5263" r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owchart: Or 19"/>
          <p:cNvSpPr>
            <a:spLocks noChangeAspect="1"/>
          </p:cNvSpPr>
          <p:nvPr/>
        </p:nvSpPr>
        <p:spPr>
          <a:xfrm>
            <a:off x="4192826" y="2388500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Or 20"/>
          <p:cNvSpPr>
            <a:spLocks noChangeAspect="1"/>
          </p:cNvSpPr>
          <p:nvPr/>
        </p:nvSpPr>
        <p:spPr>
          <a:xfrm>
            <a:off x="3278426" y="2122573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Or 21"/>
          <p:cNvSpPr>
            <a:spLocks noChangeAspect="1"/>
          </p:cNvSpPr>
          <p:nvPr/>
        </p:nvSpPr>
        <p:spPr>
          <a:xfrm>
            <a:off x="3278426" y="2388500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3CCA7D-B5DE-4AE0-81EB-8DC95232D1CA}"/>
                  </a:ext>
                </a:extLst>
              </p:cNvPr>
              <p:cNvSpPr txBox="1"/>
              <p:nvPr/>
            </p:nvSpPr>
            <p:spPr>
              <a:xfrm>
                <a:off x="2895600" y="4445951"/>
                <a:ext cx="2259849" cy="58477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Figure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 9−3</m:t>
                      </m:r>
                    </m:oMath>
                  </m:oMathPara>
                </a14:m>
                <a:endParaRPr sz="32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3CCA7D-B5DE-4AE0-81EB-8DC95232D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445951"/>
                <a:ext cx="2259849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07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8882E5-958E-4CFB-A842-782165B455EA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D587B-C2B2-4A79-9EEC-081B53BD20A2}"/>
              </a:ext>
            </a:extLst>
          </p:cNvPr>
          <p:cNvSpPr txBox="1"/>
          <p:nvPr/>
        </p:nvSpPr>
        <p:spPr>
          <a:xfrm>
            <a:off x="3903354" y="2485893"/>
            <a:ext cx="10579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c1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11600-75FA-4BDE-A5BF-6D6309DA810A}"/>
              </a:ext>
            </a:extLst>
          </p:cNvPr>
          <p:cNvSpPr txBox="1"/>
          <p:nvPr/>
        </p:nvSpPr>
        <p:spPr>
          <a:xfrm>
            <a:off x="3540772" y="2856840"/>
            <a:ext cx="97784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r1</a:t>
            </a:r>
            <a:endParaRPr lang="zh-CN" altLang="en-US" sz="9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24CC412-E532-4383-A6D6-20B40AA377CC}"/>
              </a:ext>
            </a:extLst>
          </p:cNvPr>
          <p:cNvCxnSpPr>
            <a:stCxn id="7" idx="4"/>
          </p:cNvCxnSpPr>
          <p:nvPr/>
        </p:nvCxnSpPr>
        <p:spPr>
          <a:xfrm>
            <a:off x="3960239" y="2858047"/>
            <a:ext cx="0" cy="110258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12">
            <a:extLst>
              <a:ext uri="{FF2B5EF4-FFF2-40B4-BE49-F238E27FC236}">
                <a16:creationId xmlns:a16="http://schemas.microsoft.com/office/drawing/2014/main" id="{05D580DA-E635-4722-BD82-A9DB48F7D41D}"/>
              </a:ext>
            </a:extLst>
          </p:cNvPr>
          <p:cNvSpPr/>
          <p:nvPr/>
        </p:nvSpPr>
        <p:spPr>
          <a:xfrm>
            <a:off x="3942239" y="2822047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92073E-DD37-4578-9027-570FEF892025}"/>
              </a:ext>
            </a:extLst>
          </p:cNvPr>
          <p:cNvSpPr txBox="1"/>
          <p:nvPr/>
        </p:nvSpPr>
        <p:spPr>
          <a:xfrm>
            <a:off x="4987567" y="2607395"/>
            <a:ext cx="31098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Normal</a:t>
            </a:r>
            <a:endParaRPr lang="zh-CN" altLang="en-US" sz="800" dirty="0"/>
          </a:p>
        </p:txBody>
      </p:sp>
      <p:cxnSp>
        <p:nvCxnSpPr>
          <p:cNvPr id="9" name="曲线连接符 14">
            <a:extLst>
              <a:ext uri="{FF2B5EF4-FFF2-40B4-BE49-F238E27FC236}">
                <a16:creationId xmlns:a16="http://schemas.microsoft.com/office/drawing/2014/main" id="{B892252F-0CA7-4E3C-BA16-07868A901544}"/>
              </a:ext>
            </a:extLst>
          </p:cNvPr>
          <p:cNvCxnSpPr/>
          <p:nvPr/>
        </p:nvCxnSpPr>
        <p:spPr>
          <a:xfrm flipV="1">
            <a:off x="4310021" y="2579966"/>
            <a:ext cx="623043" cy="174387"/>
          </a:xfrm>
          <a:prstGeom prst="bentConnector3">
            <a:avLst>
              <a:gd name="adj1" fmla="val -832"/>
            </a:avLst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62">
            <a:extLst>
              <a:ext uri="{FF2B5EF4-FFF2-40B4-BE49-F238E27FC236}">
                <a16:creationId xmlns:a16="http://schemas.microsoft.com/office/drawing/2014/main" id="{FE1E1A7E-535D-4F6F-A52A-66DA84381F15}"/>
              </a:ext>
            </a:extLst>
          </p:cNvPr>
          <p:cNvCxnSpPr/>
          <p:nvPr/>
        </p:nvCxnSpPr>
        <p:spPr>
          <a:xfrm>
            <a:off x="3966587" y="2968305"/>
            <a:ext cx="6400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64">
            <a:extLst>
              <a:ext uri="{FF2B5EF4-FFF2-40B4-BE49-F238E27FC236}">
                <a16:creationId xmlns:a16="http://schemas.microsoft.com/office/drawing/2014/main" id="{5DC7D2A0-138C-4F86-9382-8615376D9CDA}"/>
              </a:ext>
            </a:extLst>
          </p:cNvPr>
          <p:cNvCxnSpPr/>
          <p:nvPr/>
        </p:nvCxnSpPr>
        <p:spPr>
          <a:xfrm>
            <a:off x="3966587" y="2837649"/>
            <a:ext cx="6400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451027A-D6E3-4AC1-A678-87664902D5A8}"/>
              </a:ext>
            </a:extLst>
          </p:cNvPr>
          <p:cNvSpPr txBox="1"/>
          <p:nvPr/>
        </p:nvSpPr>
        <p:spPr>
          <a:xfrm>
            <a:off x="4987567" y="2783785"/>
            <a:ext cx="25648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Depth</a:t>
            </a:r>
            <a:endParaRPr lang="zh-CN" altLang="en-US" sz="800" dirty="0"/>
          </a:p>
        </p:txBody>
      </p:sp>
      <p:sp>
        <p:nvSpPr>
          <p:cNvPr id="13" name="矩形 2">
            <a:extLst>
              <a:ext uri="{FF2B5EF4-FFF2-40B4-BE49-F238E27FC236}">
                <a16:creationId xmlns:a16="http://schemas.microsoft.com/office/drawing/2014/main" id="{A87D4C47-4FC5-484B-B613-33DE4D8CB887}"/>
              </a:ext>
            </a:extLst>
          </p:cNvPr>
          <p:cNvSpPr/>
          <p:nvPr/>
        </p:nvSpPr>
        <p:spPr>
          <a:xfrm>
            <a:off x="3460718" y="2837649"/>
            <a:ext cx="999042" cy="8067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25">
            <a:extLst>
              <a:ext uri="{FF2B5EF4-FFF2-40B4-BE49-F238E27FC236}">
                <a16:creationId xmlns:a16="http://schemas.microsoft.com/office/drawing/2014/main" id="{DAC5C954-FD26-468D-A90F-7069923BABFA}"/>
              </a:ext>
            </a:extLst>
          </p:cNvPr>
          <p:cNvSpPr/>
          <p:nvPr/>
        </p:nvSpPr>
        <p:spPr>
          <a:xfrm>
            <a:off x="3942239" y="295030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F3A4F0-487F-4585-B20C-DE2EF3427637}"/>
              </a:ext>
            </a:extLst>
          </p:cNvPr>
          <p:cNvSpPr txBox="1"/>
          <p:nvPr/>
        </p:nvSpPr>
        <p:spPr>
          <a:xfrm>
            <a:off x="4987567" y="2995287"/>
            <a:ext cx="15869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End</a:t>
            </a:r>
            <a:endParaRPr lang="zh-CN" altLang="en-US" sz="800" dirty="0"/>
          </a:p>
        </p:txBody>
      </p:sp>
      <p:cxnSp>
        <p:nvCxnSpPr>
          <p:cNvPr id="16" name="直接箭头连接符 36">
            <a:extLst>
              <a:ext uri="{FF2B5EF4-FFF2-40B4-BE49-F238E27FC236}">
                <a16:creationId xmlns:a16="http://schemas.microsoft.com/office/drawing/2014/main" id="{2055DA3C-6482-44D7-9565-FC209400F69F}"/>
              </a:ext>
            </a:extLst>
          </p:cNvPr>
          <p:cNvCxnSpPr/>
          <p:nvPr/>
        </p:nvCxnSpPr>
        <p:spPr>
          <a:xfrm flipV="1">
            <a:off x="3459662" y="3487663"/>
            <a:ext cx="160894" cy="160994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97BC1D-649C-4F1D-BEF3-AD4FAA107850}"/>
              </a:ext>
            </a:extLst>
          </p:cNvPr>
          <p:cNvSpPr txBox="1"/>
          <p:nvPr/>
        </p:nvSpPr>
        <p:spPr>
          <a:xfrm>
            <a:off x="3309281" y="3810000"/>
            <a:ext cx="10579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c2</a:t>
            </a:r>
            <a:endParaRPr lang="zh-CN" altLang="en-US" sz="900" dirty="0"/>
          </a:p>
        </p:txBody>
      </p:sp>
      <p:sp>
        <p:nvSpPr>
          <p:cNvPr id="18" name="椭圆 53">
            <a:extLst>
              <a:ext uri="{FF2B5EF4-FFF2-40B4-BE49-F238E27FC236}">
                <a16:creationId xmlns:a16="http://schemas.microsoft.com/office/drawing/2014/main" id="{9A2BCB88-AE2C-4381-9683-9F0FD1D53625}"/>
              </a:ext>
            </a:extLst>
          </p:cNvPr>
          <p:cNvSpPr/>
          <p:nvPr/>
        </p:nvSpPr>
        <p:spPr>
          <a:xfrm>
            <a:off x="3442717" y="362643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54">
            <a:extLst>
              <a:ext uri="{FF2B5EF4-FFF2-40B4-BE49-F238E27FC236}">
                <a16:creationId xmlns:a16="http://schemas.microsoft.com/office/drawing/2014/main" id="{58E1C866-9664-4601-A534-E935C0FD2A1A}"/>
              </a:ext>
            </a:extLst>
          </p:cNvPr>
          <p:cNvSpPr/>
          <p:nvPr/>
        </p:nvSpPr>
        <p:spPr>
          <a:xfrm>
            <a:off x="3602556" y="346966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48BA93-14CA-435B-9DCE-AF6FD633B419}"/>
              </a:ext>
            </a:extLst>
          </p:cNvPr>
          <p:cNvSpPr txBox="1"/>
          <p:nvPr/>
        </p:nvSpPr>
        <p:spPr>
          <a:xfrm>
            <a:off x="2167951" y="3172225"/>
            <a:ext cx="25648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Depth</a:t>
            </a:r>
            <a:endParaRPr lang="zh-CN" altLang="en-US" sz="800" dirty="0"/>
          </a:p>
        </p:txBody>
      </p:sp>
      <p:cxnSp>
        <p:nvCxnSpPr>
          <p:cNvPr id="21" name="曲线连接符 57">
            <a:extLst>
              <a:ext uri="{FF2B5EF4-FFF2-40B4-BE49-F238E27FC236}">
                <a16:creationId xmlns:a16="http://schemas.microsoft.com/office/drawing/2014/main" id="{DC4E1035-C869-4FAF-A716-733A9BE78014}"/>
              </a:ext>
            </a:extLst>
          </p:cNvPr>
          <p:cNvCxnSpPr/>
          <p:nvPr/>
        </p:nvCxnSpPr>
        <p:spPr>
          <a:xfrm rot="16200000" flipH="1">
            <a:off x="4380066" y="2548478"/>
            <a:ext cx="133173" cy="972826"/>
          </a:xfrm>
          <a:prstGeom prst="bentConnector2">
            <a:avLst/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63">
            <a:extLst>
              <a:ext uri="{FF2B5EF4-FFF2-40B4-BE49-F238E27FC236}">
                <a16:creationId xmlns:a16="http://schemas.microsoft.com/office/drawing/2014/main" id="{153AF9EB-133C-479A-8B26-11F59502B66B}"/>
              </a:ext>
            </a:extLst>
          </p:cNvPr>
          <p:cNvCxnSpPr/>
          <p:nvPr/>
        </p:nvCxnSpPr>
        <p:spPr>
          <a:xfrm flipV="1">
            <a:off x="3960242" y="2714913"/>
            <a:ext cx="972822" cy="174724"/>
          </a:xfrm>
          <a:prstGeom prst="bentConnector3">
            <a:avLst>
              <a:gd name="adj1" fmla="val 43636"/>
            </a:avLst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53B6E5-D186-48CD-8D6D-E90498FC0E37}"/>
              </a:ext>
            </a:extLst>
          </p:cNvPr>
          <p:cNvSpPr txBox="1"/>
          <p:nvPr/>
        </p:nvSpPr>
        <p:spPr>
          <a:xfrm>
            <a:off x="2218516" y="3527184"/>
            <a:ext cx="1987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Start</a:t>
            </a:r>
            <a:endParaRPr lang="zh-CN" altLang="en-US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71D058-0C6D-4108-9D6C-80A0B3281DFD}"/>
              </a:ext>
            </a:extLst>
          </p:cNvPr>
          <p:cNvSpPr txBox="1"/>
          <p:nvPr/>
        </p:nvSpPr>
        <p:spPr>
          <a:xfrm>
            <a:off x="2106305" y="3415194"/>
            <a:ext cx="31098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Normal</a:t>
            </a:r>
            <a:endParaRPr lang="zh-CN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56854E-D85B-4C93-B6BA-0E38E8CA8BC1}"/>
              </a:ext>
            </a:extLst>
          </p:cNvPr>
          <p:cNvSpPr txBox="1"/>
          <p:nvPr/>
        </p:nvSpPr>
        <p:spPr>
          <a:xfrm>
            <a:off x="2258590" y="3029034"/>
            <a:ext cx="15869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End</a:t>
            </a:r>
            <a:endParaRPr lang="zh-CN" altLang="en-US" sz="800" dirty="0"/>
          </a:p>
        </p:txBody>
      </p:sp>
      <p:cxnSp>
        <p:nvCxnSpPr>
          <p:cNvPr id="26" name="Elbow Connector 58">
            <a:extLst>
              <a:ext uri="{FF2B5EF4-FFF2-40B4-BE49-F238E27FC236}">
                <a16:creationId xmlns:a16="http://schemas.microsoft.com/office/drawing/2014/main" id="{E90A6D53-B008-46F5-A716-77287E3AA91E}"/>
              </a:ext>
            </a:extLst>
          </p:cNvPr>
          <p:cNvCxnSpPr>
            <a:stCxn id="7" idx="0"/>
          </p:cNvCxnSpPr>
          <p:nvPr/>
        </p:nvCxnSpPr>
        <p:spPr>
          <a:xfrm rot="5400000" flipH="1" flipV="1">
            <a:off x="4103395" y="2615421"/>
            <a:ext cx="63471" cy="349782"/>
          </a:xfrm>
          <a:prstGeom prst="bentConnector2">
            <a:avLst/>
          </a:prstGeom>
          <a:ln w="635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AE8A07-0BFB-4B34-BDAD-E34E6633A3F7}"/>
              </a:ext>
            </a:extLst>
          </p:cNvPr>
          <p:cNvCxnSpPr/>
          <p:nvPr/>
        </p:nvCxnSpPr>
        <p:spPr>
          <a:xfrm>
            <a:off x="4658744" y="2900474"/>
            <a:ext cx="274320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A70E9F-DC98-4BB5-A178-6A768781BDA2}"/>
              </a:ext>
            </a:extLst>
          </p:cNvPr>
          <p:cNvCxnSpPr/>
          <p:nvPr/>
        </p:nvCxnSpPr>
        <p:spPr>
          <a:xfrm flipH="1">
            <a:off x="2469489" y="3526631"/>
            <a:ext cx="1114292" cy="3429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159">
            <a:extLst>
              <a:ext uri="{FF2B5EF4-FFF2-40B4-BE49-F238E27FC236}">
                <a16:creationId xmlns:a16="http://schemas.microsoft.com/office/drawing/2014/main" id="{E7152AC5-BFFB-44A2-A401-5D6B5C47D429}"/>
              </a:ext>
            </a:extLst>
          </p:cNvPr>
          <p:cNvCxnSpPr>
            <a:stCxn id="19" idx="0"/>
          </p:cNvCxnSpPr>
          <p:nvPr/>
        </p:nvCxnSpPr>
        <p:spPr>
          <a:xfrm rot="16200000" flipV="1">
            <a:off x="2880014" y="2729120"/>
            <a:ext cx="330019" cy="1151067"/>
          </a:xfrm>
          <a:prstGeom prst="bentConnector2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60A038-9E46-44BB-8BB2-2B865AFB3344}"/>
              </a:ext>
            </a:extLst>
          </p:cNvPr>
          <p:cNvCxnSpPr/>
          <p:nvPr/>
        </p:nvCxnSpPr>
        <p:spPr>
          <a:xfrm flipH="1" flipV="1">
            <a:off x="2466663" y="3276233"/>
            <a:ext cx="768096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F509C40-D393-4AA1-952F-B1B538D31C8C}"/>
              </a:ext>
            </a:extLst>
          </p:cNvPr>
          <p:cNvSpPr txBox="1"/>
          <p:nvPr/>
        </p:nvSpPr>
        <p:spPr>
          <a:xfrm>
            <a:off x="4987567" y="2459139"/>
            <a:ext cx="1987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Start</a:t>
            </a:r>
            <a:endParaRPr lang="zh-CN" altLang="en-US" sz="800" dirty="0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2A4F11B8-896D-4D98-B697-EECBFD8A8368}"/>
              </a:ext>
            </a:extLst>
          </p:cNvPr>
          <p:cNvSpPr/>
          <p:nvPr/>
        </p:nvSpPr>
        <p:spPr>
          <a:xfrm rot="-5400000">
            <a:off x="4598683" y="2841229"/>
            <a:ext cx="45719" cy="128016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F3CF90A6-9C41-40AC-BF7B-942377B3091A}"/>
              </a:ext>
            </a:extLst>
          </p:cNvPr>
          <p:cNvSpPr/>
          <p:nvPr/>
        </p:nvSpPr>
        <p:spPr>
          <a:xfrm rot="8040000">
            <a:off x="3235158" y="3184386"/>
            <a:ext cx="45719" cy="22860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直接连接符 51">
            <a:extLst>
              <a:ext uri="{FF2B5EF4-FFF2-40B4-BE49-F238E27FC236}">
                <a16:creationId xmlns:a16="http://schemas.microsoft.com/office/drawing/2014/main" id="{8E2A7B04-DC31-4AAE-9B9D-F405EA3A70F7}"/>
              </a:ext>
            </a:extLst>
          </p:cNvPr>
          <p:cNvCxnSpPr/>
          <p:nvPr/>
        </p:nvCxnSpPr>
        <p:spPr>
          <a:xfrm>
            <a:off x="3350419" y="3228975"/>
            <a:ext cx="263619" cy="24969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C3C55B6-CA85-4B4D-9CB3-0692CA9E13F3}"/>
              </a:ext>
            </a:extLst>
          </p:cNvPr>
          <p:cNvSpPr>
            <a:spLocks noChangeAspect="1"/>
          </p:cNvSpPr>
          <p:nvPr/>
        </p:nvSpPr>
        <p:spPr>
          <a:xfrm>
            <a:off x="2996420" y="3382410"/>
            <a:ext cx="731520" cy="7315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椭圆 54">
            <a:extLst>
              <a:ext uri="{FF2B5EF4-FFF2-40B4-BE49-F238E27FC236}">
                <a16:creationId xmlns:a16="http://schemas.microsoft.com/office/drawing/2014/main" id="{8C7A4C8E-F809-471B-9F56-9241B388E3DA}"/>
              </a:ext>
            </a:extLst>
          </p:cNvPr>
          <p:cNvSpPr>
            <a:spLocks noChangeAspect="1"/>
          </p:cNvSpPr>
          <p:nvPr/>
        </p:nvSpPr>
        <p:spPr>
          <a:xfrm>
            <a:off x="3348464" y="3734454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82BD40-04DE-424B-95E2-94E472939584}"/>
              </a:ext>
            </a:extLst>
          </p:cNvPr>
          <p:cNvSpPr>
            <a:spLocks noChangeAspect="1"/>
          </p:cNvSpPr>
          <p:nvPr/>
        </p:nvSpPr>
        <p:spPr>
          <a:xfrm>
            <a:off x="3704793" y="2463453"/>
            <a:ext cx="502920" cy="502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椭圆 54">
            <a:extLst>
              <a:ext uri="{FF2B5EF4-FFF2-40B4-BE49-F238E27FC236}">
                <a16:creationId xmlns:a16="http://schemas.microsoft.com/office/drawing/2014/main" id="{5D10EFFE-4626-48D9-A671-820FFFB6C029}"/>
              </a:ext>
            </a:extLst>
          </p:cNvPr>
          <p:cNvSpPr>
            <a:spLocks noChangeAspect="1"/>
          </p:cNvSpPr>
          <p:nvPr/>
        </p:nvSpPr>
        <p:spPr>
          <a:xfrm>
            <a:off x="3942537" y="2701197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83FBCE-C394-4687-A30E-5B8110B77CDB}"/>
              </a:ext>
            </a:extLst>
          </p:cNvPr>
          <p:cNvCxnSpPr/>
          <p:nvPr/>
        </p:nvCxnSpPr>
        <p:spPr>
          <a:xfrm flipH="1">
            <a:off x="2471872" y="3643313"/>
            <a:ext cx="973797" cy="1046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51">
            <a:extLst>
              <a:ext uri="{FF2B5EF4-FFF2-40B4-BE49-F238E27FC236}">
                <a16:creationId xmlns:a16="http://schemas.microsoft.com/office/drawing/2014/main" id="{1407682C-72E5-47E7-887B-527CB13E069E}"/>
              </a:ext>
            </a:extLst>
          </p:cNvPr>
          <p:cNvCxnSpPr/>
          <p:nvPr/>
        </p:nvCxnSpPr>
        <p:spPr>
          <a:xfrm>
            <a:off x="3188494" y="3395663"/>
            <a:ext cx="263619" cy="24969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281A28-F58A-48FF-B09E-4CC8DF693622}"/>
                  </a:ext>
                </a:extLst>
              </p:cNvPr>
              <p:cNvSpPr txBox="1"/>
              <p:nvPr/>
            </p:nvSpPr>
            <p:spPr>
              <a:xfrm>
                <a:off x="2819400" y="4445951"/>
                <a:ext cx="2056460" cy="58477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</a:rPr>
                      <m:t>Figure</m:t>
                    </m:r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 9−</m:t>
                    </m:r>
                  </m:oMath>
                </a14:m>
                <a:r>
                  <a:rPr lang="en-US" sz="3200" dirty="0"/>
                  <a:t>4</a:t>
                </a:r>
                <a:endParaRPr sz="32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281A28-F58A-48FF-B09E-4CC8DF693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445951"/>
                <a:ext cx="2056460" cy="584775"/>
              </a:xfrm>
              <a:prstGeom prst="rect">
                <a:avLst/>
              </a:prstGeom>
              <a:blipFill>
                <a:blip r:embed="rId2"/>
                <a:stretch>
                  <a:fillRect t="-12500" r="-10979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79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AC6B1C-E8CD-420B-9818-142FA0ED43BB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79339F-0892-4094-B87C-F308FDB5C453}"/>
              </a:ext>
            </a:extLst>
          </p:cNvPr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/>
              <a:t>Figure 9-6</a:t>
            </a:r>
            <a:endParaRPr lang="en-US" altLang="zh-TW" sz="1600" dirty="0"/>
          </a:p>
        </p:txBody>
      </p:sp>
      <p:sp>
        <p:nvSpPr>
          <p:cNvPr id="4" name="同心圆 20">
            <a:extLst>
              <a:ext uri="{FF2B5EF4-FFF2-40B4-BE49-F238E27FC236}">
                <a16:creationId xmlns:a16="http://schemas.microsoft.com/office/drawing/2014/main" id="{90431658-A535-4D95-9345-8393B315083E}"/>
              </a:ext>
            </a:extLst>
          </p:cNvPr>
          <p:cNvSpPr>
            <a:spLocks noChangeAspect="1"/>
          </p:cNvSpPr>
          <p:nvPr/>
        </p:nvSpPr>
        <p:spPr>
          <a:xfrm>
            <a:off x="3075701" y="2966754"/>
            <a:ext cx="720000" cy="720000"/>
          </a:xfrm>
          <a:prstGeom prst="donut">
            <a:avLst>
              <a:gd name="adj" fmla="val 49118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26769-B139-4E96-89D9-AA76D8766DBB}"/>
              </a:ext>
            </a:extLst>
          </p:cNvPr>
          <p:cNvSpPr txBox="1"/>
          <p:nvPr/>
        </p:nvSpPr>
        <p:spPr>
          <a:xfrm>
            <a:off x="3290469" y="2600073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c1</a:t>
            </a:r>
            <a:endParaRPr lang="zh-CN" alt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E202B-4E1F-43B3-8D4B-5D839CCEB59A}"/>
              </a:ext>
            </a:extLst>
          </p:cNvPr>
          <p:cNvSpPr txBox="1"/>
          <p:nvPr/>
        </p:nvSpPr>
        <p:spPr>
          <a:xfrm>
            <a:off x="3290469" y="3451693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c2</a:t>
            </a:r>
            <a:endParaRPr lang="zh-CN" alt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65BED-121E-4EF3-8B09-A09370F1FF88}"/>
              </a:ext>
            </a:extLst>
          </p:cNvPr>
          <p:cNvSpPr txBox="1"/>
          <p:nvPr/>
        </p:nvSpPr>
        <p:spPr>
          <a:xfrm>
            <a:off x="2251311" y="3126581"/>
            <a:ext cx="45525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vFrom1to2</a:t>
            </a:r>
            <a:endParaRPr lang="zh-CN" altLang="en-US" sz="800" dirty="0"/>
          </a:p>
        </p:txBody>
      </p:sp>
      <p:sp>
        <p:nvSpPr>
          <p:cNvPr id="8" name="同心圆 8">
            <a:extLst>
              <a:ext uri="{FF2B5EF4-FFF2-40B4-BE49-F238E27FC236}">
                <a16:creationId xmlns:a16="http://schemas.microsoft.com/office/drawing/2014/main" id="{C6987532-0A3C-41D7-B99A-26EC200D7A31}"/>
              </a:ext>
            </a:extLst>
          </p:cNvPr>
          <p:cNvSpPr/>
          <p:nvPr/>
        </p:nvSpPr>
        <p:spPr>
          <a:xfrm>
            <a:off x="3183701" y="2624970"/>
            <a:ext cx="504000" cy="503854"/>
          </a:xfrm>
          <a:prstGeom prst="donut">
            <a:avLst>
              <a:gd name="adj" fmla="val 4865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5">
            <a:extLst>
              <a:ext uri="{FF2B5EF4-FFF2-40B4-BE49-F238E27FC236}">
                <a16:creationId xmlns:a16="http://schemas.microsoft.com/office/drawing/2014/main" id="{CB40CDEE-8EE4-4B3F-99F9-5C10865FA500}"/>
              </a:ext>
            </a:extLst>
          </p:cNvPr>
          <p:cNvCxnSpPr/>
          <p:nvPr/>
        </p:nvCxnSpPr>
        <p:spPr>
          <a:xfrm>
            <a:off x="3435701" y="2876897"/>
            <a:ext cx="0" cy="449857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12">
            <a:extLst>
              <a:ext uri="{FF2B5EF4-FFF2-40B4-BE49-F238E27FC236}">
                <a16:creationId xmlns:a16="http://schemas.microsoft.com/office/drawing/2014/main" id="{949871F9-8A99-4AED-B017-538673AD14D8}"/>
              </a:ext>
            </a:extLst>
          </p:cNvPr>
          <p:cNvSpPr/>
          <p:nvPr/>
        </p:nvSpPr>
        <p:spPr>
          <a:xfrm>
            <a:off x="3417701" y="2948754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81F974-F1AA-403C-8D30-26C321B438DF}"/>
              </a:ext>
            </a:extLst>
          </p:cNvPr>
          <p:cNvSpPr txBox="1"/>
          <p:nvPr/>
        </p:nvSpPr>
        <p:spPr>
          <a:xfrm>
            <a:off x="1890635" y="2859826"/>
            <a:ext cx="815929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collisionInfo.mStart</a:t>
            </a:r>
            <a:endParaRPr lang="zh-CN" altLang="en-US" sz="800" dirty="0"/>
          </a:p>
        </p:txBody>
      </p:sp>
      <p:cxnSp>
        <p:nvCxnSpPr>
          <p:cNvPr id="12" name="直接连接符 55">
            <a:extLst>
              <a:ext uri="{FF2B5EF4-FFF2-40B4-BE49-F238E27FC236}">
                <a16:creationId xmlns:a16="http://schemas.microsoft.com/office/drawing/2014/main" id="{329CA3D8-99B8-4AF2-BE89-D90CC99343CE}"/>
              </a:ext>
            </a:extLst>
          </p:cNvPr>
          <p:cNvCxnSpPr/>
          <p:nvPr/>
        </p:nvCxnSpPr>
        <p:spPr>
          <a:xfrm>
            <a:off x="3435699" y="3326755"/>
            <a:ext cx="1645920" cy="1667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57">
            <a:extLst>
              <a:ext uri="{FF2B5EF4-FFF2-40B4-BE49-F238E27FC236}">
                <a16:creationId xmlns:a16="http://schemas.microsoft.com/office/drawing/2014/main" id="{881F0809-9703-430D-B55D-946475A42EEE}"/>
              </a:ext>
            </a:extLst>
          </p:cNvPr>
          <p:cNvCxnSpPr/>
          <p:nvPr/>
        </p:nvCxnSpPr>
        <p:spPr>
          <a:xfrm flipV="1">
            <a:off x="3435700" y="2867056"/>
            <a:ext cx="164592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EADE33F-5D42-443A-95E7-B0B9976839C5}"/>
              </a:ext>
            </a:extLst>
          </p:cNvPr>
          <p:cNvSpPr txBox="1"/>
          <p:nvPr/>
        </p:nvSpPr>
        <p:spPr>
          <a:xfrm>
            <a:off x="5230197" y="2936176"/>
            <a:ext cx="15228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dist</a:t>
            </a:r>
            <a:endParaRPr lang="zh-CN" altLang="en-US" sz="800" dirty="0"/>
          </a:p>
        </p:txBody>
      </p:sp>
      <p:cxnSp>
        <p:nvCxnSpPr>
          <p:cNvPr id="15" name="直接连接符 62">
            <a:extLst>
              <a:ext uri="{FF2B5EF4-FFF2-40B4-BE49-F238E27FC236}">
                <a16:creationId xmlns:a16="http://schemas.microsoft.com/office/drawing/2014/main" id="{6D00169A-FA3E-4226-8A92-E1A5FC1331F5}"/>
              </a:ext>
            </a:extLst>
          </p:cNvPr>
          <p:cNvCxnSpPr/>
          <p:nvPr/>
        </p:nvCxnSpPr>
        <p:spPr>
          <a:xfrm>
            <a:off x="3442050" y="3128824"/>
            <a:ext cx="437951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64">
            <a:extLst>
              <a:ext uri="{FF2B5EF4-FFF2-40B4-BE49-F238E27FC236}">
                <a16:creationId xmlns:a16="http://schemas.microsoft.com/office/drawing/2014/main" id="{56598C45-D13C-4013-A7F3-358AFBC406DC}"/>
              </a:ext>
            </a:extLst>
          </p:cNvPr>
          <p:cNvCxnSpPr/>
          <p:nvPr/>
        </p:nvCxnSpPr>
        <p:spPr>
          <a:xfrm>
            <a:off x="3435700" y="2968879"/>
            <a:ext cx="437951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F39A1A-C5FE-4D06-8A86-A508FDA3A422}"/>
              </a:ext>
            </a:extLst>
          </p:cNvPr>
          <p:cNvSpPr txBox="1"/>
          <p:nvPr/>
        </p:nvSpPr>
        <p:spPr>
          <a:xfrm>
            <a:off x="3985374" y="2936176"/>
            <a:ext cx="9457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mDepth</a:t>
            </a:r>
            <a:r>
              <a:rPr lang="en-US" altLang="zh-CN" sz="800" dirty="0"/>
              <a:t> = </a:t>
            </a:r>
            <a:r>
              <a:rPr lang="en-US" altLang="zh-CN" sz="800" dirty="0" err="1"/>
              <a:t>rSum</a:t>
            </a:r>
            <a:r>
              <a:rPr lang="en-US" altLang="zh-CN" sz="800" dirty="0"/>
              <a:t>  –  dist</a:t>
            </a:r>
            <a:endParaRPr lang="zh-CN" altLang="en-US" sz="800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48728CAB-EE38-4ED1-BEE2-B91A1EB015C8}"/>
              </a:ext>
            </a:extLst>
          </p:cNvPr>
          <p:cNvSpPr/>
          <p:nvPr/>
        </p:nvSpPr>
        <p:spPr>
          <a:xfrm rot="-5400000">
            <a:off x="5112312" y="2869393"/>
            <a:ext cx="46101" cy="45720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19259D30-3878-4D49-9CFC-11FB9F4B4FE5}"/>
              </a:ext>
            </a:extLst>
          </p:cNvPr>
          <p:cNvSpPr/>
          <p:nvPr/>
        </p:nvSpPr>
        <p:spPr>
          <a:xfrm rot="-5400000">
            <a:off x="3898964" y="2988152"/>
            <a:ext cx="46101" cy="13716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1E21B988-0BB9-4CFA-B726-985F64CFD8AF}"/>
              </a:ext>
            </a:extLst>
          </p:cNvPr>
          <p:cNvSpPr/>
          <p:nvPr/>
        </p:nvSpPr>
        <p:spPr>
          <a:xfrm rot="16441678">
            <a:off x="3031902" y="2891509"/>
            <a:ext cx="119424" cy="690145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24" h="514982">
                <a:moveTo>
                  <a:pt x="36896" y="0"/>
                </a:moveTo>
                <a:cubicBezTo>
                  <a:pt x="55096" y="60495"/>
                  <a:pt x="0" y="134931"/>
                  <a:pt x="8894" y="172463"/>
                </a:cubicBezTo>
                <a:cubicBezTo>
                  <a:pt x="17788" y="209995"/>
                  <a:pt x="71836" y="168103"/>
                  <a:pt x="90258" y="225190"/>
                </a:cubicBezTo>
                <a:cubicBezTo>
                  <a:pt x="108680" y="282277"/>
                  <a:pt x="106273" y="382188"/>
                  <a:pt x="119424" y="514982"/>
                </a:cubicBezTo>
                <a:lnTo>
                  <a:pt x="119424" y="514982"/>
                </a:ln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4">
            <a:extLst>
              <a:ext uri="{FF2B5EF4-FFF2-40B4-BE49-F238E27FC236}">
                <a16:creationId xmlns:a16="http://schemas.microsoft.com/office/drawing/2014/main" id="{7EC7AA0C-C9F6-4D63-A61D-730B15F86419}"/>
              </a:ext>
            </a:extLst>
          </p:cNvPr>
          <p:cNvSpPr/>
          <p:nvPr/>
        </p:nvSpPr>
        <p:spPr>
          <a:xfrm rot="16441678">
            <a:off x="3022377" y="2646241"/>
            <a:ext cx="119424" cy="690145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24" h="514982">
                <a:moveTo>
                  <a:pt x="36896" y="0"/>
                </a:moveTo>
                <a:cubicBezTo>
                  <a:pt x="55096" y="60495"/>
                  <a:pt x="0" y="134931"/>
                  <a:pt x="8894" y="172463"/>
                </a:cubicBezTo>
                <a:cubicBezTo>
                  <a:pt x="17788" y="209995"/>
                  <a:pt x="71836" y="168103"/>
                  <a:pt x="90258" y="225190"/>
                </a:cubicBezTo>
                <a:cubicBezTo>
                  <a:pt x="108680" y="282277"/>
                  <a:pt x="106273" y="382188"/>
                  <a:pt x="119424" y="514982"/>
                </a:cubicBezTo>
                <a:lnTo>
                  <a:pt x="119424" y="514982"/>
                </a:ln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83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5020</TotalTime>
  <Words>101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新細明體</vt:lpstr>
      <vt:lpstr>宋体</vt:lpstr>
      <vt:lpstr>Arial</vt:lpstr>
      <vt:lpstr>Calibri</vt:lpstr>
      <vt:lpstr>Cambria</vt:lpstr>
      <vt:lpstr>Cambria Math</vt:lpstr>
      <vt:lpstr>Adjacency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Chang</dc:creator>
  <cp:lastModifiedBy>Kelvin Sung</cp:lastModifiedBy>
  <cp:revision>317</cp:revision>
  <dcterms:created xsi:type="dcterms:W3CDTF">2012-12-15T18:26:25Z</dcterms:created>
  <dcterms:modified xsi:type="dcterms:W3CDTF">2021-06-14T00:56:13Z</dcterms:modified>
</cp:coreProperties>
</file>