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6" r:id="rId2"/>
    <p:sldId id="304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3144" y="-497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2598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4992</TotalTime>
  <Words>87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315</cp:revision>
  <dcterms:created xsi:type="dcterms:W3CDTF">2012-12-15T18:26:25Z</dcterms:created>
  <dcterms:modified xsi:type="dcterms:W3CDTF">2021-06-14T00:28:54Z</dcterms:modified>
</cp:coreProperties>
</file>