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20" r:id="rId2"/>
    <p:sldId id="343" r:id="rId3"/>
    <p:sldId id="315" r:id="rId4"/>
    <p:sldId id="327" r:id="rId5"/>
    <p:sldId id="344" r:id="rId6"/>
    <p:sldId id="329" r:id="rId7"/>
    <p:sldId id="332" r:id="rId8"/>
    <p:sldId id="322" r:id="rId9"/>
    <p:sldId id="323" r:id="rId10"/>
    <p:sldId id="335" r:id="rId11"/>
    <p:sldId id="334" r:id="rId12"/>
    <p:sldId id="333" r:id="rId13"/>
    <p:sldId id="330" r:id="rId14"/>
    <p:sldId id="328" r:id="rId15"/>
    <p:sldId id="316" r:id="rId16"/>
    <p:sldId id="321" r:id="rId17"/>
    <p:sldId id="339" r:id="rId18"/>
    <p:sldId id="336" r:id="rId19"/>
    <p:sldId id="326" r:id="rId20"/>
    <p:sldId id="337" r:id="rId21"/>
    <p:sldId id="324" r:id="rId22"/>
    <p:sldId id="341" r:id="rId23"/>
    <p:sldId id="319" r:id="rId24"/>
    <p:sldId id="340" r:id="rId25"/>
    <p:sldId id="33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3474" autoAdjust="0"/>
  </p:normalViewPr>
  <p:slideViewPr>
    <p:cSldViewPr snapToGrid="0">
      <p:cViewPr>
        <p:scale>
          <a:sx n="200" d="100"/>
          <a:sy n="200" d="100"/>
        </p:scale>
        <p:origin x="144" y="120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2021/6/14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30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12" Type="http://schemas.openxmlformats.org/officeDocument/2006/relationships/image" Target="../media/image2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9.png"/><Relationship Id="rId5" Type="http://schemas.openxmlformats.org/officeDocument/2006/relationships/image" Target="../media/image35.png"/><Relationship Id="rId10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0.png"/><Relationship Id="rId7" Type="http://schemas.openxmlformats.org/officeDocument/2006/relationships/image" Target="../media/image2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0.png"/><Relationship Id="rId10" Type="http://schemas.openxmlformats.org/officeDocument/2006/relationships/image" Target="../media/image29.png"/><Relationship Id="rId4" Type="http://schemas.openxmlformats.org/officeDocument/2006/relationships/image" Target="../media/image150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60.png"/><Relationship Id="rId4" Type="http://schemas.openxmlformats.org/officeDocument/2006/relationships/image" Target="../media/image100.png"/><Relationship Id="rId9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40.png"/><Relationship Id="rId7" Type="http://schemas.openxmlformats.org/officeDocument/2006/relationships/image" Target="../media/image111.png"/><Relationship Id="rId12" Type="http://schemas.openxmlformats.org/officeDocument/2006/relationships/image" Target="../media/image2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10.png"/><Relationship Id="rId5" Type="http://schemas.openxmlformats.org/officeDocument/2006/relationships/image" Target="../media/image160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68000">
              <a:schemeClr val="bg1">
                <a:shade val="100000"/>
                <a:satMod val="115000"/>
              </a:schemeClr>
            </a:gs>
            <a:gs pos="100000">
              <a:schemeClr val="tx1"/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479256" y="2554568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476424" y="2256510"/>
            <a:ext cx="1578383" cy="118872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2" name="Rectangle 1"/>
          <p:cNvSpPr/>
          <p:nvPr/>
        </p:nvSpPr>
        <p:spPr>
          <a:xfrm>
            <a:off x="1925228" y="49530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/>
          <p:cNvGrpSpPr/>
          <p:nvPr/>
        </p:nvGrpSpPr>
        <p:grpSpPr>
          <a:xfrm>
            <a:off x="3799409" y="2709863"/>
            <a:ext cx="679847" cy="630708"/>
            <a:chOff x="4191000" y="2666560"/>
            <a:chExt cx="679847" cy="630708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376141" y="2666560"/>
              <a:ext cx="309563" cy="100446"/>
            </a:xfrm>
            <a:prstGeom prst="ellipse">
              <a:avLst/>
            </a:prstGeom>
            <a:solidFill>
              <a:schemeClr val="bg1">
                <a:lumMod val="75000"/>
                <a:alpha val="25000"/>
              </a:schemeClr>
            </a:solidFill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4191000" y="2840725"/>
              <a:ext cx="679847" cy="45654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 w="3175"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  <a:scene3d>
              <a:camera prst="perspectiveRelaxedModerately">
                <a:rot lat="17400000" lon="0" rev="0"/>
              </a:camera>
              <a:lightRig rig="threePt" dir="t"/>
            </a:scene3d>
            <a:sp3d contourW="6350" prstMaterial="matte">
              <a:bevelT w="1504950" h="692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8-Point Star 4"/>
          <p:cNvSpPr>
            <a:spLocks noChangeAspect="1"/>
          </p:cNvSpPr>
          <p:nvPr/>
        </p:nvSpPr>
        <p:spPr>
          <a:xfrm>
            <a:off x="4058828" y="2383003"/>
            <a:ext cx="159923" cy="15240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40804" y="2566925"/>
            <a:ext cx="0" cy="35119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40804" y="2722804"/>
            <a:ext cx="294423" cy="191199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40804" y="2918115"/>
            <a:ext cx="323850" cy="5238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38254" y="2494419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</a:t>
            </a:r>
            <a:endParaRPr lang="zh-TW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1201" y="2608552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Y</a:t>
            </a:r>
            <a:endParaRPr lang="zh-TW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437830" y="2909891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X</a:t>
            </a:r>
            <a:endParaRPr lang="zh-TW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928194" y="2183073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10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937719" y="2449885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0</a:t>
            </a:r>
            <a:endParaRPr lang="zh-TW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936612" y="2126519"/>
            <a:ext cx="48298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717317" y="3162111"/>
            <a:ext cx="79202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Illuminated Circle</a:t>
            </a:r>
            <a:endParaRPr lang="zh-TW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675839" y="2127706"/>
            <a:ext cx="99549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Volume of Illumination</a:t>
            </a:r>
            <a:endParaRPr lang="zh-TW" altLang="en-US" sz="800" dirty="0"/>
          </a:p>
        </p:txBody>
      </p:sp>
      <p:sp>
        <p:nvSpPr>
          <p:cNvPr id="7" name="Freeform 6"/>
          <p:cNvSpPr/>
          <p:nvPr/>
        </p:nvSpPr>
        <p:spPr>
          <a:xfrm>
            <a:off x="3476425" y="2802680"/>
            <a:ext cx="573980" cy="467154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76" h="642551">
                <a:moveTo>
                  <a:pt x="529576" y="0"/>
                </a:moveTo>
                <a:cubicBezTo>
                  <a:pt x="419836" y="79142"/>
                  <a:pt x="310097" y="158285"/>
                  <a:pt x="275380" y="236544"/>
                </a:cubicBezTo>
                <a:cubicBezTo>
                  <a:pt x="240663" y="314803"/>
                  <a:pt x="367173" y="401889"/>
                  <a:pt x="321276" y="469557"/>
                </a:cubicBezTo>
                <a:cubicBezTo>
                  <a:pt x="275379" y="537225"/>
                  <a:pt x="0" y="642551"/>
                  <a:pt x="0" y="642551"/>
                </a:cubicBezTo>
                <a:lnTo>
                  <a:pt x="0" y="642551"/>
                </a:lnTo>
              </a:path>
            </a:pathLst>
          </a:custGeom>
          <a:noFill/>
          <a:ln w="6350">
            <a:gradFill>
              <a:gsLst>
                <a:gs pos="47000">
                  <a:schemeClr val="bg1"/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346916" y="2323070"/>
            <a:ext cx="462496" cy="21536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496" h="215360">
                <a:moveTo>
                  <a:pt x="462496" y="215360"/>
                </a:moveTo>
                <a:cubicBezTo>
                  <a:pt x="378352" y="203297"/>
                  <a:pt x="261257" y="195355"/>
                  <a:pt x="225952" y="169465"/>
                </a:cubicBezTo>
                <a:cubicBezTo>
                  <a:pt x="190647" y="143575"/>
                  <a:pt x="288324" y="88263"/>
                  <a:pt x="250665" y="60019"/>
                </a:cubicBezTo>
                <a:cubicBezTo>
                  <a:pt x="213006" y="3177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479256" y="2324388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9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rot="-2700000" flipV="1">
            <a:off x="3034086" y="2036046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65024" y="4242839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4550471" y="199103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24400" y="2869218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69218"/>
                <a:ext cx="793528" cy="218650"/>
              </a:xfrm>
              <a:prstGeom prst="rect">
                <a:avLst/>
              </a:prstGeom>
              <a:blipFill rotWithShape="0">
                <a:blip r:embed="rId5"/>
                <a:stretch>
                  <a:fillRect l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blipFill rotWithShape="0">
                <a:blip r:embed="rId6"/>
                <a:stretch>
                  <a:fillRect l="-4615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4400" y="2988131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88131"/>
                <a:ext cx="793528" cy="218650"/>
              </a:xfrm>
              <a:prstGeom prst="rect">
                <a:avLst/>
              </a:prstGeom>
              <a:blipFill rotWithShape="0">
                <a:blip r:embed="rId7"/>
                <a:stretch>
                  <a:fillRect l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211770" y="1991035"/>
            <a:ext cx="19668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4891" y="3206781"/>
            <a:ext cx="6359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Shiny Surface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>
                <a:spLocks noChangeAspec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4762" r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>
                <a:spLocks noChangeAspec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3298668" y="2888333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 noChangeAspect="1"/>
          </p:cNvCxnSpPr>
          <p:nvPr/>
        </p:nvCxnSpPr>
        <p:spPr>
          <a:xfrm rot="2700000">
            <a:off x="4004418" y="2053938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 rot="2857483">
            <a:off x="3529650" y="2900239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2305314" y="1889869"/>
            <a:ext cx="211610" cy="301093"/>
            <a:chOff x="4900055" y="5611708"/>
            <a:chExt cx="211610" cy="301093"/>
          </a:xfrm>
        </p:grpSpPr>
        <p:sp>
          <p:nvSpPr>
            <p:cNvPr id="34" name="Arc 33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800600" y="1956868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300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blipFill rotWithShape="0">
                <a:blip r:embed="rId3"/>
                <a:stretch>
                  <a:fillRect l="-4762" r="-7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-2700000" flipV="1">
            <a:off x="3034086" y="2036046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4465522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3059038" y="25382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38" y="2538244"/>
                <a:ext cx="125996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 noChangeAspect="1"/>
          </p:cNvCxnSpPr>
          <p:nvPr/>
        </p:nvCxnSpPr>
        <p:spPr>
          <a:xfrm rot="-3900000">
            <a:off x="2893813" y="224638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3908732">
            <a:off x="1964762" y="2380396"/>
            <a:ext cx="211610" cy="301093"/>
            <a:chOff x="4900055" y="5611708"/>
            <a:chExt cx="211610" cy="301093"/>
          </a:xfrm>
        </p:grpSpPr>
        <p:sp>
          <p:nvSpPr>
            <p:cNvPr id="18" name="Arc 17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8-Point Star 4"/>
          <p:cNvSpPr>
            <a:spLocks noChangeAspect="1"/>
          </p:cNvSpPr>
          <p:nvPr/>
        </p:nvSpPr>
        <p:spPr>
          <a:xfrm>
            <a:off x="4550471" y="199103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cxnSpLocks noChangeAspect="1"/>
          </p:cNvCxnSpPr>
          <p:nvPr/>
        </p:nvCxnSpPr>
        <p:spPr>
          <a:xfrm rot="-1500000">
            <a:off x="3229184" y="191467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>
                <a:spLocks noChangeAspect="1"/>
              </p:cNvSpPr>
              <p:nvPr/>
            </p:nvSpPr>
            <p:spPr>
              <a:xfrm>
                <a:off x="2887216" y="2705020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16" y="2705020"/>
                <a:ext cx="125996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>
                <a:spLocks noChangeAspec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4762" r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>
                <a:spLocks noChangeAspec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/>
          <p:cNvSpPr/>
          <p:nvPr/>
        </p:nvSpPr>
        <p:spPr>
          <a:xfrm>
            <a:off x="3298668" y="2888333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cxnSpLocks noChangeAspect="1"/>
          </p:cNvCxnSpPr>
          <p:nvPr/>
        </p:nvCxnSpPr>
        <p:spPr>
          <a:xfrm rot="2700000">
            <a:off x="4004418" y="2053938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 rot="2857483">
            <a:off x="3529650" y="2900239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003076" y="2813053"/>
            <a:ext cx="111924" cy="17266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26219"/>
              <a:gd name="connsiteY0" fmla="*/ 104573 h 104573"/>
              <a:gd name="connsiteX1" fmla="*/ 90487 w 226219"/>
              <a:gd name="connsiteY1" fmla="*/ 21227 h 104573"/>
              <a:gd name="connsiteX2" fmla="*/ 226219 w 226219"/>
              <a:gd name="connsiteY2" fmla="*/ 4559 h 104573"/>
              <a:gd name="connsiteX0" fmla="*/ 0 w 188119"/>
              <a:gd name="connsiteY0" fmla="*/ 63135 h 63135"/>
              <a:gd name="connsiteX1" fmla="*/ 52387 w 188119"/>
              <a:gd name="connsiteY1" fmla="*/ 20270 h 63135"/>
              <a:gd name="connsiteX2" fmla="*/ 188119 w 188119"/>
              <a:gd name="connsiteY2" fmla="*/ 3602 h 63135"/>
              <a:gd name="connsiteX0" fmla="*/ 0 w 188119"/>
              <a:gd name="connsiteY0" fmla="*/ 73524 h 73524"/>
              <a:gd name="connsiteX1" fmla="*/ 85724 w 188119"/>
              <a:gd name="connsiteY1" fmla="*/ 4465 h 73524"/>
              <a:gd name="connsiteX2" fmla="*/ 188119 w 188119"/>
              <a:gd name="connsiteY2" fmla="*/ 13991 h 73524"/>
              <a:gd name="connsiteX0" fmla="*/ 0 w 128587"/>
              <a:gd name="connsiteY0" fmla="*/ 93983 h 93983"/>
              <a:gd name="connsiteX1" fmla="*/ 26192 w 128587"/>
              <a:gd name="connsiteY1" fmla="*/ 5874 h 93983"/>
              <a:gd name="connsiteX2" fmla="*/ 128587 w 128587"/>
              <a:gd name="connsiteY2" fmla="*/ 15400 h 93983"/>
              <a:gd name="connsiteX0" fmla="*/ 0 w 140493"/>
              <a:gd name="connsiteY0" fmla="*/ 58182 h 58182"/>
              <a:gd name="connsiteX1" fmla="*/ 38098 w 140493"/>
              <a:gd name="connsiteY1" fmla="*/ 3411 h 58182"/>
              <a:gd name="connsiteX2" fmla="*/ 140493 w 140493"/>
              <a:gd name="connsiteY2" fmla="*/ 12937 h 58182"/>
              <a:gd name="connsiteX0" fmla="*/ 0 w 140493"/>
              <a:gd name="connsiteY0" fmla="*/ 70712 h 70712"/>
              <a:gd name="connsiteX1" fmla="*/ 76198 w 140493"/>
              <a:gd name="connsiteY1" fmla="*/ 1654 h 70712"/>
              <a:gd name="connsiteX2" fmla="*/ 140493 w 140493"/>
              <a:gd name="connsiteY2" fmla="*/ 25467 h 70712"/>
              <a:gd name="connsiteX0" fmla="*/ 0 w 83343"/>
              <a:gd name="connsiteY0" fmla="*/ 83293 h 83293"/>
              <a:gd name="connsiteX1" fmla="*/ 19048 w 83343"/>
              <a:gd name="connsiteY1" fmla="*/ 2329 h 83293"/>
              <a:gd name="connsiteX2" fmla="*/ 83343 w 83343"/>
              <a:gd name="connsiteY2" fmla="*/ 26142 h 83293"/>
              <a:gd name="connsiteX0" fmla="*/ 2405 w 85748"/>
              <a:gd name="connsiteY0" fmla="*/ 83293 h 83293"/>
              <a:gd name="connsiteX1" fmla="*/ 21453 w 85748"/>
              <a:gd name="connsiteY1" fmla="*/ 2329 h 83293"/>
              <a:gd name="connsiteX2" fmla="*/ 85748 w 85748"/>
              <a:gd name="connsiteY2" fmla="*/ 26142 h 83293"/>
              <a:gd name="connsiteX0" fmla="*/ 7002 w 90345"/>
              <a:gd name="connsiteY0" fmla="*/ 74816 h 74816"/>
              <a:gd name="connsiteX1" fmla="*/ 9381 w 90345"/>
              <a:gd name="connsiteY1" fmla="*/ 3377 h 74816"/>
              <a:gd name="connsiteX2" fmla="*/ 90345 w 90345"/>
              <a:gd name="connsiteY2" fmla="*/ 17665 h 74816"/>
              <a:gd name="connsiteX0" fmla="*/ 7002 w 90345"/>
              <a:gd name="connsiteY0" fmla="*/ 77227 h 77227"/>
              <a:gd name="connsiteX1" fmla="*/ 9381 w 90345"/>
              <a:gd name="connsiteY1" fmla="*/ 5788 h 77227"/>
              <a:gd name="connsiteX2" fmla="*/ 90345 w 90345"/>
              <a:gd name="connsiteY2" fmla="*/ 20076 h 77227"/>
              <a:gd name="connsiteX0" fmla="*/ 11769 w 95112"/>
              <a:gd name="connsiteY0" fmla="*/ 77227 h 77227"/>
              <a:gd name="connsiteX1" fmla="*/ 14148 w 95112"/>
              <a:gd name="connsiteY1" fmla="*/ 5788 h 77227"/>
              <a:gd name="connsiteX2" fmla="*/ 95112 w 95112"/>
              <a:gd name="connsiteY2" fmla="*/ 20076 h 77227"/>
              <a:gd name="connsiteX0" fmla="*/ 11405 w 87604"/>
              <a:gd name="connsiteY0" fmla="*/ 86555 h 86555"/>
              <a:gd name="connsiteX1" fmla="*/ 13784 w 87604"/>
              <a:gd name="connsiteY1" fmla="*/ 15116 h 86555"/>
              <a:gd name="connsiteX2" fmla="*/ 87604 w 87604"/>
              <a:gd name="connsiteY2" fmla="*/ 12735 h 86555"/>
              <a:gd name="connsiteX0" fmla="*/ 11168 w 82605"/>
              <a:gd name="connsiteY0" fmla="*/ 93676 h 93676"/>
              <a:gd name="connsiteX1" fmla="*/ 13547 w 82605"/>
              <a:gd name="connsiteY1" fmla="*/ 22237 h 93676"/>
              <a:gd name="connsiteX2" fmla="*/ 82605 w 82605"/>
              <a:gd name="connsiteY2" fmla="*/ 10331 h 93676"/>
              <a:gd name="connsiteX0" fmla="*/ 10599 w 70130"/>
              <a:gd name="connsiteY0" fmla="*/ 86556 h 86556"/>
              <a:gd name="connsiteX1" fmla="*/ 12978 w 70130"/>
              <a:gd name="connsiteY1" fmla="*/ 15117 h 86556"/>
              <a:gd name="connsiteX2" fmla="*/ 70130 w 70130"/>
              <a:gd name="connsiteY2" fmla="*/ 12736 h 86556"/>
              <a:gd name="connsiteX0" fmla="*/ 10599 w 70130"/>
              <a:gd name="connsiteY0" fmla="*/ 78112 h 78112"/>
              <a:gd name="connsiteX1" fmla="*/ 12978 w 70130"/>
              <a:gd name="connsiteY1" fmla="*/ 6673 h 78112"/>
              <a:gd name="connsiteX2" fmla="*/ 70130 w 70130"/>
              <a:gd name="connsiteY2" fmla="*/ 4292 h 78112"/>
              <a:gd name="connsiteX0" fmla="*/ 16695 w 61938"/>
              <a:gd name="connsiteY0" fmla="*/ 78112 h 78112"/>
              <a:gd name="connsiteX1" fmla="*/ 4786 w 61938"/>
              <a:gd name="connsiteY1" fmla="*/ 6673 h 78112"/>
              <a:gd name="connsiteX2" fmla="*/ 61938 w 61938"/>
              <a:gd name="connsiteY2" fmla="*/ 4292 h 78112"/>
              <a:gd name="connsiteX0" fmla="*/ 9268 w 54511"/>
              <a:gd name="connsiteY0" fmla="*/ 75633 h 75633"/>
              <a:gd name="connsiteX1" fmla="*/ 14028 w 54511"/>
              <a:gd name="connsiteY1" fmla="*/ 8956 h 75633"/>
              <a:gd name="connsiteX2" fmla="*/ 54511 w 54511"/>
              <a:gd name="connsiteY2" fmla="*/ 1813 h 75633"/>
              <a:gd name="connsiteX0" fmla="*/ 9841 w 69372"/>
              <a:gd name="connsiteY0" fmla="*/ 75633 h 75633"/>
              <a:gd name="connsiteX1" fmla="*/ 14601 w 69372"/>
              <a:gd name="connsiteY1" fmla="*/ 8956 h 75633"/>
              <a:gd name="connsiteX2" fmla="*/ 69372 w 69372"/>
              <a:gd name="connsiteY2" fmla="*/ 1813 h 75633"/>
              <a:gd name="connsiteX0" fmla="*/ 9841 w 69372"/>
              <a:gd name="connsiteY0" fmla="*/ 78728 h 78728"/>
              <a:gd name="connsiteX1" fmla="*/ 14601 w 69372"/>
              <a:gd name="connsiteY1" fmla="*/ 12051 h 78728"/>
              <a:gd name="connsiteX2" fmla="*/ 69372 w 69372"/>
              <a:gd name="connsiteY2" fmla="*/ 4908 h 78728"/>
              <a:gd name="connsiteX0" fmla="*/ 13240 w 141827"/>
              <a:gd name="connsiteY0" fmla="*/ 95108 h 95108"/>
              <a:gd name="connsiteX1" fmla="*/ 18000 w 141827"/>
              <a:gd name="connsiteY1" fmla="*/ 28431 h 95108"/>
              <a:gd name="connsiteX2" fmla="*/ 141827 w 141827"/>
              <a:gd name="connsiteY2" fmla="*/ 2238 h 95108"/>
              <a:gd name="connsiteX0" fmla="*/ 18760 w 135441"/>
              <a:gd name="connsiteY0" fmla="*/ 187416 h 187416"/>
              <a:gd name="connsiteX1" fmla="*/ 11614 w 135441"/>
              <a:gd name="connsiteY1" fmla="*/ 30252 h 187416"/>
              <a:gd name="connsiteX2" fmla="*/ 135441 w 135441"/>
              <a:gd name="connsiteY2" fmla="*/ 4059 h 187416"/>
              <a:gd name="connsiteX0" fmla="*/ 8846 w 125527"/>
              <a:gd name="connsiteY0" fmla="*/ 184562 h 184562"/>
              <a:gd name="connsiteX1" fmla="*/ 25513 w 125527"/>
              <a:gd name="connsiteY1" fmla="*/ 65498 h 184562"/>
              <a:gd name="connsiteX2" fmla="*/ 125527 w 125527"/>
              <a:gd name="connsiteY2" fmla="*/ 1205 h 184562"/>
              <a:gd name="connsiteX0" fmla="*/ 8530 w 115686"/>
              <a:gd name="connsiteY0" fmla="*/ 182230 h 182230"/>
              <a:gd name="connsiteX1" fmla="*/ 25197 w 115686"/>
              <a:gd name="connsiteY1" fmla="*/ 63166 h 182230"/>
              <a:gd name="connsiteX2" fmla="*/ 115686 w 115686"/>
              <a:gd name="connsiteY2" fmla="*/ 1254 h 182230"/>
              <a:gd name="connsiteX0" fmla="*/ 9531 w 111924"/>
              <a:gd name="connsiteY0" fmla="*/ 172667 h 172667"/>
              <a:gd name="connsiteX1" fmla="*/ 21435 w 111924"/>
              <a:gd name="connsiteY1" fmla="*/ 63128 h 172667"/>
              <a:gd name="connsiteX2" fmla="*/ 111924 w 111924"/>
              <a:gd name="connsiteY2" fmla="*/ 1216 h 17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24" h="172667">
                <a:moveTo>
                  <a:pt x="9531" y="172667"/>
                </a:moveTo>
                <a:cubicBezTo>
                  <a:pt x="-10314" y="138933"/>
                  <a:pt x="4370" y="91703"/>
                  <a:pt x="21435" y="63128"/>
                </a:cubicBezTo>
                <a:cubicBezTo>
                  <a:pt x="38500" y="34553"/>
                  <a:pt x="79879" y="-7714"/>
                  <a:pt x="111924" y="12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rot="6165771">
            <a:off x="2740298" y="1588941"/>
            <a:ext cx="211610" cy="301093"/>
            <a:chOff x="4900055" y="5611708"/>
            <a:chExt cx="211610" cy="301093"/>
          </a:xfrm>
        </p:grpSpPr>
        <p:sp>
          <p:nvSpPr>
            <p:cNvPr id="46" name="Arc 45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52"/>
          <p:cNvSpPr/>
          <p:nvPr/>
        </p:nvSpPr>
        <p:spPr>
          <a:xfrm rot="1003953">
            <a:off x="3138619" y="2663971"/>
            <a:ext cx="111924" cy="17266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26219"/>
              <a:gd name="connsiteY0" fmla="*/ 104573 h 104573"/>
              <a:gd name="connsiteX1" fmla="*/ 90487 w 226219"/>
              <a:gd name="connsiteY1" fmla="*/ 21227 h 104573"/>
              <a:gd name="connsiteX2" fmla="*/ 226219 w 226219"/>
              <a:gd name="connsiteY2" fmla="*/ 4559 h 104573"/>
              <a:gd name="connsiteX0" fmla="*/ 0 w 188119"/>
              <a:gd name="connsiteY0" fmla="*/ 63135 h 63135"/>
              <a:gd name="connsiteX1" fmla="*/ 52387 w 188119"/>
              <a:gd name="connsiteY1" fmla="*/ 20270 h 63135"/>
              <a:gd name="connsiteX2" fmla="*/ 188119 w 188119"/>
              <a:gd name="connsiteY2" fmla="*/ 3602 h 63135"/>
              <a:gd name="connsiteX0" fmla="*/ 0 w 188119"/>
              <a:gd name="connsiteY0" fmla="*/ 73524 h 73524"/>
              <a:gd name="connsiteX1" fmla="*/ 85724 w 188119"/>
              <a:gd name="connsiteY1" fmla="*/ 4465 h 73524"/>
              <a:gd name="connsiteX2" fmla="*/ 188119 w 188119"/>
              <a:gd name="connsiteY2" fmla="*/ 13991 h 73524"/>
              <a:gd name="connsiteX0" fmla="*/ 0 w 128587"/>
              <a:gd name="connsiteY0" fmla="*/ 93983 h 93983"/>
              <a:gd name="connsiteX1" fmla="*/ 26192 w 128587"/>
              <a:gd name="connsiteY1" fmla="*/ 5874 h 93983"/>
              <a:gd name="connsiteX2" fmla="*/ 128587 w 128587"/>
              <a:gd name="connsiteY2" fmla="*/ 15400 h 93983"/>
              <a:gd name="connsiteX0" fmla="*/ 0 w 140493"/>
              <a:gd name="connsiteY0" fmla="*/ 58182 h 58182"/>
              <a:gd name="connsiteX1" fmla="*/ 38098 w 140493"/>
              <a:gd name="connsiteY1" fmla="*/ 3411 h 58182"/>
              <a:gd name="connsiteX2" fmla="*/ 140493 w 140493"/>
              <a:gd name="connsiteY2" fmla="*/ 12937 h 58182"/>
              <a:gd name="connsiteX0" fmla="*/ 0 w 140493"/>
              <a:gd name="connsiteY0" fmla="*/ 70712 h 70712"/>
              <a:gd name="connsiteX1" fmla="*/ 76198 w 140493"/>
              <a:gd name="connsiteY1" fmla="*/ 1654 h 70712"/>
              <a:gd name="connsiteX2" fmla="*/ 140493 w 140493"/>
              <a:gd name="connsiteY2" fmla="*/ 25467 h 70712"/>
              <a:gd name="connsiteX0" fmla="*/ 0 w 83343"/>
              <a:gd name="connsiteY0" fmla="*/ 83293 h 83293"/>
              <a:gd name="connsiteX1" fmla="*/ 19048 w 83343"/>
              <a:gd name="connsiteY1" fmla="*/ 2329 h 83293"/>
              <a:gd name="connsiteX2" fmla="*/ 83343 w 83343"/>
              <a:gd name="connsiteY2" fmla="*/ 26142 h 83293"/>
              <a:gd name="connsiteX0" fmla="*/ 2405 w 85748"/>
              <a:gd name="connsiteY0" fmla="*/ 83293 h 83293"/>
              <a:gd name="connsiteX1" fmla="*/ 21453 w 85748"/>
              <a:gd name="connsiteY1" fmla="*/ 2329 h 83293"/>
              <a:gd name="connsiteX2" fmla="*/ 85748 w 85748"/>
              <a:gd name="connsiteY2" fmla="*/ 26142 h 83293"/>
              <a:gd name="connsiteX0" fmla="*/ 7002 w 90345"/>
              <a:gd name="connsiteY0" fmla="*/ 74816 h 74816"/>
              <a:gd name="connsiteX1" fmla="*/ 9381 w 90345"/>
              <a:gd name="connsiteY1" fmla="*/ 3377 h 74816"/>
              <a:gd name="connsiteX2" fmla="*/ 90345 w 90345"/>
              <a:gd name="connsiteY2" fmla="*/ 17665 h 74816"/>
              <a:gd name="connsiteX0" fmla="*/ 7002 w 90345"/>
              <a:gd name="connsiteY0" fmla="*/ 77227 h 77227"/>
              <a:gd name="connsiteX1" fmla="*/ 9381 w 90345"/>
              <a:gd name="connsiteY1" fmla="*/ 5788 h 77227"/>
              <a:gd name="connsiteX2" fmla="*/ 90345 w 90345"/>
              <a:gd name="connsiteY2" fmla="*/ 20076 h 77227"/>
              <a:gd name="connsiteX0" fmla="*/ 11769 w 95112"/>
              <a:gd name="connsiteY0" fmla="*/ 77227 h 77227"/>
              <a:gd name="connsiteX1" fmla="*/ 14148 w 95112"/>
              <a:gd name="connsiteY1" fmla="*/ 5788 h 77227"/>
              <a:gd name="connsiteX2" fmla="*/ 95112 w 95112"/>
              <a:gd name="connsiteY2" fmla="*/ 20076 h 77227"/>
              <a:gd name="connsiteX0" fmla="*/ 11405 w 87604"/>
              <a:gd name="connsiteY0" fmla="*/ 86555 h 86555"/>
              <a:gd name="connsiteX1" fmla="*/ 13784 w 87604"/>
              <a:gd name="connsiteY1" fmla="*/ 15116 h 86555"/>
              <a:gd name="connsiteX2" fmla="*/ 87604 w 87604"/>
              <a:gd name="connsiteY2" fmla="*/ 12735 h 86555"/>
              <a:gd name="connsiteX0" fmla="*/ 11168 w 82605"/>
              <a:gd name="connsiteY0" fmla="*/ 93676 h 93676"/>
              <a:gd name="connsiteX1" fmla="*/ 13547 w 82605"/>
              <a:gd name="connsiteY1" fmla="*/ 22237 h 93676"/>
              <a:gd name="connsiteX2" fmla="*/ 82605 w 82605"/>
              <a:gd name="connsiteY2" fmla="*/ 10331 h 93676"/>
              <a:gd name="connsiteX0" fmla="*/ 10599 w 70130"/>
              <a:gd name="connsiteY0" fmla="*/ 86556 h 86556"/>
              <a:gd name="connsiteX1" fmla="*/ 12978 w 70130"/>
              <a:gd name="connsiteY1" fmla="*/ 15117 h 86556"/>
              <a:gd name="connsiteX2" fmla="*/ 70130 w 70130"/>
              <a:gd name="connsiteY2" fmla="*/ 12736 h 86556"/>
              <a:gd name="connsiteX0" fmla="*/ 10599 w 70130"/>
              <a:gd name="connsiteY0" fmla="*/ 78112 h 78112"/>
              <a:gd name="connsiteX1" fmla="*/ 12978 w 70130"/>
              <a:gd name="connsiteY1" fmla="*/ 6673 h 78112"/>
              <a:gd name="connsiteX2" fmla="*/ 70130 w 70130"/>
              <a:gd name="connsiteY2" fmla="*/ 4292 h 78112"/>
              <a:gd name="connsiteX0" fmla="*/ 16695 w 61938"/>
              <a:gd name="connsiteY0" fmla="*/ 78112 h 78112"/>
              <a:gd name="connsiteX1" fmla="*/ 4786 w 61938"/>
              <a:gd name="connsiteY1" fmla="*/ 6673 h 78112"/>
              <a:gd name="connsiteX2" fmla="*/ 61938 w 61938"/>
              <a:gd name="connsiteY2" fmla="*/ 4292 h 78112"/>
              <a:gd name="connsiteX0" fmla="*/ 9268 w 54511"/>
              <a:gd name="connsiteY0" fmla="*/ 75633 h 75633"/>
              <a:gd name="connsiteX1" fmla="*/ 14028 w 54511"/>
              <a:gd name="connsiteY1" fmla="*/ 8956 h 75633"/>
              <a:gd name="connsiteX2" fmla="*/ 54511 w 54511"/>
              <a:gd name="connsiteY2" fmla="*/ 1813 h 75633"/>
              <a:gd name="connsiteX0" fmla="*/ 9841 w 69372"/>
              <a:gd name="connsiteY0" fmla="*/ 75633 h 75633"/>
              <a:gd name="connsiteX1" fmla="*/ 14601 w 69372"/>
              <a:gd name="connsiteY1" fmla="*/ 8956 h 75633"/>
              <a:gd name="connsiteX2" fmla="*/ 69372 w 69372"/>
              <a:gd name="connsiteY2" fmla="*/ 1813 h 75633"/>
              <a:gd name="connsiteX0" fmla="*/ 9841 w 69372"/>
              <a:gd name="connsiteY0" fmla="*/ 78728 h 78728"/>
              <a:gd name="connsiteX1" fmla="*/ 14601 w 69372"/>
              <a:gd name="connsiteY1" fmla="*/ 12051 h 78728"/>
              <a:gd name="connsiteX2" fmla="*/ 69372 w 69372"/>
              <a:gd name="connsiteY2" fmla="*/ 4908 h 78728"/>
              <a:gd name="connsiteX0" fmla="*/ 13240 w 141827"/>
              <a:gd name="connsiteY0" fmla="*/ 95108 h 95108"/>
              <a:gd name="connsiteX1" fmla="*/ 18000 w 141827"/>
              <a:gd name="connsiteY1" fmla="*/ 28431 h 95108"/>
              <a:gd name="connsiteX2" fmla="*/ 141827 w 141827"/>
              <a:gd name="connsiteY2" fmla="*/ 2238 h 95108"/>
              <a:gd name="connsiteX0" fmla="*/ 18760 w 135441"/>
              <a:gd name="connsiteY0" fmla="*/ 187416 h 187416"/>
              <a:gd name="connsiteX1" fmla="*/ 11614 w 135441"/>
              <a:gd name="connsiteY1" fmla="*/ 30252 h 187416"/>
              <a:gd name="connsiteX2" fmla="*/ 135441 w 135441"/>
              <a:gd name="connsiteY2" fmla="*/ 4059 h 187416"/>
              <a:gd name="connsiteX0" fmla="*/ 8846 w 125527"/>
              <a:gd name="connsiteY0" fmla="*/ 184562 h 184562"/>
              <a:gd name="connsiteX1" fmla="*/ 25513 w 125527"/>
              <a:gd name="connsiteY1" fmla="*/ 65498 h 184562"/>
              <a:gd name="connsiteX2" fmla="*/ 125527 w 125527"/>
              <a:gd name="connsiteY2" fmla="*/ 1205 h 184562"/>
              <a:gd name="connsiteX0" fmla="*/ 8530 w 115686"/>
              <a:gd name="connsiteY0" fmla="*/ 182230 h 182230"/>
              <a:gd name="connsiteX1" fmla="*/ 25197 w 115686"/>
              <a:gd name="connsiteY1" fmla="*/ 63166 h 182230"/>
              <a:gd name="connsiteX2" fmla="*/ 115686 w 115686"/>
              <a:gd name="connsiteY2" fmla="*/ 1254 h 182230"/>
              <a:gd name="connsiteX0" fmla="*/ 9531 w 111924"/>
              <a:gd name="connsiteY0" fmla="*/ 172667 h 172667"/>
              <a:gd name="connsiteX1" fmla="*/ 21435 w 111924"/>
              <a:gd name="connsiteY1" fmla="*/ 63128 h 172667"/>
              <a:gd name="connsiteX2" fmla="*/ 111924 w 111924"/>
              <a:gd name="connsiteY2" fmla="*/ 1216 h 17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24" h="172667">
                <a:moveTo>
                  <a:pt x="9531" y="172667"/>
                </a:moveTo>
                <a:cubicBezTo>
                  <a:pt x="-10314" y="138933"/>
                  <a:pt x="4370" y="91703"/>
                  <a:pt x="21435" y="63128"/>
                </a:cubicBezTo>
                <a:cubicBezTo>
                  <a:pt x="38500" y="34553"/>
                  <a:pt x="79879" y="-7714"/>
                  <a:pt x="111924" y="12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68866" y="2442963"/>
            <a:ext cx="118857" cy="21865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</a:t>
            </a:r>
            <a:endParaRPr lang="zh-TW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744783" y="1618565"/>
            <a:ext cx="118857" cy="21865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A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769524" y="2890760"/>
                <a:ext cx="793528" cy="341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sz="800" dirty="0"/>
                  <a:t>= Reflection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en-US" sz="800" dirty="0"/>
              </a:p>
              <a:p>
                <a:r>
                  <a:rPr lang="en-US" sz="800" dirty="0"/>
                  <a:t>n = Shininess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524" y="2890760"/>
                <a:ext cx="793528" cy="341760"/>
              </a:xfrm>
              <a:prstGeom prst="rect">
                <a:avLst/>
              </a:prstGeom>
              <a:blipFill rotWithShape="0">
                <a:blip r:embed="rId9"/>
                <a:stretch>
                  <a:fillRect l="-7634" r="-14504" b="-53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>
                <a:spLocks noChangeAspect="1"/>
              </p:cNvSpPr>
              <p:nvPr/>
            </p:nvSpPr>
            <p:spPr>
              <a:xfrm>
                <a:off x="2814251" y="1912436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251" y="1912436"/>
                <a:ext cx="125996" cy="218650"/>
              </a:xfrm>
              <a:prstGeom prst="rect">
                <a:avLst/>
              </a:prstGeom>
              <a:blipFill rotWithShape="0">
                <a:blip r:embed="rId10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>
                <a:spLocks noChangeAspect="1"/>
              </p:cNvSpPr>
              <p:nvPr/>
            </p:nvSpPr>
            <p:spPr>
              <a:xfrm>
                <a:off x="2204385" y="2617393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85" y="2617393"/>
                <a:ext cx="125996" cy="218650"/>
              </a:xfrm>
              <a:prstGeom prst="rect">
                <a:avLst/>
              </a:prstGeom>
              <a:blipFill rotWithShape="0">
                <a:blip r:embed="rId11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75942" y="2642350"/>
                <a:ext cx="1127425" cy="245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Specularity</a:t>
                </a:r>
                <a14:m>
                  <m:oMath xmlns:m="http://schemas.openxmlformats.org/officeDocument/2006/math"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8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42" y="2642350"/>
                <a:ext cx="1127425" cy="245580"/>
              </a:xfrm>
              <a:prstGeom prst="rect">
                <a:avLst/>
              </a:prstGeom>
              <a:blipFill rotWithShape="0">
                <a:blip r:embed="rId1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2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9620000" flipV="1">
            <a:off x="3144050" y="1940942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9620000">
            <a:off x="3399978" y="2844790"/>
            <a:ext cx="1371601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920000">
            <a:off x="2973704" y="2552321"/>
            <a:ext cx="137160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46482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" name="Group 16"/>
          <p:cNvGrpSpPr/>
          <p:nvPr/>
        </p:nvGrpSpPr>
        <p:grpSpPr>
          <a:xfrm rot="5754073">
            <a:off x="2504718" y="1633379"/>
            <a:ext cx="211610" cy="301093"/>
            <a:chOff x="4900055" y="5611708"/>
            <a:chExt cx="211610" cy="301093"/>
          </a:xfrm>
        </p:grpSpPr>
        <p:sp>
          <p:nvSpPr>
            <p:cNvPr id="18" name="Arc 17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8-Point Star 4"/>
          <p:cNvSpPr>
            <a:spLocks noChangeAspect="1"/>
          </p:cNvSpPr>
          <p:nvPr/>
        </p:nvSpPr>
        <p:spPr>
          <a:xfrm>
            <a:off x="4724400" y="2223776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24400" y="3075180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075180"/>
                <a:ext cx="793528" cy="218650"/>
              </a:xfrm>
              <a:prstGeom prst="rect">
                <a:avLst/>
              </a:prstGeom>
              <a:blipFill rotWithShape="0">
                <a:blip r:embed="rId5"/>
                <a:stretch>
                  <a:fillRect l="-4615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3525115" y="2373365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115" y="2373365"/>
                <a:ext cx="125996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14286" r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35"/>
          <p:cNvSpPr/>
          <p:nvPr/>
        </p:nvSpPr>
        <p:spPr>
          <a:xfrm>
            <a:off x="3527286" y="2647360"/>
            <a:ext cx="102394" cy="43453"/>
          </a:xfrm>
          <a:custGeom>
            <a:avLst/>
            <a:gdLst>
              <a:gd name="connsiteX0" fmla="*/ 0 w 85725"/>
              <a:gd name="connsiteY0" fmla="*/ 0 h 11906"/>
              <a:gd name="connsiteX1" fmla="*/ 85725 w 85725"/>
              <a:gd name="connsiteY1" fmla="*/ 11906 h 11906"/>
              <a:gd name="connsiteX2" fmla="*/ 85725 w 85725"/>
              <a:gd name="connsiteY2" fmla="*/ 11906 h 11906"/>
              <a:gd name="connsiteX0" fmla="*/ 0 w 102394"/>
              <a:gd name="connsiteY0" fmla="*/ 0 h 23813"/>
              <a:gd name="connsiteX1" fmla="*/ 85725 w 102394"/>
              <a:gd name="connsiteY1" fmla="*/ 11906 h 23813"/>
              <a:gd name="connsiteX2" fmla="*/ 102394 w 102394"/>
              <a:gd name="connsiteY2" fmla="*/ 23813 h 23813"/>
              <a:gd name="connsiteX0" fmla="*/ 0 w 102394"/>
              <a:gd name="connsiteY0" fmla="*/ 1145 h 24958"/>
              <a:gd name="connsiteX1" fmla="*/ 52387 w 102394"/>
              <a:gd name="connsiteY1" fmla="*/ 1145 h 24958"/>
              <a:gd name="connsiteX2" fmla="*/ 102394 w 102394"/>
              <a:gd name="connsiteY2" fmla="*/ 24958 h 24958"/>
              <a:gd name="connsiteX0" fmla="*/ 0 w 102394"/>
              <a:gd name="connsiteY0" fmla="*/ 19449 h 43262"/>
              <a:gd name="connsiteX1" fmla="*/ 57150 w 102394"/>
              <a:gd name="connsiteY1" fmla="*/ 399 h 43262"/>
              <a:gd name="connsiteX2" fmla="*/ 102394 w 102394"/>
              <a:gd name="connsiteY2" fmla="*/ 43262 h 43262"/>
              <a:gd name="connsiteX0" fmla="*/ 0 w 102394"/>
              <a:gd name="connsiteY0" fmla="*/ 20897 h 44710"/>
              <a:gd name="connsiteX1" fmla="*/ 57150 w 102394"/>
              <a:gd name="connsiteY1" fmla="*/ 1847 h 44710"/>
              <a:gd name="connsiteX2" fmla="*/ 102394 w 102394"/>
              <a:gd name="connsiteY2" fmla="*/ 44710 h 44710"/>
              <a:gd name="connsiteX0" fmla="*/ 0 w 102394"/>
              <a:gd name="connsiteY0" fmla="*/ 19640 h 43453"/>
              <a:gd name="connsiteX1" fmla="*/ 57150 w 102394"/>
              <a:gd name="connsiteY1" fmla="*/ 590 h 43453"/>
              <a:gd name="connsiteX2" fmla="*/ 102394 w 102394"/>
              <a:gd name="connsiteY2" fmla="*/ 43453 h 4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94" h="43453">
                <a:moveTo>
                  <a:pt x="0" y="19640"/>
                </a:moveTo>
                <a:cubicBezTo>
                  <a:pt x="28575" y="-2585"/>
                  <a:pt x="39660" y="-455"/>
                  <a:pt x="57150" y="590"/>
                </a:cubicBezTo>
                <a:cubicBezTo>
                  <a:pt x="83741" y="2178"/>
                  <a:pt x="96838" y="39484"/>
                  <a:pt x="102394" y="4345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>
                <a:spLocks noChangeAspect="1"/>
              </p:cNvSpPr>
              <p:nvPr/>
            </p:nvSpPr>
            <p:spPr>
              <a:xfrm>
                <a:off x="3780689" y="1742325"/>
                <a:ext cx="596398" cy="353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TW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800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  <m:r>
                            <a:rPr lang="en-US" altLang="zh-TW" sz="800" i="1">
                              <a:latin typeface="Cambria Math"/>
                              <a:ea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altLang="zh-TW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8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89" y="1742325"/>
                <a:ext cx="596398" cy="353623"/>
              </a:xfrm>
              <a:prstGeom prst="rect">
                <a:avLst/>
              </a:prstGeom>
              <a:blipFill rotWithShape="1">
                <a:blip r:embed="rId7"/>
                <a:stretch>
                  <a:fillRect r="-15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>
                <a:spLocks noChangeAspect="1"/>
              </p:cNvSpPr>
              <p:nvPr/>
            </p:nvSpPr>
            <p:spPr>
              <a:xfrm>
                <a:off x="3418387" y="2871887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387" y="2871887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>
                <a:spLocks noChangeAspect="1"/>
              </p:cNvSpPr>
              <p:nvPr/>
            </p:nvSpPr>
            <p:spPr>
              <a:xfrm>
                <a:off x="3596506" y="2890452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506" y="2890452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3355389" y="2894079"/>
            <a:ext cx="218936" cy="7005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6398 h 106398"/>
              <a:gd name="connsiteX1" fmla="*/ 109342 w 216694"/>
              <a:gd name="connsiteY1" fmla="*/ 6875 h 106398"/>
              <a:gd name="connsiteX2" fmla="*/ 216694 w 216694"/>
              <a:gd name="connsiteY2" fmla="*/ 15909 h 106398"/>
              <a:gd name="connsiteX0" fmla="*/ 0 w 216694"/>
              <a:gd name="connsiteY0" fmla="*/ 112889 h 112889"/>
              <a:gd name="connsiteX1" fmla="*/ 121126 w 216694"/>
              <a:gd name="connsiteY1" fmla="*/ 5277 h 112889"/>
              <a:gd name="connsiteX2" fmla="*/ 216694 w 216694"/>
              <a:gd name="connsiteY2" fmla="*/ 22400 h 112889"/>
              <a:gd name="connsiteX0" fmla="*/ 0 w 216694"/>
              <a:gd name="connsiteY0" fmla="*/ 100972 h 100972"/>
              <a:gd name="connsiteX1" fmla="*/ 116413 w 216694"/>
              <a:gd name="connsiteY1" fmla="*/ 9537 h 100972"/>
              <a:gd name="connsiteX2" fmla="*/ 216694 w 216694"/>
              <a:gd name="connsiteY2" fmla="*/ 10483 h 100972"/>
              <a:gd name="connsiteX0" fmla="*/ 0 w 216694"/>
              <a:gd name="connsiteY0" fmla="*/ 116371 h 116371"/>
              <a:gd name="connsiteX1" fmla="*/ 128197 w 216694"/>
              <a:gd name="connsiteY1" fmla="*/ 4713 h 116371"/>
              <a:gd name="connsiteX2" fmla="*/ 216694 w 216694"/>
              <a:gd name="connsiteY2" fmla="*/ 25882 h 116371"/>
              <a:gd name="connsiteX0" fmla="*/ 0 w 216694"/>
              <a:gd name="connsiteY0" fmla="*/ 119958 h 119958"/>
              <a:gd name="connsiteX1" fmla="*/ 116413 w 216694"/>
              <a:gd name="connsiteY1" fmla="*/ 4254 h 119958"/>
              <a:gd name="connsiteX2" fmla="*/ 216694 w 216694"/>
              <a:gd name="connsiteY2" fmla="*/ 29469 h 119958"/>
              <a:gd name="connsiteX0" fmla="*/ 0 w 216694"/>
              <a:gd name="connsiteY0" fmla="*/ 122110 h 122110"/>
              <a:gd name="connsiteX1" fmla="*/ 116413 w 216694"/>
              <a:gd name="connsiteY1" fmla="*/ 6406 h 122110"/>
              <a:gd name="connsiteX2" fmla="*/ 216694 w 216694"/>
              <a:gd name="connsiteY2" fmla="*/ 31621 h 122110"/>
              <a:gd name="connsiteX0" fmla="*/ 0 w 216694"/>
              <a:gd name="connsiteY0" fmla="*/ 118983 h 118983"/>
              <a:gd name="connsiteX1" fmla="*/ 102271 w 216694"/>
              <a:gd name="connsiteY1" fmla="*/ 7325 h 118983"/>
              <a:gd name="connsiteX2" fmla="*/ 216694 w 216694"/>
              <a:gd name="connsiteY2" fmla="*/ 28494 h 118983"/>
              <a:gd name="connsiteX0" fmla="*/ 0 w 216694"/>
              <a:gd name="connsiteY0" fmla="*/ 118983 h 118983"/>
              <a:gd name="connsiteX1" fmla="*/ 109342 w 216694"/>
              <a:gd name="connsiteY1" fmla="*/ 7325 h 118983"/>
              <a:gd name="connsiteX2" fmla="*/ 216694 w 216694"/>
              <a:gd name="connsiteY2" fmla="*/ 28494 h 1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18983">
                <a:moveTo>
                  <a:pt x="0" y="118983"/>
                </a:moveTo>
                <a:cubicBezTo>
                  <a:pt x="30162" y="59055"/>
                  <a:pt x="73226" y="22406"/>
                  <a:pt x="109342" y="7325"/>
                </a:cubicBezTo>
                <a:cubicBezTo>
                  <a:pt x="145458" y="-7756"/>
                  <a:pt x="165573" y="1005"/>
                  <a:pt x="216694" y="28494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428149">
            <a:off x="3577982" y="2926030"/>
            <a:ext cx="216694" cy="102492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2492 h 102492"/>
              <a:gd name="connsiteX1" fmla="*/ 91656 w 216694"/>
              <a:gd name="connsiteY1" fmla="*/ 8562 h 102492"/>
              <a:gd name="connsiteX2" fmla="*/ 216694 w 216694"/>
              <a:gd name="connsiteY2" fmla="*/ 12003 h 10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02492">
                <a:moveTo>
                  <a:pt x="0" y="102492"/>
                </a:moveTo>
                <a:cubicBezTo>
                  <a:pt x="30162" y="42564"/>
                  <a:pt x="55540" y="23643"/>
                  <a:pt x="91656" y="8562"/>
                </a:cubicBezTo>
                <a:cubicBezTo>
                  <a:pt x="127772" y="-6519"/>
                  <a:pt x="163216" y="692"/>
                  <a:pt x="216694" y="1200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141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971800" y="3222021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spec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4762" r="-6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5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9620000" flipV="1">
            <a:off x="3143620" y="1955488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9620000">
            <a:off x="3399978" y="2844790"/>
            <a:ext cx="1371601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920000">
            <a:off x="2973704" y="2552321"/>
            <a:ext cx="137160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05000" y="407953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6" name="Group 35"/>
          <p:cNvGrpSpPr/>
          <p:nvPr/>
        </p:nvGrpSpPr>
        <p:grpSpPr>
          <a:xfrm rot="5754073">
            <a:off x="2576729" y="1748812"/>
            <a:ext cx="211610" cy="301093"/>
            <a:chOff x="4900055" y="5611708"/>
            <a:chExt cx="211610" cy="301093"/>
          </a:xfrm>
        </p:grpSpPr>
        <p:sp>
          <p:nvSpPr>
            <p:cNvPr id="37" name="Arc 36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8-Point Star 4"/>
          <p:cNvSpPr>
            <a:spLocks noChangeAspect="1"/>
          </p:cNvSpPr>
          <p:nvPr/>
        </p:nvSpPr>
        <p:spPr>
          <a:xfrm>
            <a:off x="4696473" y="2302969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54870" y="2302969"/>
                <a:ext cx="1103940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900" dirty="0"/>
                  <a:t>Light Source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800" dirty="0"/>
                  <a:t>	=	Intensity (a float)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800" dirty="0"/>
                  <a:t>=	Light Color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70" y="2302969"/>
                <a:ext cx="1103940" cy="477054"/>
              </a:xfrm>
              <a:prstGeom prst="rect">
                <a:avLst/>
              </a:prstGeom>
              <a:blipFill rotWithShape="0">
                <a:blip r:embed="rId6"/>
                <a:stretch>
                  <a:fillRect l="-6630" b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73388" y="1612507"/>
                <a:ext cx="2403411" cy="245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8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sz="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sz="8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388" y="1612507"/>
                <a:ext cx="2403411" cy="245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471734" y="1461763"/>
            <a:ext cx="1414465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900" dirty="0"/>
              <a:t>The </a:t>
            </a:r>
            <a:r>
              <a:rPr lang="en-US" altLang="zh-TW" sz="900" dirty="0" err="1"/>
              <a:t>Phong</a:t>
            </a:r>
            <a:r>
              <a:rPr lang="en-US" altLang="zh-TW" sz="900" dirty="0"/>
              <a:t> Illumination Model</a:t>
            </a:r>
            <a:endParaRPr lang="zh-TW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3399016" y="2886938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16" y="2886938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>
                <a:spLocks noChangeAspect="1"/>
              </p:cNvSpPr>
              <p:nvPr/>
            </p:nvSpPr>
            <p:spPr>
              <a:xfrm>
                <a:off x="3589860" y="2905226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60" y="2905226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3355389" y="2887700"/>
            <a:ext cx="218936" cy="7005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6398 h 106398"/>
              <a:gd name="connsiteX1" fmla="*/ 109342 w 216694"/>
              <a:gd name="connsiteY1" fmla="*/ 6875 h 106398"/>
              <a:gd name="connsiteX2" fmla="*/ 216694 w 216694"/>
              <a:gd name="connsiteY2" fmla="*/ 15909 h 106398"/>
              <a:gd name="connsiteX0" fmla="*/ 0 w 216694"/>
              <a:gd name="connsiteY0" fmla="*/ 112889 h 112889"/>
              <a:gd name="connsiteX1" fmla="*/ 121126 w 216694"/>
              <a:gd name="connsiteY1" fmla="*/ 5277 h 112889"/>
              <a:gd name="connsiteX2" fmla="*/ 216694 w 216694"/>
              <a:gd name="connsiteY2" fmla="*/ 22400 h 112889"/>
              <a:gd name="connsiteX0" fmla="*/ 0 w 216694"/>
              <a:gd name="connsiteY0" fmla="*/ 100972 h 100972"/>
              <a:gd name="connsiteX1" fmla="*/ 116413 w 216694"/>
              <a:gd name="connsiteY1" fmla="*/ 9537 h 100972"/>
              <a:gd name="connsiteX2" fmla="*/ 216694 w 216694"/>
              <a:gd name="connsiteY2" fmla="*/ 10483 h 100972"/>
              <a:gd name="connsiteX0" fmla="*/ 0 w 216694"/>
              <a:gd name="connsiteY0" fmla="*/ 116371 h 116371"/>
              <a:gd name="connsiteX1" fmla="*/ 128197 w 216694"/>
              <a:gd name="connsiteY1" fmla="*/ 4713 h 116371"/>
              <a:gd name="connsiteX2" fmla="*/ 216694 w 216694"/>
              <a:gd name="connsiteY2" fmla="*/ 25882 h 116371"/>
              <a:gd name="connsiteX0" fmla="*/ 0 w 216694"/>
              <a:gd name="connsiteY0" fmla="*/ 119958 h 119958"/>
              <a:gd name="connsiteX1" fmla="*/ 116413 w 216694"/>
              <a:gd name="connsiteY1" fmla="*/ 4254 h 119958"/>
              <a:gd name="connsiteX2" fmla="*/ 216694 w 216694"/>
              <a:gd name="connsiteY2" fmla="*/ 29469 h 119958"/>
              <a:gd name="connsiteX0" fmla="*/ 0 w 216694"/>
              <a:gd name="connsiteY0" fmla="*/ 122110 h 122110"/>
              <a:gd name="connsiteX1" fmla="*/ 116413 w 216694"/>
              <a:gd name="connsiteY1" fmla="*/ 6406 h 122110"/>
              <a:gd name="connsiteX2" fmla="*/ 216694 w 216694"/>
              <a:gd name="connsiteY2" fmla="*/ 31621 h 122110"/>
              <a:gd name="connsiteX0" fmla="*/ 0 w 216694"/>
              <a:gd name="connsiteY0" fmla="*/ 118983 h 118983"/>
              <a:gd name="connsiteX1" fmla="*/ 102271 w 216694"/>
              <a:gd name="connsiteY1" fmla="*/ 7325 h 118983"/>
              <a:gd name="connsiteX2" fmla="*/ 216694 w 216694"/>
              <a:gd name="connsiteY2" fmla="*/ 28494 h 118983"/>
              <a:gd name="connsiteX0" fmla="*/ 0 w 216694"/>
              <a:gd name="connsiteY0" fmla="*/ 118983 h 118983"/>
              <a:gd name="connsiteX1" fmla="*/ 109342 w 216694"/>
              <a:gd name="connsiteY1" fmla="*/ 7325 h 118983"/>
              <a:gd name="connsiteX2" fmla="*/ 216694 w 216694"/>
              <a:gd name="connsiteY2" fmla="*/ 28494 h 1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18983">
                <a:moveTo>
                  <a:pt x="0" y="118983"/>
                </a:moveTo>
                <a:cubicBezTo>
                  <a:pt x="30162" y="59055"/>
                  <a:pt x="73226" y="22406"/>
                  <a:pt x="109342" y="7325"/>
                </a:cubicBezTo>
                <a:cubicBezTo>
                  <a:pt x="145458" y="-7756"/>
                  <a:pt x="165573" y="1005"/>
                  <a:pt x="216694" y="28494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 rot="3428149">
            <a:off x="3577982" y="2919651"/>
            <a:ext cx="216694" cy="102492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2492 h 102492"/>
              <a:gd name="connsiteX1" fmla="*/ 91656 w 216694"/>
              <a:gd name="connsiteY1" fmla="*/ 8562 h 102492"/>
              <a:gd name="connsiteX2" fmla="*/ 216694 w 216694"/>
              <a:gd name="connsiteY2" fmla="*/ 12003 h 10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02492">
                <a:moveTo>
                  <a:pt x="0" y="102492"/>
                </a:moveTo>
                <a:cubicBezTo>
                  <a:pt x="30162" y="42564"/>
                  <a:pt x="55540" y="23643"/>
                  <a:pt x="91656" y="8562"/>
                </a:cubicBezTo>
                <a:cubicBezTo>
                  <a:pt x="127772" y="-6519"/>
                  <a:pt x="163216" y="692"/>
                  <a:pt x="216694" y="1200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53312" y="1671664"/>
                <a:ext cx="110394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Global Ambient Lighting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dirty="0"/>
                  <a:t>	=	Intensity (a float)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dirty="0"/>
                  <a:t>=	Light Color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12" y="1671664"/>
                <a:ext cx="110394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6077" b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910777" y="3013938"/>
                <a:ext cx="1449322" cy="723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900" dirty="0"/>
                  <a:t>Surface Material Property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b="0" dirty="0"/>
                  <a:t>	=	Ambient Color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800" dirty="0"/>
                  <a:t>	=	Diffuse Color</a:t>
                </a:r>
                <a:endParaRPr lang="en-US" sz="800" b="0" dirty="0"/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800" dirty="0"/>
                  <a:t>	=	Specular Color</a:t>
                </a:r>
                <a:endParaRPr lang="en-US" sz="800" b="0" dirty="0"/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b="0" dirty="0"/>
                  <a:t>  n 	=	Shininess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77" y="3013938"/>
                <a:ext cx="1449322" cy="723275"/>
              </a:xfrm>
              <a:prstGeom prst="rect">
                <a:avLst/>
              </a:prstGeom>
              <a:blipFill rotWithShape="0">
                <a:blip r:embed="rId10"/>
                <a:stretch>
                  <a:fillRect l="-5063" b="-1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707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8480" y="3417667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IllumFS</a:t>
            </a:r>
            <a:endParaRPr lang="zh-TW" alt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2733524" y="3466050"/>
            <a:ext cx="1828800" cy="32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582632" y="3362254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3171" y="3518871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53606" y="3023937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12" name="TextBox 11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43200" y="1675432"/>
            <a:ext cx="790171" cy="215444"/>
            <a:chOff x="3069476" y="1822222"/>
            <a:chExt cx="790171" cy="215444"/>
          </a:xfrm>
        </p:grpSpPr>
        <p:sp>
          <p:nvSpPr>
            <p:cNvPr id="15" name="TextBox 1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33524" y="2367238"/>
            <a:ext cx="786384" cy="215444"/>
            <a:chOff x="3074177" y="2222956"/>
            <a:chExt cx="786384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 rot="16200000">
            <a:off x="1997596" y="3377325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909042" y="2217142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2727530" y="3104961"/>
            <a:ext cx="672342" cy="1937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34963" y="309410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2231362" y="309410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2743200" y="1721152"/>
            <a:ext cx="899261" cy="2468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37206" y="2406380"/>
            <a:ext cx="841248" cy="201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28545" y="2622424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743200" y="1721963"/>
            <a:ext cx="950976" cy="3017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35045" y="2405006"/>
            <a:ext cx="896112" cy="256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39518" y="1721963"/>
            <a:ext cx="841248" cy="192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39518" y="1718960"/>
            <a:ext cx="1828800" cy="576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28014" y="1979800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878859" y="1454877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3847614" y="1494019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33524" y="2405006"/>
            <a:ext cx="182880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96826" y="453390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3" name="Oval 42"/>
          <p:cNvSpPr/>
          <p:nvPr/>
        </p:nvSpPr>
        <p:spPr>
          <a:xfrm>
            <a:off x="3356572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25384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72368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713986" y="2747223"/>
            <a:ext cx="74101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mMaterialLoader</a:t>
            </a:r>
            <a:endParaRPr lang="zh-TW" altLang="en-US" sz="800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2804569" y="1631181"/>
            <a:ext cx="455" cy="147409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98478" y="2514702"/>
            <a:ext cx="12954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(Data type: </a:t>
            </a:r>
            <a:r>
              <a:rPr lang="en-US" altLang="zh-TW" sz="800" dirty="0" err="1"/>
              <a:t>ShaderMaterial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6" name="Freeform 75"/>
          <p:cNvSpPr/>
          <p:nvPr/>
        </p:nvSpPr>
        <p:spPr>
          <a:xfrm>
            <a:off x="4492605" y="2712476"/>
            <a:ext cx="80438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741039" y="1715102"/>
            <a:ext cx="1005840" cy="4389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819146" y="2107129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IllumRenderable</a:t>
            </a:r>
            <a:endParaRPr lang="zh-TW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206534" y="1454877"/>
            <a:ext cx="41410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Material</a:t>
            </a:r>
            <a:endParaRPr lang="zh-TW" alt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4206534" y="1494019"/>
            <a:ext cx="414103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82"/>
          <p:cNvCxnSpPr>
            <a:endCxn id="82" idx="2"/>
          </p:cNvCxnSpPr>
          <p:nvPr/>
        </p:nvCxnSpPr>
        <p:spPr>
          <a:xfrm rot="5400000" flipH="1" flipV="1">
            <a:off x="3221381" y="2376587"/>
            <a:ext cx="1937612" cy="446797"/>
          </a:xfrm>
          <a:prstGeom prst="bentConnector3">
            <a:avLst>
              <a:gd name="adj1" fmla="val 76312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733524" y="2404872"/>
            <a:ext cx="933197" cy="3931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816432" y="2773515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IllumShader</a:t>
            </a:r>
            <a:endParaRPr lang="zh-TW" alt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3709375" y="2798064"/>
            <a:ext cx="745621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718108" y="3518348"/>
            <a:ext cx="44830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uMaterial</a:t>
            </a:r>
            <a:endParaRPr lang="zh-TW" altLang="en-US" sz="800" dirty="0"/>
          </a:p>
        </p:txBody>
      </p:sp>
      <p:sp>
        <p:nvSpPr>
          <p:cNvPr id="96" name="Rectangle 95"/>
          <p:cNvSpPr/>
          <p:nvPr/>
        </p:nvSpPr>
        <p:spPr>
          <a:xfrm>
            <a:off x="3702436" y="3576572"/>
            <a:ext cx="455981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 rot="10800000">
            <a:off x="3941042" y="2749054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00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487971" y="2029955"/>
            <a:ext cx="914400" cy="914400"/>
            <a:chOff x="2487971" y="2029955"/>
            <a:chExt cx="914400" cy="914400"/>
          </a:xfrm>
        </p:grpSpPr>
        <p:sp>
          <p:nvSpPr>
            <p:cNvPr id="3" name="Oval 2"/>
            <p:cNvSpPr/>
            <p:nvPr/>
          </p:nvSpPr>
          <p:spPr>
            <a:xfrm>
              <a:off x="2487971" y="2029955"/>
              <a:ext cx="914400" cy="914400"/>
            </a:xfrm>
            <a:prstGeom prst="ellipse">
              <a:avLst/>
            </a:prstGeom>
            <a:gradFill flip="none" rotWithShape="1">
              <a:gsLst>
                <a:gs pos="52000">
                  <a:schemeClr val="accent1">
                    <a:lumMod val="40000"/>
                    <a:lumOff val="60000"/>
                  </a:schemeClr>
                </a:gs>
                <a:gs pos="0">
                  <a:schemeClr val="tx1"/>
                </a:gs>
                <a:gs pos="43000">
                  <a:schemeClr val="accent1">
                    <a:lumMod val="95000"/>
                    <a:lumOff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8-Point Star 4"/>
            <p:cNvSpPr>
              <a:spLocks noChangeAspect="1"/>
            </p:cNvSpPr>
            <p:nvPr/>
          </p:nvSpPr>
          <p:spPr>
            <a:xfrm>
              <a:off x="2850702" y="2395715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652016" y="137181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TextBox 25"/>
          <p:cNvSpPr txBox="1"/>
          <p:nvPr/>
        </p:nvSpPr>
        <p:spPr>
          <a:xfrm>
            <a:off x="2733741" y="1835162"/>
            <a:ext cx="46665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429000" y="1835162"/>
            <a:ext cx="685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Directional Light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1835162"/>
            <a:ext cx="457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Spot Light</a:t>
            </a:r>
            <a:endParaRPr lang="zh-TW" altLang="en-US" sz="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445328" y="2116021"/>
            <a:ext cx="653144" cy="685800"/>
            <a:chOff x="3445328" y="2385060"/>
            <a:chExt cx="653144" cy="685800"/>
          </a:xfrm>
        </p:grpSpPr>
        <p:grpSp>
          <p:nvGrpSpPr>
            <p:cNvPr id="35" name="Group 34"/>
            <p:cNvGrpSpPr/>
            <p:nvPr/>
          </p:nvGrpSpPr>
          <p:grpSpPr>
            <a:xfrm>
              <a:off x="3445328" y="2385060"/>
              <a:ext cx="653144" cy="685800"/>
              <a:chOff x="3276600" y="2209800"/>
              <a:chExt cx="653144" cy="68580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3276600" y="25146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423558" y="2276203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374572" y="2352403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325586" y="24384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3472544" y="22098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8-Point Star 4"/>
            <p:cNvSpPr>
              <a:spLocks noChangeAspect="1"/>
            </p:cNvSpPr>
            <p:nvPr/>
          </p:nvSpPr>
          <p:spPr>
            <a:xfrm>
              <a:off x="3641272" y="2584269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0331" y="2127896"/>
            <a:ext cx="600462" cy="642455"/>
            <a:chOff x="4581139" y="2402818"/>
            <a:chExt cx="600462" cy="642455"/>
          </a:xfrm>
        </p:grpSpPr>
        <p:sp>
          <p:nvSpPr>
            <p:cNvPr id="38" name="Oval 37"/>
            <p:cNvSpPr/>
            <p:nvPr/>
          </p:nvSpPr>
          <p:spPr>
            <a:xfrm rot="-2700000">
              <a:off x="4876800" y="2880360"/>
              <a:ext cx="304801" cy="1143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8" idx="2"/>
            </p:cNvCxnSpPr>
            <p:nvPr/>
          </p:nvCxnSpPr>
          <p:spPr>
            <a:xfrm flipH="1" flipV="1">
              <a:off x="4669631" y="2478881"/>
              <a:ext cx="251806" cy="566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6"/>
            </p:cNvCxnSpPr>
            <p:nvPr/>
          </p:nvCxnSpPr>
          <p:spPr>
            <a:xfrm flipH="1" flipV="1">
              <a:off x="4669631" y="2474119"/>
              <a:ext cx="467333" cy="355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8-Point Star 4"/>
            <p:cNvSpPr>
              <a:spLocks noChangeAspect="1"/>
            </p:cNvSpPr>
            <p:nvPr/>
          </p:nvSpPr>
          <p:spPr>
            <a:xfrm>
              <a:off x="4581139" y="2402818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69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9980000">
            <a:off x="3130531" y="1246547"/>
            <a:ext cx="210312" cy="438912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39744" y="402774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2562415" y="1215987"/>
            <a:ext cx="2355688" cy="2355688"/>
          </a:xfrm>
          <a:prstGeom prst="rect">
            <a:avLst/>
          </a:prstGeom>
          <a:gradFill flip="none" rotWithShape="1">
            <a:gsLst>
              <a:gs pos="47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" idx="0"/>
          </p:cNvCxnSpPr>
          <p:nvPr/>
        </p:nvCxnSpPr>
        <p:spPr>
          <a:xfrm>
            <a:off x="3136056" y="1270466"/>
            <a:ext cx="230918" cy="110527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0"/>
          </p:cNvCxnSpPr>
          <p:nvPr/>
        </p:nvCxnSpPr>
        <p:spPr>
          <a:xfrm>
            <a:off x="3136056" y="1270466"/>
            <a:ext cx="1337288" cy="108974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0"/>
          </p:cNvCxnSpPr>
          <p:nvPr/>
        </p:nvCxnSpPr>
        <p:spPr>
          <a:xfrm flipH="1">
            <a:off x="2983662" y="1270466"/>
            <a:ext cx="152394" cy="110107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0"/>
          </p:cNvCxnSpPr>
          <p:nvPr/>
        </p:nvCxnSpPr>
        <p:spPr>
          <a:xfrm>
            <a:off x="3136056" y="1270466"/>
            <a:ext cx="604203" cy="1101073"/>
          </a:xfrm>
          <a:prstGeom prst="straightConnector1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0"/>
          </p:cNvCxnSpPr>
          <p:nvPr/>
        </p:nvCxnSpPr>
        <p:spPr>
          <a:xfrm>
            <a:off x="3136056" y="1270466"/>
            <a:ext cx="978744" cy="110527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oon 43"/>
          <p:cNvSpPr/>
          <p:nvPr/>
        </p:nvSpPr>
        <p:spPr>
          <a:xfrm rot="14820000">
            <a:off x="3332200" y="1563710"/>
            <a:ext cx="130606" cy="731818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8" h="489779">
                <a:moveTo>
                  <a:pt x="89338" y="489779"/>
                </a:moveTo>
                <a:cubicBezTo>
                  <a:pt x="28575" y="481946"/>
                  <a:pt x="233" y="329454"/>
                  <a:pt x="2" y="247824"/>
                </a:cubicBezTo>
                <a:cubicBezTo>
                  <a:pt x="-229" y="166194"/>
                  <a:pt x="30858" y="0"/>
                  <a:pt x="87950" y="0"/>
                </a:cubicBezTo>
                <a:cubicBezTo>
                  <a:pt x="45510" y="41389"/>
                  <a:pt x="20366" y="133223"/>
                  <a:pt x="20366" y="245936"/>
                </a:cubicBezTo>
                <a:cubicBezTo>
                  <a:pt x="20366" y="358649"/>
                  <a:pt x="45069" y="443036"/>
                  <a:pt x="87508" y="484425"/>
                </a:cubicBezTo>
                <a:cubicBezTo>
                  <a:pt x="87508" y="484426"/>
                  <a:pt x="89338" y="489778"/>
                  <a:pt x="89338" y="489779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oon 43"/>
          <p:cNvSpPr/>
          <p:nvPr/>
        </p:nvSpPr>
        <p:spPr>
          <a:xfrm rot="14280000">
            <a:off x="3513339" y="1845861"/>
            <a:ext cx="62353" cy="468849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38464 w 89338"/>
              <a:gd name="connsiteY3" fmla="*/ 317354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93244 w 93244"/>
              <a:gd name="connsiteY0" fmla="*/ 489779 h 489779"/>
              <a:gd name="connsiteX1" fmla="*/ 1 w 93244"/>
              <a:gd name="connsiteY1" fmla="*/ 317298 h 489779"/>
              <a:gd name="connsiteX2" fmla="*/ 91856 w 93244"/>
              <a:gd name="connsiteY2" fmla="*/ 0 h 489779"/>
              <a:gd name="connsiteX3" fmla="*/ 42370 w 93244"/>
              <a:gd name="connsiteY3" fmla="*/ 317354 h 489779"/>
              <a:gd name="connsiteX4" fmla="*/ 91414 w 93244"/>
              <a:gd name="connsiteY4" fmla="*/ 484425 h 489779"/>
              <a:gd name="connsiteX5" fmla="*/ 93244 w 93244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93217"/>
              <a:gd name="connsiteX1" fmla="*/ 1 w 95670"/>
              <a:gd name="connsiteY1" fmla="*/ 274209 h 493217"/>
              <a:gd name="connsiteX2" fmla="*/ 94282 w 95670"/>
              <a:gd name="connsiteY2" fmla="*/ 0 h 493217"/>
              <a:gd name="connsiteX3" fmla="*/ 44796 w 95670"/>
              <a:gd name="connsiteY3" fmla="*/ 317354 h 493217"/>
              <a:gd name="connsiteX4" fmla="*/ 93840 w 95670"/>
              <a:gd name="connsiteY4" fmla="*/ 484425 h 493217"/>
              <a:gd name="connsiteX5" fmla="*/ 95670 w 95670"/>
              <a:gd name="connsiteY5" fmla="*/ 489779 h 493217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55902 w 97460"/>
              <a:gd name="connsiteY0" fmla="*/ 532534 h 532534"/>
              <a:gd name="connsiteX1" fmla="*/ 3179 w 97460"/>
              <a:gd name="connsiteY1" fmla="*/ 274209 h 532534"/>
              <a:gd name="connsiteX2" fmla="*/ 97460 w 97460"/>
              <a:gd name="connsiteY2" fmla="*/ 0 h 532534"/>
              <a:gd name="connsiteX3" fmla="*/ 47974 w 97460"/>
              <a:gd name="connsiteY3" fmla="*/ 317354 h 532534"/>
              <a:gd name="connsiteX4" fmla="*/ 97018 w 97460"/>
              <a:gd name="connsiteY4" fmla="*/ 484425 h 532534"/>
              <a:gd name="connsiteX5" fmla="*/ 55902 w 97460"/>
              <a:gd name="connsiteY5" fmla="*/ 532534 h 532534"/>
              <a:gd name="connsiteX0" fmla="*/ 55902 w 144056"/>
              <a:gd name="connsiteY0" fmla="*/ 532534 h 532534"/>
              <a:gd name="connsiteX1" fmla="*/ 3179 w 144056"/>
              <a:gd name="connsiteY1" fmla="*/ 274209 h 532534"/>
              <a:gd name="connsiteX2" fmla="*/ 97460 w 144056"/>
              <a:gd name="connsiteY2" fmla="*/ 0 h 532534"/>
              <a:gd name="connsiteX3" fmla="*/ 47974 w 144056"/>
              <a:gd name="connsiteY3" fmla="*/ 317354 h 532534"/>
              <a:gd name="connsiteX4" fmla="*/ 144056 w 144056"/>
              <a:gd name="connsiteY4" fmla="*/ 431009 h 532534"/>
              <a:gd name="connsiteX5" fmla="*/ 55902 w 144056"/>
              <a:gd name="connsiteY5" fmla="*/ 532534 h 532534"/>
              <a:gd name="connsiteX0" fmla="*/ 58342 w 146496"/>
              <a:gd name="connsiteY0" fmla="*/ 512383 h 512383"/>
              <a:gd name="connsiteX1" fmla="*/ 5619 w 146496"/>
              <a:gd name="connsiteY1" fmla="*/ 254058 h 512383"/>
              <a:gd name="connsiteX2" fmla="*/ 133877 w 146496"/>
              <a:gd name="connsiteY2" fmla="*/ 0 h 512383"/>
              <a:gd name="connsiteX3" fmla="*/ 50414 w 146496"/>
              <a:gd name="connsiteY3" fmla="*/ 297203 h 512383"/>
              <a:gd name="connsiteX4" fmla="*/ 146496 w 146496"/>
              <a:gd name="connsiteY4" fmla="*/ 410858 h 512383"/>
              <a:gd name="connsiteX5" fmla="*/ 58342 w 146496"/>
              <a:gd name="connsiteY5" fmla="*/ 512383 h 512383"/>
              <a:gd name="connsiteX0" fmla="*/ 57649 w 145803"/>
              <a:gd name="connsiteY0" fmla="*/ 516909 h 516909"/>
              <a:gd name="connsiteX1" fmla="*/ 4926 w 145803"/>
              <a:gd name="connsiteY1" fmla="*/ 258584 h 516909"/>
              <a:gd name="connsiteX2" fmla="*/ 123546 w 145803"/>
              <a:gd name="connsiteY2" fmla="*/ 1 h 516909"/>
              <a:gd name="connsiteX3" fmla="*/ 49721 w 145803"/>
              <a:gd name="connsiteY3" fmla="*/ 301729 h 516909"/>
              <a:gd name="connsiteX4" fmla="*/ 145803 w 145803"/>
              <a:gd name="connsiteY4" fmla="*/ 415384 h 516909"/>
              <a:gd name="connsiteX5" fmla="*/ 57649 w 145803"/>
              <a:gd name="connsiteY5" fmla="*/ 516909 h 516909"/>
              <a:gd name="connsiteX0" fmla="*/ 140877 w 140877"/>
              <a:gd name="connsiteY0" fmla="*/ 415382 h 415382"/>
              <a:gd name="connsiteX1" fmla="*/ 0 w 140877"/>
              <a:gd name="connsiteY1" fmla="*/ 258582 h 415382"/>
              <a:gd name="connsiteX2" fmla="*/ 118620 w 140877"/>
              <a:gd name="connsiteY2" fmla="*/ -1 h 415382"/>
              <a:gd name="connsiteX3" fmla="*/ 44795 w 140877"/>
              <a:gd name="connsiteY3" fmla="*/ 301727 h 415382"/>
              <a:gd name="connsiteX4" fmla="*/ 140877 w 140877"/>
              <a:gd name="connsiteY4" fmla="*/ 415382 h 415382"/>
              <a:gd name="connsiteX0" fmla="*/ 106627 w 118649"/>
              <a:gd name="connsiteY0" fmla="*/ 445427 h 445427"/>
              <a:gd name="connsiteX1" fmla="*/ 29 w 118649"/>
              <a:gd name="connsiteY1" fmla="*/ 258584 h 445427"/>
              <a:gd name="connsiteX2" fmla="*/ 118649 w 118649"/>
              <a:gd name="connsiteY2" fmla="*/ 1 h 445427"/>
              <a:gd name="connsiteX3" fmla="*/ 44824 w 118649"/>
              <a:gd name="connsiteY3" fmla="*/ 301729 h 445427"/>
              <a:gd name="connsiteX4" fmla="*/ 106627 w 118649"/>
              <a:gd name="connsiteY4" fmla="*/ 445427 h 445427"/>
              <a:gd name="connsiteX0" fmla="*/ 106648 w 118670"/>
              <a:gd name="connsiteY0" fmla="*/ 445425 h 448831"/>
              <a:gd name="connsiteX1" fmla="*/ 50 w 118670"/>
              <a:gd name="connsiteY1" fmla="*/ 258582 h 448831"/>
              <a:gd name="connsiteX2" fmla="*/ 118670 w 118670"/>
              <a:gd name="connsiteY2" fmla="*/ -1 h 448831"/>
              <a:gd name="connsiteX3" fmla="*/ 44845 w 118670"/>
              <a:gd name="connsiteY3" fmla="*/ 301727 h 448831"/>
              <a:gd name="connsiteX4" fmla="*/ 106648 w 118670"/>
              <a:gd name="connsiteY4" fmla="*/ 445425 h 448831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4 w 118696"/>
              <a:gd name="connsiteY0" fmla="*/ 445427 h 445427"/>
              <a:gd name="connsiteX1" fmla="*/ 76 w 118696"/>
              <a:gd name="connsiteY1" fmla="*/ 258584 h 445427"/>
              <a:gd name="connsiteX2" fmla="*/ 118696 w 118696"/>
              <a:gd name="connsiteY2" fmla="*/ 1 h 445427"/>
              <a:gd name="connsiteX3" fmla="*/ 44871 w 118696"/>
              <a:gd name="connsiteY3" fmla="*/ 301729 h 445427"/>
              <a:gd name="connsiteX4" fmla="*/ 106674 w 118696"/>
              <a:gd name="connsiteY4" fmla="*/ 445427 h 445427"/>
              <a:gd name="connsiteX0" fmla="*/ 103385 w 115407"/>
              <a:gd name="connsiteY0" fmla="*/ 445425 h 445425"/>
              <a:gd name="connsiteX1" fmla="*/ 84 w 115407"/>
              <a:gd name="connsiteY1" fmla="*/ 230685 h 445425"/>
              <a:gd name="connsiteX2" fmla="*/ 115407 w 115407"/>
              <a:gd name="connsiteY2" fmla="*/ -1 h 445425"/>
              <a:gd name="connsiteX3" fmla="*/ 41582 w 115407"/>
              <a:gd name="connsiteY3" fmla="*/ 301727 h 445425"/>
              <a:gd name="connsiteX4" fmla="*/ 103385 w 115407"/>
              <a:gd name="connsiteY4" fmla="*/ 445425 h 445425"/>
              <a:gd name="connsiteX0" fmla="*/ 103383 w 115405"/>
              <a:gd name="connsiteY0" fmla="*/ 445427 h 445427"/>
              <a:gd name="connsiteX1" fmla="*/ 82 w 115405"/>
              <a:gd name="connsiteY1" fmla="*/ 230687 h 445427"/>
              <a:gd name="connsiteX2" fmla="*/ 115405 w 115405"/>
              <a:gd name="connsiteY2" fmla="*/ 1 h 445427"/>
              <a:gd name="connsiteX3" fmla="*/ 43949 w 115405"/>
              <a:gd name="connsiteY3" fmla="*/ 286003 h 445427"/>
              <a:gd name="connsiteX4" fmla="*/ 103383 w 115405"/>
              <a:gd name="connsiteY4" fmla="*/ 445427 h 445427"/>
              <a:gd name="connsiteX0" fmla="*/ 103383 w 115405"/>
              <a:gd name="connsiteY0" fmla="*/ 445425 h 445425"/>
              <a:gd name="connsiteX1" fmla="*/ 82 w 115405"/>
              <a:gd name="connsiteY1" fmla="*/ 230685 h 445425"/>
              <a:gd name="connsiteX2" fmla="*/ 115405 w 115405"/>
              <a:gd name="connsiteY2" fmla="*/ -1 h 445425"/>
              <a:gd name="connsiteX3" fmla="*/ 43949 w 115405"/>
              <a:gd name="connsiteY3" fmla="*/ 286001 h 445425"/>
              <a:gd name="connsiteX4" fmla="*/ 103383 w 115405"/>
              <a:gd name="connsiteY4" fmla="*/ 445425 h 445425"/>
              <a:gd name="connsiteX0" fmla="*/ 103385 w 115407"/>
              <a:gd name="connsiteY0" fmla="*/ 445427 h 445427"/>
              <a:gd name="connsiteX1" fmla="*/ 84 w 115407"/>
              <a:gd name="connsiteY1" fmla="*/ 230687 h 445427"/>
              <a:gd name="connsiteX2" fmla="*/ 115407 w 115407"/>
              <a:gd name="connsiteY2" fmla="*/ 1 h 445427"/>
              <a:gd name="connsiteX3" fmla="*/ 43951 w 115407"/>
              <a:gd name="connsiteY3" fmla="*/ 286003 h 445427"/>
              <a:gd name="connsiteX4" fmla="*/ 103385 w 115407"/>
              <a:gd name="connsiteY4" fmla="*/ 445427 h 44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7" h="445427">
                <a:moveTo>
                  <a:pt x="103385" y="445427"/>
                </a:moveTo>
                <a:cubicBezTo>
                  <a:pt x="31806" y="437472"/>
                  <a:pt x="-1920" y="304925"/>
                  <a:pt x="84" y="230687"/>
                </a:cubicBezTo>
                <a:cubicBezTo>
                  <a:pt x="2088" y="156449"/>
                  <a:pt x="58315" y="1"/>
                  <a:pt x="115407" y="1"/>
                </a:cubicBezTo>
                <a:cubicBezTo>
                  <a:pt x="72967" y="41390"/>
                  <a:pt x="43951" y="173290"/>
                  <a:pt x="43951" y="286003"/>
                </a:cubicBezTo>
                <a:cubicBezTo>
                  <a:pt x="70058" y="381384"/>
                  <a:pt x="61379" y="391866"/>
                  <a:pt x="103385" y="445427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8-Point Star 4"/>
          <p:cNvSpPr>
            <a:spLocks noChangeAspect="1"/>
          </p:cNvSpPr>
          <p:nvPr/>
        </p:nvSpPr>
        <p:spPr>
          <a:xfrm>
            <a:off x="3035167" y="1159119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434194" y="1170688"/>
            <a:ext cx="58668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position</a:t>
            </a:r>
            <a:endParaRPr lang="zh-TW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3858357" y="1162744"/>
            <a:ext cx="64920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direction</a:t>
            </a:r>
            <a:endParaRPr lang="zh-TW" altLang="en-US" sz="800" dirty="0"/>
          </a:p>
        </p:txBody>
      </p:sp>
      <p:sp>
        <p:nvSpPr>
          <p:cNvPr id="84" name="Freeform 83"/>
          <p:cNvSpPr/>
          <p:nvPr/>
        </p:nvSpPr>
        <p:spPr>
          <a:xfrm>
            <a:off x="3640177" y="1728015"/>
            <a:ext cx="709610" cy="43472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983025 w 983025"/>
              <a:gd name="connsiteY0" fmla="*/ 0 h 160419"/>
              <a:gd name="connsiteX1" fmla="*/ 350724 w 983025"/>
              <a:gd name="connsiteY1" fmla="*/ 87725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829056 w 829056"/>
              <a:gd name="connsiteY0" fmla="*/ 0 h 144626"/>
              <a:gd name="connsiteX1" fmla="*/ 504694 w 829056"/>
              <a:gd name="connsiteY1" fmla="*/ 60088 h 144626"/>
              <a:gd name="connsiteX2" fmla="*/ 280621 w 829056"/>
              <a:gd name="connsiteY2" fmla="*/ 40814 h 144626"/>
              <a:gd name="connsiteX3" fmla="*/ 0 w 829056"/>
              <a:gd name="connsiteY3" fmla="*/ 144626 h 144626"/>
              <a:gd name="connsiteX4" fmla="*/ 0 w 829056"/>
              <a:gd name="connsiteY4" fmla="*/ 144626 h 144626"/>
              <a:gd name="connsiteX0" fmla="*/ 1054085 w 1054085"/>
              <a:gd name="connsiteY0" fmla="*/ 0 h 152522"/>
              <a:gd name="connsiteX1" fmla="*/ 504694 w 1054085"/>
              <a:gd name="connsiteY1" fmla="*/ 67984 h 152522"/>
              <a:gd name="connsiteX2" fmla="*/ 280621 w 1054085"/>
              <a:gd name="connsiteY2" fmla="*/ 48710 h 152522"/>
              <a:gd name="connsiteX3" fmla="*/ 0 w 1054085"/>
              <a:gd name="connsiteY3" fmla="*/ 152522 h 152522"/>
              <a:gd name="connsiteX4" fmla="*/ 0 w 1054085"/>
              <a:gd name="connsiteY4" fmla="*/ 152522 h 152522"/>
              <a:gd name="connsiteX0" fmla="*/ 923803 w 923803"/>
              <a:gd name="connsiteY0" fmla="*/ 0 h 152522"/>
              <a:gd name="connsiteX1" fmla="*/ 504694 w 923803"/>
              <a:gd name="connsiteY1" fmla="*/ 67984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923803 w 923803"/>
              <a:gd name="connsiteY0" fmla="*/ 0 h 152522"/>
              <a:gd name="connsiteX1" fmla="*/ 504694 w 923803"/>
              <a:gd name="connsiteY1" fmla="*/ 67984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923803 w 923803"/>
              <a:gd name="connsiteY0" fmla="*/ 0 h 152522"/>
              <a:gd name="connsiteX1" fmla="*/ 611286 w 923803"/>
              <a:gd name="connsiteY1" fmla="*/ 61403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1865377 w 1865377"/>
              <a:gd name="connsiteY0" fmla="*/ 0 h 152522"/>
              <a:gd name="connsiteX1" fmla="*/ 1552860 w 1865377"/>
              <a:gd name="connsiteY1" fmla="*/ 61403 h 152522"/>
              <a:gd name="connsiteX2" fmla="*/ 1222195 w 1865377"/>
              <a:gd name="connsiteY2" fmla="*/ 48710 h 152522"/>
              <a:gd name="connsiteX3" fmla="*/ 941574 w 1865377"/>
              <a:gd name="connsiteY3" fmla="*/ 152522 h 152522"/>
              <a:gd name="connsiteX4" fmla="*/ 0 w 1865377"/>
              <a:gd name="connsiteY4" fmla="*/ 93957 h 152522"/>
              <a:gd name="connsiteX0" fmla="*/ 1865377 w 1865377"/>
              <a:gd name="connsiteY0" fmla="*/ 0 h 152522"/>
              <a:gd name="connsiteX1" fmla="*/ 1552860 w 1865377"/>
              <a:gd name="connsiteY1" fmla="*/ 61403 h 152522"/>
              <a:gd name="connsiteX2" fmla="*/ 1222195 w 1865377"/>
              <a:gd name="connsiteY2" fmla="*/ 48710 h 152522"/>
              <a:gd name="connsiteX3" fmla="*/ 941574 w 1865377"/>
              <a:gd name="connsiteY3" fmla="*/ 152522 h 152522"/>
              <a:gd name="connsiteX4" fmla="*/ 0 w 1865377"/>
              <a:gd name="connsiteY4" fmla="*/ 93957 h 152522"/>
              <a:gd name="connsiteX0" fmla="*/ 1865377 w 1865377"/>
              <a:gd name="connsiteY0" fmla="*/ 0 h 154870"/>
              <a:gd name="connsiteX1" fmla="*/ 1552860 w 1865377"/>
              <a:gd name="connsiteY1" fmla="*/ 61403 h 154870"/>
              <a:gd name="connsiteX2" fmla="*/ 1222195 w 1865377"/>
              <a:gd name="connsiteY2" fmla="*/ 48710 h 154870"/>
              <a:gd name="connsiteX3" fmla="*/ 941574 w 1865377"/>
              <a:gd name="connsiteY3" fmla="*/ 152522 h 154870"/>
              <a:gd name="connsiteX4" fmla="*/ 0 w 1865377"/>
              <a:gd name="connsiteY4" fmla="*/ 93957 h 154870"/>
              <a:gd name="connsiteX0" fmla="*/ 1865377 w 1865377"/>
              <a:gd name="connsiteY0" fmla="*/ 0 h 153203"/>
              <a:gd name="connsiteX1" fmla="*/ 1552860 w 1865377"/>
              <a:gd name="connsiteY1" fmla="*/ 61403 h 153203"/>
              <a:gd name="connsiteX2" fmla="*/ 1222195 w 1865377"/>
              <a:gd name="connsiteY2" fmla="*/ 48710 h 153203"/>
              <a:gd name="connsiteX3" fmla="*/ 941574 w 1865377"/>
              <a:gd name="connsiteY3" fmla="*/ 152522 h 153203"/>
              <a:gd name="connsiteX4" fmla="*/ 0 w 1865377"/>
              <a:gd name="connsiteY4" fmla="*/ 93957 h 153203"/>
              <a:gd name="connsiteX0" fmla="*/ 1865377 w 1865377"/>
              <a:gd name="connsiteY0" fmla="*/ 0 h 128205"/>
              <a:gd name="connsiteX1" fmla="*/ 1552860 w 1865377"/>
              <a:gd name="connsiteY1" fmla="*/ 61403 h 128205"/>
              <a:gd name="connsiteX2" fmla="*/ 1222195 w 1865377"/>
              <a:gd name="connsiteY2" fmla="*/ 48710 h 128205"/>
              <a:gd name="connsiteX3" fmla="*/ 805373 w 1865377"/>
              <a:gd name="connsiteY3" fmla="*/ 126859 h 128205"/>
              <a:gd name="connsiteX4" fmla="*/ 0 w 1865377"/>
              <a:gd name="connsiteY4" fmla="*/ 93957 h 128205"/>
              <a:gd name="connsiteX0" fmla="*/ 1865377 w 1865377"/>
              <a:gd name="connsiteY0" fmla="*/ 0 h 128205"/>
              <a:gd name="connsiteX1" fmla="*/ 1552860 w 1865377"/>
              <a:gd name="connsiteY1" fmla="*/ 61403 h 128205"/>
              <a:gd name="connsiteX2" fmla="*/ 805373 w 1865377"/>
              <a:gd name="connsiteY2" fmla="*/ 126859 h 128205"/>
              <a:gd name="connsiteX3" fmla="*/ 0 w 1865377"/>
              <a:gd name="connsiteY3" fmla="*/ 93957 h 128205"/>
              <a:gd name="connsiteX0" fmla="*/ 1865377 w 1865377"/>
              <a:gd name="connsiteY0" fmla="*/ 0 h 128635"/>
              <a:gd name="connsiteX1" fmla="*/ 1292299 w 1865377"/>
              <a:gd name="connsiteY1" fmla="*/ 44952 h 128635"/>
              <a:gd name="connsiteX2" fmla="*/ 805373 w 1865377"/>
              <a:gd name="connsiteY2" fmla="*/ 126859 h 128635"/>
              <a:gd name="connsiteX3" fmla="*/ 0 w 1865377"/>
              <a:gd name="connsiteY3" fmla="*/ 93957 h 128635"/>
              <a:gd name="connsiteX0" fmla="*/ 1865377 w 1865377"/>
              <a:gd name="connsiteY0" fmla="*/ 0 h 128635"/>
              <a:gd name="connsiteX1" fmla="*/ 1292299 w 1865377"/>
              <a:gd name="connsiteY1" fmla="*/ 44952 h 128635"/>
              <a:gd name="connsiteX2" fmla="*/ 805373 w 1865377"/>
              <a:gd name="connsiteY2" fmla="*/ 126859 h 128635"/>
              <a:gd name="connsiteX3" fmla="*/ 0 w 1865377"/>
              <a:gd name="connsiteY3" fmla="*/ 93957 h 128635"/>
              <a:gd name="connsiteX0" fmla="*/ 1865377 w 1865377"/>
              <a:gd name="connsiteY0" fmla="*/ 0 h 120203"/>
              <a:gd name="connsiteX1" fmla="*/ 1292299 w 1865377"/>
              <a:gd name="connsiteY1" fmla="*/ 44952 h 120203"/>
              <a:gd name="connsiteX2" fmla="*/ 911968 w 1865377"/>
              <a:gd name="connsiteY2" fmla="*/ 117646 h 120203"/>
              <a:gd name="connsiteX3" fmla="*/ 0 w 1865377"/>
              <a:gd name="connsiteY3" fmla="*/ 93957 h 120203"/>
              <a:gd name="connsiteX0" fmla="*/ 1865377 w 1865377"/>
              <a:gd name="connsiteY0" fmla="*/ 0 h 121447"/>
              <a:gd name="connsiteX1" fmla="*/ 1286378 w 1865377"/>
              <a:gd name="connsiteY1" fmla="*/ 26527 h 121447"/>
              <a:gd name="connsiteX2" fmla="*/ 911968 w 1865377"/>
              <a:gd name="connsiteY2" fmla="*/ 117646 h 121447"/>
              <a:gd name="connsiteX3" fmla="*/ 0 w 1865377"/>
              <a:gd name="connsiteY3" fmla="*/ 93957 h 121447"/>
              <a:gd name="connsiteX0" fmla="*/ 1865377 w 1865377"/>
              <a:gd name="connsiteY0" fmla="*/ 0 h 121447"/>
              <a:gd name="connsiteX1" fmla="*/ 1286378 w 1865377"/>
              <a:gd name="connsiteY1" fmla="*/ 26527 h 121447"/>
              <a:gd name="connsiteX2" fmla="*/ 911968 w 1865377"/>
              <a:gd name="connsiteY2" fmla="*/ 117646 h 121447"/>
              <a:gd name="connsiteX3" fmla="*/ 0 w 1865377"/>
              <a:gd name="connsiteY3" fmla="*/ 93957 h 121447"/>
              <a:gd name="connsiteX0" fmla="*/ 1764704 w 1764704"/>
              <a:gd name="connsiteY0" fmla="*/ 0 h 120131"/>
              <a:gd name="connsiteX1" fmla="*/ 1286378 w 1764704"/>
              <a:gd name="connsiteY1" fmla="*/ 25211 h 120131"/>
              <a:gd name="connsiteX2" fmla="*/ 911968 w 1764704"/>
              <a:gd name="connsiteY2" fmla="*/ 116330 h 120131"/>
              <a:gd name="connsiteX3" fmla="*/ 0 w 1764704"/>
              <a:gd name="connsiteY3" fmla="*/ 92641 h 120131"/>
              <a:gd name="connsiteX0" fmla="*/ 1764704 w 1764704"/>
              <a:gd name="connsiteY0" fmla="*/ 0 h 120131"/>
              <a:gd name="connsiteX1" fmla="*/ 1286378 w 1764704"/>
              <a:gd name="connsiteY1" fmla="*/ 25211 h 120131"/>
              <a:gd name="connsiteX2" fmla="*/ 911968 w 1764704"/>
              <a:gd name="connsiteY2" fmla="*/ 116330 h 120131"/>
              <a:gd name="connsiteX3" fmla="*/ 0 w 1764704"/>
              <a:gd name="connsiteY3" fmla="*/ 92641 h 12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704" h="120131">
                <a:moveTo>
                  <a:pt x="1764704" y="0"/>
                </a:moveTo>
                <a:cubicBezTo>
                  <a:pt x="1435518" y="1705"/>
                  <a:pt x="1428501" y="5823"/>
                  <a:pt x="1286378" y="25211"/>
                </a:cubicBezTo>
                <a:cubicBezTo>
                  <a:pt x="1144255" y="44599"/>
                  <a:pt x="1126364" y="105092"/>
                  <a:pt x="911968" y="116330"/>
                </a:cubicBezTo>
                <a:cubicBezTo>
                  <a:pt x="697572" y="127568"/>
                  <a:pt x="313858" y="112163"/>
                  <a:pt x="0" y="92641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430178" y="1286911"/>
            <a:ext cx="415071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667856" y="1534886"/>
            <a:ext cx="417257" cy="332128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983025 w 983025"/>
              <a:gd name="connsiteY0" fmla="*/ 0 h 160419"/>
              <a:gd name="connsiteX1" fmla="*/ 350724 w 983025"/>
              <a:gd name="connsiteY1" fmla="*/ 87725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504694 w 504694"/>
              <a:gd name="connsiteY0" fmla="*/ 20978 h 105516"/>
              <a:gd name="connsiteX1" fmla="*/ 280621 w 504694"/>
              <a:gd name="connsiteY1" fmla="*/ 1704 h 105516"/>
              <a:gd name="connsiteX2" fmla="*/ 0 w 504694"/>
              <a:gd name="connsiteY2" fmla="*/ 105516 h 105516"/>
              <a:gd name="connsiteX3" fmla="*/ 0 w 504694"/>
              <a:gd name="connsiteY3" fmla="*/ 105516 h 105516"/>
              <a:gd name="connsiteX0" fmla="*/ 670506 w 670506"/>
              <a:gd name="connsiteY0" fmla="*/ 0 h 121388"/>
              <a:gd name="connsiteX1" fmla="*/ 280621 w 670506"/>
              <a:gd name="connsiteY1" fmla="*/ 17576 h 121388"/>
              <a:gd name="connsiteX2" fmla="*/ 0 w 670506"/>
              <a:gd name="connsiteY2" fmla="*/ 121388 h 121388"/>
              <a:gd name="connsiteX3" fmla="*/ 0 w 670506"/>
              <a:gd name="connsiteY3" fmla="*/ 121388 h 121388"/>
              <a:gd name="connsiteX0" fmla="*/ 670506 w 670506"/>
              <a:gd name="connsiteY0" fmla="*/ 0 h 121388"/>
              <a:gd name="connsiteX1" fmla="*/ 185871 w 670506"/>
              <a:gd name="connsiteY1" fmla="*/ 34685 h 121388"/>
              <a:gd name="connsiteX2" fmla="*/ 0 w 670506"/>
              <a:gd name="connsiteY2" fmla="*/ 121388 h 121388"/>
              <a:gd name="connsiteX3" fmla="*/ 0 w 670506"/>
              <a:gd name="connsiteY3" fmla="*/ 121388 h 121388"/>
              <a:gd name="connsiteX0" fmla="*/ 729723 w 729723"/>
              <a:gd name="connsiteY0" fmla="*/ 0 h 112176"/>
              <a:gd name="connsiteX1" fmla="*/ 185871 w 729723"/>
              <a:gd name="connsiteY1" fmla="*/ 25473 h 112176"/>
              <a:gd name="connsiteX2" fmla="*/ 0 w 729723"/>
              <a:gd name="connsiteY2" fmla="*/ 112176 h 112176"/>
              <a:gd name="connsiteX3" fmla="*/ 0 w 729723"/>
              <a:gd name="connsiteY3" fmla="*/ 112176 h 112176"/>
              <a:gd name="connsiteX0" fmla="*/ 729723 w 729723"/>
              <a:gd name="connsiteY0" fmla="*/ 0 h 112176"/>
              <a:gd name="connsiteX1" fmla="*/ 185871 w 729723"/>
              <a:gd name="connsiteY1" fmla="*/ 25473 h 112176"/>
              <a:gd name="connsiteX2" fmla="*/ 0 w 729723"/>
              <a:gd name="connsiteY2" fmla="*/ 112176 h 112176"/>
              <a:gd name="connsiteX3" fmla="*/ 0 w 729723"/>
              <a:gd name="connsiteY3" fmla="*/ 112176 h 112176"/>
              <a:gd name="connsiteX0" fmla="*/ 788940 w 788940"/>
              <a:gd name="connsiteY0" fmla="*/ 0 h 104280"/>
              <a:gd name="connsiteX1" fmla="*/ 185871 w 788940"/>
              <a:gd name="connsiteY1" fmla="*/ 17577 h 104280"/>
              <a:gd name="connsiteX2" fmla="*/ 0 w 788940"/>
              <a:gd name="connsiteY2" fmla="*/ 104280 h 104280"/>
              <a:gd name="connsiteX3" fmla="*/ 0 w 788940"/>
              <a:gd name="connsiteY3" fmla="*/ 104280 h 104280"/>
              <a:gd name="connsiteX0" fmla="*/ 634973 w 634973"/>
              <a:gd name="connsiteY0" fmla="*/ 0 h 102964"/>
              <a:gd name="connsiteX1" fmla="*/ 185871 w 634973"/>
              <a:gd name="connsiteY1" fmla="*/ 16261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634973 w 634973"/>
              <a:gd name="connsiteY0" fmla="*/ 1444 h 104408"/>
              <a:gd name="connsiteX1" fmla="*/ 185871 w 634973"/>
              <a:gd name="connsiteY1" fmla="*/ 17705 h 104408"/>
              <a:gd name="connsiteX2" fmla="*/ 0 w 634973"/>
              <a:gd name="connsiteY2" fmla="*/ 104408 h 104408"/>
              <a:gd name="connsiteX3" fmla="*/ 0 w 634973"/>
              <a:gd name="connsiteY3" fmla="*/ 104408 h 104408"/>
              <a:gd name="connsiteX0" fmla="*/ 634973 w 634973"/>
              <a:gd name="connsiteY0" fmla="*/ 0 h 102964"/>
              <a:gd name="connsiteX1" fmla="*/ 185871 w 634973"/>
              <a:gd name="connsiteY1" fmla="*/ 16261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634973 w 634973"/>
              <a:gd name="connsiteY0" fmla="*/ 0 h 102964"/>
              <a:gd name="connsiteX1" fmla="*/ 138496 w 634973"/>
              <a:gd name="connsiteY1" fmla="*/ 28106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481006 w 481006"/>
              <a:gd name="connsiteY0" fmla="*/ 0 h 96384"/>
              <a:gd name="connsiteX1" fmla="*/ 138496 w 481006"/>
              <a:gd name="connsiteY1" fmla="*/ 21526 h 96384"/>
              <a:gd name="connsiteX2" fmla="*/ 0 w 481006"/>
              <a:gd name="connsiteY2" fmla="*/ 96384 h 96384"/>
              <a:gd name="connsiteX3" fmla="*/ 0 w 481006"/>
              <a:gd name="connsiteY3" fmla="*/ 96384 h 96384"/>
              <a:gd name="connsiteX0" fmla="*/ 1114643 w 1114643"/>
              <a:gd name="connsiteY0" fmla="*/ 0 h 96384"/>
              <a:gd name="connsiteX1" fmla="*/ 772133 w 1114643"/>
              <a:gd name="connsiteY1" fmla="*/ 21526 h 96384"/>
              <a:gd name="connsiteX2" fmla="*/ 633637 w 1114643"/>
              <a:gd name="connsiteY2" fmla="*/ 96384 h 96384"/>
              <a:gd name="connsiteX3" fmla="*/ 0 w 1114643"/>
              <a:gd name="connsiteY3" fmla="*/ 95068 h 96384"/>
              <a:gd name="connsiteX0" fmla="*/ 1037660 w 1037660"/>
              <a:gd name="connsiteY0" fmla="*/ 0 h 96384"/>
              <a:gd name="connsiteX1" fmla="*/ 695150 w 1037660"/>
              <a:gd name="connsiteY1" fmla="*/ 21526 h 96384"/>
              <a:gd name="connsiteX2" fmla="*/ 556654 w 1037660"/>
              <a:gd name="connsiteY2" fmla="*/ 96384 h 96384"/>
              <a:gd name="connsiteX3" fmla="*/ 0 w 1037660"/>
              <a:gd name="connsiteY3" fmla="*/ 79933 h 96384"/>
              <a:gd name="connsiteX0" fmla="*/ 1037660 w 1037660"/>
              <a:gd name="connsiteY0" fmla="*/ 0 h 96384"/>
              <a:gd name="connsiteX1" fmla="*/ 695150 w 1037660"/>
              <a:gd name="connsiteY1" fmla="*/ 21526 h 96384"/>
              <a:gd name="connsiteX2" fmla="*/ 556654 w 1037660"/>
              <a:gd name="connsiteY2" fmla="*/ 96384 h 96384"/>
              <a:gd name="connsiteX3" fmla="*/ 0 w 1037660"/>
              <a:gd name="connsiteY3" fmla="*/ 79933 h 96384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6234"/>
              <a:gd name="connsiteX1" fmla="*/ 695150 w 1037660"/>
              <a:gd name="connsiteY1" fmla="*/ 21526 h 86234"/>
              <a:gd name="connsiteX2" fmla="*/ 532967 w 1037660"/>
              <a:gd name="connsiteY2" fmla="*/ 85855 h 86234"/>
              <a:gd name="connsiteX3" fmla="*/ 0 w 1037660"/>
              <a:gd name="connsiteY3" fmla="*/ 79933 h 86234"/>
              <a:gd name="connsiteX0" fmla="*/ 1037660 w 1037660"/>
              <a:gd name="connsiteY0" fmla="*/ 0 h 90562"/>
              <a:gd name="connsiteX1" fmla="*/ 695150 w 1037660"/>
              <a:gd name="connsiteY1" fmla="*/ 21526 h 90562"/>
              <a:gd name="connsiteX2" fmla="*/ 532967 w 1037660"/>
              <a:gd name="connsiteY2" fmla="*/ 85855 h 90562"/>
              <a:gd name="connsiteX3" fmla="*/ 0 w 1037660"/>
              <a:gd name="connsiteY3" fmla="*/ 79933 h 90562"/>
              <a:gd name="connsiteX0" fmla="*/ 1037660 w 1037660"/>
              <a:gd name="connsiteY0" fmla="*/ 0 h 92562"/>
              <a:gd name="connsiteX1" fmla="*/ 695150 w 1037660"/>
              <a:gd name="connsiteY1" fmla="*/ 21526 h 92562"/>
              <a:gd name="connsiteX2" fmla="*/ 532967 w 1037660"/>
              <a:gd name="connsiteY2" fmla="*/ 85855 h 92562"/>
              <a:gd name="connsiteX3" fmla="*/ 0 w 1037660"/>
              <a:gd name="connsiteY3" fmla="*/ 79933 h 92562"/>
              <a:gd name="connsiteX0" fmla="*/ 1037660 w 1037660"/>
              <a:gd name="connsiteY0" fmla="*/ 0 h 95390"/>
              <a:gd name="connsiteX1" fmla="*/ 695150 w 1037660"/>
              <a:gd name="connsiteY1" fmla="*/ 21526 h 95390"/>
              <a:gd name="connsiteX2" fmla="*/ 592184 w 1037660"/>
              <a:gd name="connsiteY2" fmla="*/ 89803 h 95390"/>
              <a:gd name="connsiteX3" fmla="*/ 0 w 1037660"/>
              <a:gd name="connsiteY3" fmla="*/ 79933 h 95390"/>
              <a:gd name="connsiteX0" fmla="*/ 1037660 w 1037660"/>
              <a:gd name="connsiteY0" fmla="*/ 0 h 89401"/>
              <a:gd name="connsiteX1" fmla="*/ 695150 w 1037660"/>
              <a:gd name="connsiteY1" fmla="*/ 21526 h 89401"/>
              <a:gd name="connsiteX2" fmla="*/ 609947 w 1037660"/>
              <a:gd name="connsiteY2" fmla="*/ 80591 h 89401"/>
              <a:gd name="connsiteX3" fmla="*/ 0 w 1037660"/>
              <a:gd name="connsiteY3" fmla="*/ 79933 h 89401"/>
              <a:gd name="connsiteX0" fmla="*/ 1037660 w 1037660"/>
              <a:gd name="connsiteY0" fmla="*/ 0 h 91780"/>
              <a:gd name="connsiteX1" fmla="*/ 695150 w 1037660"/>
              <a:gd name="connsiteY1" fmla="*/ 21526 h 91780"/>
              <a:gd name="connsiteX2" fmla="*/ 609947 w 1037660"/>
              <a:gd name="connsiteY2" fmla="*/ 80591 h 91780"/>
              <a:gd name="connsiteX3" fmla="*/ 0 w 1037660"/>
              <a:gd name="connsiteY3" fmla="*/ 79933 h 9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660" h="91780">
                <a:moveTo>
                  <a:pt x="1037660" y="0"/>
                </a:moveTo>
                <a:cubicBezTo>
                  <a:pt x="813999" y="1538"/>
                  <a:pt x="766436" y="8094"/>
                  <a:pt x="695150" y="21526"/>
                </a:cubicBezTo>
                <a:cubicBezTo>
                  <a:pt x="623865" y="34958"/>
                  <a:pt x="688900" y="62386"/>
                  <a:pt x="609947" y="80591"/>
                </a:cubicBezTo>
                <a:cubicBezTo>
                  <a:pt x="530994" y="98796"/>
                  <a:pt x="221084" y="91997"/>
                  <a:pt x="0" y="7993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111394" y="1427163"/>
            <a:ext cx="762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Outer cone angle</a:t>
            </a:r>
            <a:endParaRPr lang="zh-TW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4390269" y="1618813"/>
            <a:ext cx="762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Inner cone angle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408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64453" y="436562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112887" y="1447800"/>
            <a:ext cx="2355688" cy="2355688"/>
          </a:xfrm>
          <a:prstGeom prst="rect">
            <a:avLst/>
          </a:prstGeom>
          <a:gradFill flip="none" rotWithShape="1">
            <a:gsLst>
              <a:gs pos="47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06773" y="1855742"/>
            <a:ext cx="265069" cy="769901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06773" y="1855742"/>
            <a:ext cx="1344959" cy="76781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81960" y="1855742"/>
            <a:ext cx="124814" cy="76429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06773" y="1855742"/>
            <a:ext cx="609549" cy="767814"/>
          </a:xfrm>
          <a:prstGeom prst="straightConnector1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06773" y="1855742"/>
            <a:ext cx="935442" cy="885370"/>
          </a:xfrm>
          <a:prstGeom prst="straightConnector1">
            <a:avLst/>
          </a:prstGeom>
          <a:ln w="63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06773" y="1855742"/>
            <a:ext cx="935442" cy="761487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oon 43"/>
          <p:cNvSpPr/>
          <p:nvPr/>
        </p:nvSpPr>
        <p:spPr>
          <a:xfrm rot="14820000">
            <a:off x="3891399" y="2008594"/>
            <a:ext cx="130606" cy="731818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8" h="489779">
                <a:moveTo>
                  <a:pt x="89338" y="489779"/>
                </a:moveTo>
                <a:cubicBezTo>
                  <a:pt x="28575" y="481946"/>
                  <a:pt x="233" y="329454"/>
                  <a:pt x="2" y="247824"/>
                </a:cubicBezTo>
                <a:cubicBezTo>
                  <a:pt x="-229" y="166194"/>
                  <a:pt x="30858" y="0"/>
                  <a:pt x="87950" y="0"/>
                </a:cubicBezTo>
                <a:cubicBezTo>
                  <a:pt x="45510" y="41389"/>
                  <a:pt x="20366" y="133223"/>
                  <a:pt x="20366" y="245936"/>
                </a:cubicBezTo>
                <a:cubicBezTo>
                  <a:pt x="20366" y="358649"/>
                  <a:pt x="45069" y="443036"/>
                  <a:pt x="87508" y="484425"/>
                </a:cubicBezTo>
                <a:cubicBezTo>
                  <a:pt x="87508" y="484426"/>
                  <a:pt x="89338" y="489778"/>
                  <a:pt x="89338" y="489779"/>
                </a:cubicBez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oon 49"/>
          <p:cNvSpPr/>
          <p:nvPr/>
        </p:nvSpPr>
        <p:spPr>
          <a:xfrm rot="16080000">
            <a:off x="4238248" y="2430453"/>
            <a:ext cx="71091" cy="98904"/>
          </a:xfrm>
          <a:custGeom>
            <a:avLst/>
            <a:gdLst>
              <a:gd name="connsiteX0" fmla="*/ 49709 w 49709"/>
              <a:gd name="connsiteY0" fmla="*/ 90164 h 90164"/>
              <a:gd name="connsiteX1" fmla="*/ 0 w 49709"/>
              <a:gd name="connsiteY1" fmla="*/ 45082 h 90164"/>
              <a:gd name="connsiteX2" fmla="*/ 49709 w 49709"/>
              <a:gd name="connsiteY2" fmla="*/ 0 h 90164"/>
              <a:gd name="connsiteX3" fmla="*/ 49709 w 49709"/>
              <a:gd name="connsiteY3" fmla="*/ 90164 h 90164"/>
              <a:gd name="connsiteX0" fmla="*/ 60506 w 60506"/>
              <a:gd name="connsiteY0" fmla="*/ 104735 h 104735"/>
              <a:gd name="connsiteX1" fmla="*/ 0 w 60506"/>
              <a:gd name="connsiteY1" fmla="*/ 45082 h 104735"/>
              <a:gd name="connsiteX2" fmla="*/ 49709 w 60506"/>
              <a:gd name="connsiteY2" fmla="*/ 0 h 104735"/>
              <a:gd name="connsiteX3" fmla="*/ 60506 w 60506"/>
              <a:gd name="connsiteY3" fmla="*/ 104735 h 104735"/>
              <a:gd name="connsiteX0" fmla="*/ 52108 w 52108"/>
              <a:gd name="connsiteY0" fmla="*/ 104735 h 104735"/>
              <a:gd name="connsiteX1" fmla="*/ 0 w 52108"/>
              <a:gd name="connsiteY1" fmla="*/ 63766 h 104735"/>
              <a:gd name="connsiteX2" fmla="*/ 41311 w 52108"/>
              <a:gd name="connsiteY2" fmla="*/ 0 h 104735"/>
              <a:gd name="connsiteX3" fmla="*/ 52108 w 52108"/>
              <a:gd name="connsiteY3" fmla="*/ 104735 h 104735"/>
              <a:gd name="connsiteX0" fmla="*/ 52108 w 52108"/>
              <a:gd name="connsiteY0" fmla="*/ 104735 h 104735"/>
              <a:gd name="connsiteX1" fmla="*/ 0 w 52108"/>
              <a:gd name="connsiteY1" fmla="*/ 63766 h 104735"/>
              <a:gd name="connsiteX2" fmla="*/ 41311 w 52108"/>
              <a:gd name="connsiteY2" fmla="*/ 0 h 104735"/>
              <a:gd name="connsiteX3" fmla="*/ 52108 w 52108"/>
              <a:gd name="connsiteY3" fmla="*/ 104735 h 104735"/>
              <a:gd name="connsiteX0" fmla="*/ 46795 w 46795"/>
              <a:gd name="connsiteY0" fmla="*/ 104735 h 104735"/>
              <a:gd name="connsiteX1" fmla="*/ 0 w 46795"/>
              <a:gd name="connsiteY1" fmla="*/ 64108 h 104735"/>
              <a:gd name="connsiteX2" fmla="*/ 35998 w 46795"/>
              <a:gd name="connsiteY2" fmla="*/ 0 h 104735"/>
              <a:gd name="connsiteX3" fmla="*/ 46795 w 46795"/>
              <a:gd name="connsiteY3" fmla="*/ 104735 h 104735"/>
              <a:gd name="connsiteX0" fmla="*/ 76785 w 76785"/>
              <a:gd name="connsiteY0" fmla="*/ 185641 h 185641"/>
              <a:gd name="connsiteX1" fmla="*/ 0 w 76785"/>
              <a:gd name="connsiteY1" fmla="*/ 64108 h 185641"/>
              <a:gd name="connsiteX2" fmla="*/ 35998 w 76785"/>
              <a:gd name="connsiteY2" fmla="*/ 0 h 185641"/>
              <a:gd name="connsiteX3" fmla="*/ 76785 w 76785"/>
              <a:gd name="connsiteY3" fmla="*/ 185641 h 185641"/>
              <a:gd name="connsiteX0" fmla="*/ 64930 w 64930"/>
              <a:gd name="connsiteY0" fmla="*/ 185641 h 185641"/>
              <a:gd name="connsiteX1" fmla="*/ 140 w 64930"/>
              <a:gd name="connsiteY1" fmla="*/ 109702 h 185641"/>
              <a:gd name="connsiteX2" fmla="*/ 24143 w 64930"/>
              <a:gd name="connsiteY2" fmla="*/ 0 h 185641"/>
              <a:gd name="connsiteX3" fmla="*/ 64930 w 64930"/>
              <a:gd name="connsiteY3" fmla="*/ 185641 h 185641"/>
              <a:gd name="connsiteX0" fmla="*/ 71445 w 71445"/>
              <a:gd name="connsiteY0" fmla="*/ 185641 h 185641"/>
              <a:gd name="connsiteX1" fmla="*/ 6655 w 71445"/>
              <a:gd name="connsiteY1" fmla="*/ 109702 h 185641"/>
              <a:gd name="connsiteX2" fmla="*/ 30658 w 71445"/>
              <a:gd name="connsiteY2" fmla="*/ 0 h 185641"/>
              <a:gd name="connsiteX3" fmla="*/ 71445 w 71445"/>
              <a:gd name="connsiteY3" fmla="*/ 185641 h 185641"/>
              <a:gd name="connsiteX0" fmla="*/ 62941 w 62941"/>
              <a:gd name="connsiteY0" fmla="*/ 185641 h 185641"/>
              <a:gd name="connsiteX1" fmla="*/ 10321 w 62941"/>
              <a:gd name="connsiteY1" fmla="*/ 103019 h 185641"/>
              <a:gd name="connsiteX2" fmla="*/ 22154 w 62941"/>
              <a:gd name="connsiteY2" fmla="*/ 0 h 185641"/>
              <a:gd name="connsiteX3" fmla="*/ 62941 w 62941"/>
              <a:gd name="connsiteY3" fmla="*/ 185641 h 185641"/>
              <a:gd name="connsiteX0" fmla="*/ 61451 w 61451"/>
              <a:gd name="connsiteY0" fmla="*/ 185641 h 185641"/>
              <a:gd name="connsiteX1" fmla="*/ 8831 w 61451"/>
              <a:gd name="connsiteY1" fmla="*/ 103019 h 185641"/>
              <a:gd name="connsiteX2" fmla="*/ 20664 w 61451"/>
              <a:gd name="connsiteY2" fmla="*/ 0 h 185641"/>
              <a:gd name="connsiteX3" fmla="*/ 61451 w 61451"/>
              <a:gd name="connsiteY3" fmla="*/ 185641 h 185641"/>
              <a:gd name="connsiteX0" fmla="*/ 62852 w 62852"/>
              <a:gd name="connsiteY0" fmla="*/ 170901 h 170901"/>
              <a:gd name="connsiteX1" fmla="*/ 10232 w 62852"/>
              <a:gd name="connsiteY1" fmla="*/ 88279 h 170901"/>
              <a:gd name="connsiteX2" fmla="*/ 18980 w 62852"/>
              <a:gd name="connsiteY2" fmla="*/ 0 h 170901"/>
              <a:gd name="connsiteX3" fmla="*/ 62852 w 62852"/>
              <a:gd name="connsiteY3" fmla="*/ 170901 h 170901"/>
              <a:gd name="connsiteX0" fmla="*/ 51711 w 51711"/>
              <a:gd name="connsiteY0" fmla="*/ 161645 h 161645"/>
              <a:gd name="connsiteX1" fmla="*/ 10232 w 51711"/>
              <a:gd name="connsiteY1" fmla="*/ 88279 h 161645"/>
              <a:gd name="connsiteX2" fmla="*/ 18980 w 51711"/>
              <a:gd name="connsiteY2" fmla="*/ 0 h 161645"/>
              <a:gd name="connsiteX3" fmla="*/ 51711 w 51711"/>
              <a:gd name="connsiteY3" fmla="*/ 161645 h 161645"/>
              <a:gd name="connsiteX0" fmla="*/ 57090 w 57090"/>
              <a:gd name="connsiteY0" fmla="*/ 161645 h 161645"/>
              <a:gd name="connsiteX1" fmla="*/ 6697 w 57090"/>
              <a:gd name="connsiteY1" fmla="*/ 94106 h 161645"/>
              <a:gd name="connsiteX2" fmla="*/ 24359 w 57090"/>
              <a:gd name="connsiteY2" fmla="*/ 0 h 161645"/>
              <a:gd name="connsiteX3" fmla="*/ 57090 w 57090"/>
              <a:gd name="connsiteY3" fmla="*/ 161645 h 161645"/>
              <a:gd name="connsiteX0" fmla="*/ 65448 w 65448"/>
              <a:gd name="connsiteY0" fmla="*/ 227278 h 227278"/>
              <a:gd name="connsiteX1" fmla="*/ 6697 w 65448"/>
              <a:gd name="connsiteY1" fmla="*/ 94106 h 227278"/>
              <a:gd name="connsiteX2" fmla="*/ 24359 w 65448"/>
              <a:gd name="connsiteY2" fmla="*/ 0 h 227278"/>
              <a:gd name="connsiteX3" fmla="*/ 65448 w 65448"/>
              <a:gd name="connsiteY3" fmla="*/ 227278 h 227278"/>
              <a:gd name="connsiteX0" fmla="*/ 65448 w 65448"/>
              <a:gd name="connsiteY0" fmla="*/ 227278 h 227278"/>
              <a:gd name="connsiteX1" fmla="*/ 6697 w 65448"/>
              <a:gd name="connsiteY1" fmla="*/ 94106 h 227278"/>
              <a:gd name="connsiteX2" fmla="*/ 24359 w 65448"/>
              <a:gd name="connsiteY2" fmla="*/ 0 h 227278"/>
              <a:gd name="connsiteX3" fmla="*/ 65448 w 65448"/>
              <a:gd name="connsiteY3" fmla="*/ 227278 h 227278"/>
              <a:gd name="connsiteX0" fmla="*/ 61596 w 61596"/>
              <a:gd name="connsiteY0" fmla="*/ 227278 h 227278"/>
              <a:gd name="connsiteX1" fmla="*/ 8947 w 61596"/>
              <a:gd name="connsiteY1" fmla="*/ 140673 h 227278"/>
              <a:gd name="connsiteX2" fmla="*/ 20507 w 61596"/>
              <a:gd name="connsiteY2" fmla="*/ 0 h 227278"/>
              <a:gd name="connsiteX3" fmla="*/ 61596 w 61596"/>
              <a:gd name="connsiteY3" fmla="*/ 227278 h 227278"/>
              <a:gd name="connsiteX0" fmla="*/ 61596 w 61596"/>
              <a:gd name="connsiteY0" fmla="*/ 227278 h 231241"/>
              <a:gd name="connsiteX1" fmla="*/ 6160 w 61596"/>
              <a:gd name="connsiteY1" fmla="*/ 138320 h 231241"/>
              <a:gd name="connsiteX2" fmla="*/ 8947 w 61596"/>
              <a:gd name="connsiteY2" fmla="*/ 140673 h 231241"/>
              <a:gd name="connsiteX3" fmla="*/ 20507 w 61596"/>
              <a:gd name="connsiteY3" fmla="*/ 0 h 231241"/>
              <a:gd name="connsiteX4" fmla="*/ 61596 w 61596"/>
              <a:gd name="connsiteY4" fmla="*/ 227278 h 231241"/>
              <a:gd name="connsiteX0" fmla="*/ 61596 w 61596"/>
              <a:gd name="connsiteY0" fmla="*/ 227278 h 231241"/>
              <a:gd name="connsiteX1" fmla="*/ 6160 w 61596"/>
              <a:gd name="connsiteY1" fmla="*/ 138320 h 231241"/>
              <a:gd name="connsiteX2" fmla="*/ 8947 w 61596"/>
              <a:gd name="connsiteY2" fmla="*/ 140673 h 231241"/>
              <a:gd name="connsiteX3" fmla="*/ 20507 w 61596"/>
              <a:gd name="connsiteY3" fmla="*/ 0 h 231241"/>
              <a:gd name="connsiteX4" fmla="*/ 61596 w 61596"/>
              <a:gd name="connsiteY4" fmla="*/ 227278 h 231241"/>
              <a:gd name="connsiteX0" fmla="*/ 61596 w 66237"/>
              <a:gd name="connsiteY0" fmla="*/ 227278 h 230054"/>
              <a:gd name="connsiteX1" fmla="*/ 6160 w 66237"/>
              <a:gd name="connsiteY1" fmla="*/ 138320 h 230054"/>
              <a:gd name="connsiteX2" fmla="*/ 8947 w 66237"/>
              <a:gd name="connsiteY2" fmla="*/ 140673 h 230054"/>
              <a:gd name="connsiteX3" fmla="*/ 20507 w 66237"/>
              <a:gd name="connsiteY3" fmla="*/ 0 h 230054"/>
              <a:gd name="connsiteX4" fmla="*/ 61596 w 66237"/>
              <a:gd name="connsiteY4" fmla="*/ 227278 h 230054"/>
              <a:gd name="connsiteX0" fmla="*/ 61596 w 61596"/>
              <a:gd name="connsiteY0" fmla="*/ 227278 h 236605"/>
              <a:gd name="connsiteX1" fmla="*/ 6160 w 61596"/>
              <a:gd name="connsiteY1" fmla="*/ 138320 h 236605"/>
              <a:gd name="connsiteX2" fmla="*/ 8947 w 61596"/>
              <a:gd name="connsiteY2" fmla="*/ 140673 h 236605"/>
              <a:gd name="connsiteX3" fmla="*/ 20507 w 61596"/>
              <a:gd name="connsiteY3" fmla="*/ 0 h 236605"/>
              <a:gd name="connsiteX4" fmla="*/ 61596 w 61596"/>
              <a:gd name="connsiteY4" fmla="*/ 227278 h 23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6" h="236605">
                <a:moveTo>
                  <a:pt x="61596" y="227278"/>
                </a:moveTo>
                <a:cubicBezTo>
                  <a:pt x="28422" y="270032"/>
                  <a:pt x="14935" y="152754"/>
                  <a:pt x="6160" y="138320"/>
                </a:cubicBezTo>
                <a:cubicBezTo>
                  <a:pt x="-2615" y="123886"/>
                  <a:pt x="6666" y="165498"/>
                  <a:pt x="8947" y="140673"/>
                </a:cubicBezTo>
                <a:cubicBezTo>
                  <a:pt x="-2535" y="111832"/>
                  <a:pt x="-6947" y="0"/>
                  <a:pt x="20507" y="0"/>
                </a:cubicBezTo>
                <a:cubicBezTo>
                  <a:pt x="-8165" y="24430"/>
                  <a:pt x="40494" y="221582"/>
                  <a:pt x="61596" y="227278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oon 43"/>
          <p:cNvSpPr/>
          <p:nvPr/>
        </p:nvSpPr>
        <p:spPr>
          <a:xfrm rot="14280000">
            <a:off x="3960811" y="2124040"/>
            <a:ext cx="74484" cy="274697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38464 w 89338"/>
              <a:gd name="connsiteY3" fmla="*/ 317354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93244 w 93244"/>
              <a:gd name="connsiteY0" fmla="*/ 489779 h 489779"/>
              <a:gd name="connsiteX1" fmla="*/ 1 w 93244"/>
              <a:gd name="connsiteY1" fmla="*/ 317298 h 489779"/>
              <a:gd name="connsiteX2" fmla="*/ 91856 w 93244"/>
              <a:gd name="connsiteY2" fmla="*/ 0 h 489779"/>
              <a:gd name="connsiteX3" fmla="*/ 42370 w 93244"/>
              <a:gd name="connsiteY3" fmla="*/ 317354 h 489779"/>
              <a:gd name="connsiteX4" fmla="*/ 91414 w 93244"/>
              <a:gd name="connsiteY4" fmla="*/ 484425 h 489779"/>
              <a:gd name="connsiteX5" fmla="*/ 93244 w 93244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93217"/>
              <a:gd name="connsiteX1" fmla="*/ 1 w 95670"/>
              <a:gd name="connsiteY1" fmla="*/ 274209 h 493217"/>
              <a:gd name="connsiteX2" fmla="*/ 94282 w 95670"/>
              <a:gd name="connsiteY2" fmla="*/ 0 h 493217"/>
              <a:gd name="connsiteX3" fmla="*/ 44796 w 95670"/>
              <a:gd name="connsiteY3" fmla="*/ 317354 h 493217"/>
              <a:gd name="connsiteX4" fmla="*/ 93840 w 95670"/>
              <a:gd name="connsiteY4" fmla="*/ 484425 h 493217"/>
              <a:gd name="connsiteX5" fmla="*/ 95670 w 95670"/>
              <a:gd name="connsiteY5" fmla="*/ 489779 h 493217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55902 w 97460"/>
              <a:gd name="connsiteY0" fmla="*/ 532534 h 532534"/>
              <a:gd name="connsiteX1" fmla="*/ 3179 w 97460"/>
              <a:gd name="connsiteY1" fmla="*/ 274209 h 532534"/>
              <a:gd name="connsiteX2" fmla="*/ 97460 w 97460"/>
              <a:gd name="connsiteY2" fmla="*/ 0 h 532534"/>
              <a:gd name="connsiteX3" fmla="*/ 47974 w 97460"/>
              <a:gd name="connsiteY3" fmla="*/ 317354 h 532534"/>
              <a:gd name="connsiteX4" fmla="*/ 97018 w 97460"/>
              <a:gd name="connsiteY4" fmla="*/ 484425 h 532534"/>
              <a:gd name="connsiteX5" fmla="*/ 55902 w 97460"/>
              <a:gd name="connsiteY5" fmla="*/ 532534 h 532534"/>
              <a:gd name="connsiteX0" fmla="*/ 55902 w 144056"/>
              <a:gd name="connsiteY0" fmla="*/ 532534 h 532534"/>
              <a:gd name="connsiteX1" fmla="*/ 3179 w 144056"/>
              <a:gd name="connsiteY1" fmla="*/ 274209 h 532534"/>
              <a:gd name="connsiteX2" fmla="*/ 97460 w 144056"/>
              <a:gd name="connsiteY2" fmla="*/ 0 h 532534"/>
              <a:gd name="connsiteX3" fmla="*/ 47974 w 144056"/>
              <a:gd name="connsiteY3" fmla="*/ 317354 h 532534"/>
              <a:gd name="connsiteX4" fmla="*/ 144056 w 144056"/>
              <a:gd name="connsiteY4" fmla="*/ 431009 h 532534"/>
              <a:gd name="connsiteX5" fmla="*/ 55902 w 144056"/>
              <a:gd name="connsiteY5" fmla="*/ 532534 h 532534"/>
              <a:gd name="connsiteX0" fmla="*/ 58342 w 146496"/>
              <a:gd name="connsiteY0" fmla="*/ 512383 h 512383"/>
              <a:gd name="connsiteX1" fmla="*/ 5619 w 146496"/>
              <a:gd name="connsiteY1" fmla="*/ 254058 h 512383"/>
              <a:gd name="connsiteX2" fmla="*/ 133877 w 146496"/>
              <a:gd name="connsiteY2" fmla="*/ 0 h 512383"/>
              <a:gd name="connsiteX3" fmla="*/ 50414 w 146496"/>
              <a:gd name="connsiteY3" fmla="*/ 297203 h 512383"/>
              <a:gd name="connsiteX4" fmla="*/ 146496 w 146496"/>
              <a:gd name="connsiteY4" fmla="*/ 410858 h 512383"/>
              <a:gd name="connsiteX5" fmla="*/ 58342 w 146496"/>
              <a:gd name="connsiteY5" fmla="*/ 512383 h 512383"/>
              <a:gd name="connsiteX0" fmla="*/ 57649 w 145803"/>
              <a:gd name="connsiteY0" fmla="*/ 516909 h 516909"/>
              <a:gd name="connsiteX1" fmla="*/ 4926 w 145803"/>
              <a:gd name="connsiteY1" fmla="*/ 258584 h 516909"/>
              <a:gd name="connsiteX2" fmla="*/ 123546 w 145803"/>
              <a:gd name="connsiteY2" fmla="*/ 1 h 516909"/>
              <a:gd name="connsiteX3" fmla="*/ 49721 w 145803"/>
              <a:gd name="connsiteY3" fmla="*/ 301729 h 516909"/>
              <a:gd name="connsiteX4" fmla="*/ 145803 w 145803"/>
              <a:gd name="connsiteY4" fmla="*/ 415384 h 516909"/>
              <a:gd name="connsiteX5" fmla="*/ 57649 w 145803"/>
              <a:gd name="connsiteY5" fmla="*/ 516909 h 516909"/>
              <a:gd name="connsiteX0" fmla="*/ 140877 w 140877"/>
              <a:gd name="connsiteY0" fmla="*/ 415382 h 415382"/>
              <a:gd name="connsiteX1" fmla="*/ 0 w 140877"/>
              <a:gd name="connsiteY1" fmla="*/ 258582 h 415382"/>
              <a:gd name="connsiteX2" fmla="*/ 118620 w 140877"/>
              <a:gd name="connsiteY2" fmla="*/ -1 h 415382"/>
              <a:gd name="connsiteX3" fmla="*/ 44795 w 140877"/>
              <a:gd name="connsiteY3" fmla="*/ 301727 h 415382"/>
              <a:gd name="connsiteX4" fmla="*/ 140877 w 140877"/>
              <a:gd name="connsiteY4" fmla="*/ 415382 h 415382"/>
              <a:gd name="connsiteX0" fmla="*/ 106627 w 118649"/>
              <a:gd name="connsiteY0" fmla="*/ 445427 h 445427"/>
              <a:gd name="connsiteX1" fmla="*/ 29 w 118649"/>
              <a:gd name="connsiteY1" fmla="*/ 258584 h 445427"/>
              <a:gd name="connsiteX2" fmla="*/ 118649 w 118649"/>
              <a:gd name="connsiteY2" fmla="*/ 1 h 445427"/>
              <a:gd name="connsiteX3" fmla="*/ 44824 w 118649"/>
              <a:gd name="connsiteY3" fmla="*/ 301729 h 445427"/>
              <a:gd name="connsiteX4" fmla="*/ 106627 w 118649"/>
              <a:gd name="connsiteY4" fmla="*/ 445427 h 445427"/>
              <a:gd name="connsiteX0" fmla="*/ 106648 w 118670"/>
              <a:gd name="connsiteY0" fmla="*/ 445425 h 448831"/>
              <a:gd name="connsiteX1" fmla="*/ 50 w 118670"/>
              <a:gd name="connsiteY1" fmla="*/ 258582 h 448831"/>
              <a:gd name="connsiteX2" fmla="*/ 118670 w 118670"/>
              <a:gd name="connsiteY2" fmla="*/ -1 h 448831"/>
              <a:gd name="connsiteX3" fmla="*/ 44845 w 118670"/>
              <a:gd name="connsiteY3" fmla="*/ 301727 h 448831"/>
              <a:gd name="connsiteX4" fmla="*/ 106648 w 118670"/>
              <a:gd name="connsiteY4" fmla="*/ 445425 h 448831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4 w 118696"/>
              <a:gd name="connsiteY0" fmla="*/ 445427 h 445427"/>
              <a:gd name="connsiteX1" fmla="*/ 76 w 118696"/>
              <a:gd name="connsiteY1" fmla="*/ 258584 h 445427"/>
              <a:gd name="connsiteX2" fmla="*/ 118696 w 118696"/>
              <a:gd name="connsiteY2" fmla="*/ 1 h 445427"/>
              <a:gd name="connsiteX3" fmla="*/ 44871 w 118696"/>
              <a:gd name="connsiteY3" fmla="*/ 301729 h 445427"/>
              <a:gd name="connsiteX4" fmla="*/ 106674 w 118696"/>
              <a:gd name="connsiteY4" fmla="*/ 445427 h 445427"/>
              <a:gd name="connsiteX0" fmla="*/ 103385 w 115407"/>
              <a:gd name="connsiteY0" fmla="*/ 445425 h 445425"/>
              <a:gd name="connsiteX1" fmla="*/ 84 w 115407"/>
              <a:gd name="connsiteY1" fmla="*/ 230685 h 445425"/>
              <a:gd name="connsiteX2" fmla="*/ 115407 w 115407"/>
              <a:gd name="connsiteY2" fmla="*/ -1 h 445425"/>
              <a:gd name="connsiteX3" fmla="*/ 41582 w 115407"/>
              <a:gd name="connsiteY3" fmla="*/ 301727 h 445425"/>
              <a:gd name="connsiteX4" fmla="*/ 103385 w 115407"/>
              <a:gd name="connsiteY4" fmla="*/ 445425 h 445425"/>
              <a:gd name="connsiteX0" fmla="*/ 103383 w 115405"/>
              <a:gd name="connsiteY0" fmla="*/ 445427 h 445427"/>
              <a:gd name="connsiteX1" fmla="*/ 82 w 115405"/>
              <a:gd name="connsiteY1" fmla="*/ 230687 h 445427"/>
              <a:gd name="connsiteX2" fmla="*/ 115405 w 115405"/>
              <a:gd name="connsiteY2" fmla="*/ 1 h 445427"/>
              <a:gd name="connsiteX3" fmla="*/ 43949 w 115405"/>
              <a:gd name="connsiteY3" fmla="*/ 286003 h 445427"/>
              <a:gd name="connsiteX4" fmla="*/ 103383 w 115405"/>
              <a:gd name="connsiteY4" fmla="*/ 445427 h 445427"/>
              <a:gd name="connsiteX0" fmla="*/ 103383 w 115405"/>
              <a:gd name="connsiteY0" fmla="*/ 445425 h 445425"/>
              <a:gd name="connsiteX1" fmla="*/ 82 w 115405"/>
              <a:gd name="connsiteY1" fmla="*/ 230685 h 445425"/>
              <a:gd name="connsiteX2" fmla="*/ 115405 w 115405"/>
              <a:gd name="connsiteY2" fmla="*/ -1 h 445425"/>
              <a:gd name="connsiteX3" fmla="*/ 43949 w 115405"/>
              <a:gd name="connsiteY3" fmla="*/ 286001 h 445425"/>
              <a:gd name="connsiteX4" fmla="*/ 103383 w 115405"/>
              <a:gd name="connsiteY4" fmla="*/ 445425 h 445425"/>
              <a:gd name="connsiteX0" fmla="*/ 103385 w 115407"/>
              <a:gd name="connsiteY0" fmla="*/ 445427 h 445427"/>
              <a:gd name="connsiteX1" fmla="*/ 84 w 115407"/>
              <a:gd name="connsiteY1" fmla="*/ 230687 h 445427"/>
              <a:gd name="connsiteX2" fmla="*/ 115407 w 115407"/>
              <a:gd name="connsiteY2" fmla="*/ 1 h 445427"/>
              <a:gd name="connsiteX3" fmla="*/ 43951 w 115407"/>
              <a:gd name="connsiteY3" fmla="*/ 286003 h 445427"/>
              <a:gd name="connsiteX4" fmla="*/ 103385 w 115407"/>
              <a:gd name="connsiteY4" fmla="*/ 445427 h 44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7" h="445427">
                <a:moveTo>
                  <a:pt x="103385" y="445427"/>
                </a:moveTo>
                <a:cubicBezTo>
                  <a:pt x="31806" y="437472"/>
                  <a:pt x="-1920" y="304925"/>
                  <a:pt x="84" y="230687"/>
                </a:cubicBezTo>
                <a:cubicBezTo>
                  <a:pt x="2088" y="156449"/>
                  <a:pt x="58315" y="1"/>
                  <a:pt x="115407" y="1"/>
                </a:cubicBezTo>
                <a:cubicBezTo>
                  <a:pt x="72967" y="41390"/>
                  <a:pt x="43951" y="173290"/>
                  <a:pt x="43951" y="286003"/>
                </a:cubicBezTo>
                <a:cubicBezTo>
                  <a:pt x="70058" y="381384"/>
                  <a:pt x="61379" y="391866"/>
                  <a:pt x="103385" y="445427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 rot="9863241">
            <a:off x="4998250" y="1744655"/>
            <a:ext cx="211610" cy="301093"/>
            <a:chOff x="4900055" y="5611708"/>
            <a:chExt cx="211610" cy="301093"/>
          </a:xfrm>
        </p:grpSpPr>
        <p:sp>
          <p:nvSpPr>
            <p:cNvPr id="69" name="Arc 68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088714" y="1818135"/>
            <a:ext cx="17047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644674" y="2044083"/>
            <a:ext cx="356525" cy="697029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61500" y="2101451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00" y="2101451"/>
                <a:ext cx="45719" cy="218650"/>
              </a:xfrm>
              <a:prstGeom prst="rect">
                <a:avLst/>
              </a:prstGeom>
              <a:blipFill rotWithShape="0">
                <a:blip r:embed="rId2"/>
                <a:stretch>
                  <a:fillRect l="-85714" r="-1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8-Point Star 4"/>
          <p:cNvSpPr>
            <a:spLocks noChangeAspect="1"/>
          </p:cNvSpPr>
          <p:nvPr/>
        </p:nvSpPr>
        <p:spPr>
          <a:xfrm>
            <a:off x="3603508" y="1757838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370017" y="1600241"/>
            <a:ext cx="58668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Light.Position</a:t>
            </a:r>
            <a:endParaRPr lang="zh-TW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2021101" y="2836321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Position to be illuminated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982757" y="2151354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Encoded by: </a:t>
            </a:r>
            <a:r>
              <a:rPr lang="en-US" altLang="zh-TW" sz="800" dirty="0" err="1"/>
              <a:t>lgt.CosOuter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37252" y="1542394"/>
                <a:ext cx="148121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TW" sz="800" dirty="0"/>
                  <a:t>Encoded by: </a:t>
                </a:r>
                <a:r>
                  <a:rPr lang="en-US" altLang="zh-TW" sz="800" dirty="0" err="1"/>
                  <a:t>cosL</a:t>
                </a:r>
                <a:r>
                  <a:rPr lang="en-US" altLang="zh-TW" sz="800" dirty="0"/>
                  <a:t> = </a:t>
                </a:r>
                <a:r>
                  <a:rPr lang="en-US" altLang="zh-TW" sz="800" dirty="0" err="1"/>
                  <a:t>lgtDir</a:t>
                </a:r>
                <a:r>
                  <a:rPr lang="en-US" altLang="zh-TW" sz="800" dirty="0"/>
                  <a:t> dot</a:t>
                </a:r>
                <a14:m>
                  <m:oMath xmlns:m="http://schemas.openxmlformats.org/officeDocument/2006/math">
                    <m:r>
                      <a:rPr lang="en-US" altLang="zh-TW" sz="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252" y="1542394"/>
                <a:ext cx="1481216" cy="218650"/>
              </a:xfrm>
              <a:prstGeom prst="rect">
                <a:avLst/>
              </a:prstGeom>
              <a:blipFill rotWithShape="0">
                <a:blip r:embed="rId3"/>
                <a:stretch>
                  <a:fillRect l="-41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2165840" y="1843209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Encoded by: </a:t>
            </a:r>
            <a:r>
              <a:rPr lang="en-US" altLang="zh-TW" sz="800" dirty="0" err="1"/>
              <a:t>lgt.CosInner</a:t>
            </a:r>
            <a:endParaRPr lang="zh-TW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4035960" y="1476143"/>
            <a:ext cx="2547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lgtDir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647872" y="1819746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72" y="1819746"/>
                <a:ext cx="45719" cy="218650"/>
              </a:xfrm>
              <a:prstGeom prst="rect">
                <a:avLst/>
              </a:prstGeom>
              <a:blipFill rotWithShape="0">
                <a:blip r:embed="rId4"/>
                <a:stretch>
                  <a:fillRect l="-75000" r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Freeform 83"/>
          <p:cNvSpPr/>
          <p:nvPr/>
        </p:nvSpPr>
        <p:spPr>
          <a:xfrm>
            <a:off x="4442132" y="1979112"/>
            <a:ext cx="228600" cy="561465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963480" y="1650116"/>
            <a:ext cx="231275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4268007" y="1719148"/>
            <a:ext cx="231275" cy="763512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129730" y="2745925"/>
            <a:ext cx="1512319" cy="180792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  <a:gd name="connsiteX0" fmla="*/ 529576 w 529576"/>
              <a:gd name="connsiteY0" fmla="*/ 0 h 931688"/>
              <a:gd name="connsiteX1" fmla="*/ 275380 w 529576"/>
              <a:gd name="connsiteY1" fmla="*/ 236544 h 931688"/>
              <a:gd name="connsiteX2" fmla="*/ 258431 w 529576"/>
              <a:gd name="connsiteY2" fmla="*/ 921807 h 931688"/>
              <a:gd name="connsiteX3" fmla="*/ 0 w 529576"/>
              <a:gd name="connsiteY3" fmla="*/ 642551 h 931688"/>
              <a:gd name="connsiteX4" fmla="*/ 0 w 529576"/>
              <a:gd name="connsiteY4" fmla="*/ 642551 h 931688"/>
              <a:gd name="connsiteX0" fmla="*/ 529576 w 529576"/>
              <a:gd name="connsiteY0" fmla="*/ 0 h 933922"/>
              <a:gd name="connsiteX1" fmla="*/ 276318 w 529576"/>
              <a:gd name="connsiteY1" fmla="*/ 183340 h 933922"/>
              <a:gd name="connsiteX2" fmla="*/ 258431 w 529576"/>
              <a:gd name="connsiteY2" fmla="*/ 921807 h 933922"/>
              <a:gd name="connsiteX3" fmla="*/ 0 w 529576"/>
              <a:gd name="connsiteY3" fmla="*/ 642551 h 933922"/>
              <a:gd name="connsiteX4" fmla="*/ 0 w 529576"/>
              <a:gd name="connsiteY4" fmla="*/ 642551 h 933922"/>
              <a:gd name="connsiteX0" fmla="*/ 549379 w 549379"/>
              <a:gd name="connsiteY0" fmla="*/ 0 h 932755"/>
              <a:gd name="connsiteX1" fmla="*/ 296121 w 549379"/>
              <a:gd name="connsiteY1" fmla="*/ 183340 h 932755"/>
              <a:gd name="connsiteX2" fmla="*/ 278234 w 549379"/>
              <a:gd name="connsiteY2" fmla="*/ 921807 h 932755"/>
              <a:gd name="connsiteX3" fmla="*/ 19803 w 549379"/>
              <a:gd name="connsiteY3" fmla="*/ 642551 h 932755"/>
              <a:gd name="connsiteX4" fmla="*/ 17303 w 549379"/>
              <a:gd name="connsiteY4" fmla="*/ 884498 h 932755"/>
              <a:gd name="connsiteX0" fmla="*/ 529576 w 529576"/>
              <a:gd name="connsiteY0" fmla="*/ 0 h 932755"/>
              <a:gd name="connsiteX1" fmla="*/ 276318 w 529576"/>
              <a:gd name="connsiteY1" fmla="*/ 183340 h 932755"/>
              <a:gd name="connsiteX2" fmla="*/ 258431 w 529576"/>
              <a:gd name="connsiteY2" fmla="*/ 921807 h 932755"/>
              <a:gd name="connsiteX3" fmla="*/ 0 w 529576"/>
              <a:gd name="connsiteY3" fmla="*/ 642551 h 932755"/>
              <a:gd name="connsiteX0" fmla="*/ 523743 w 523743"/>
              <a:gd name="connsiteY0" fmla="*/ 0 h 1009885"/>
              <a:gd name="connsiteX1" fmla="*/ 270485 w 523743"/>
              <a:gd name="connsiteY1" fmla="*/ 183340 h 1009885"/>
              <a:gd name="connsiteX2" fmla="*/ 252598 w 523743"/>
              <a:gd name="connsiteY2" fmla="*/ 921807 h 1009885"/>
              <a:gd name="connsiteX3" fmla="*/ 0 w 523743"/>
              <a:gd name="connsiteY3" fmla="*/ 992027 h 100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743" h="1009885">
                <a:moveTo>
                  <a:pt x="523743" y="0"/>
                </a:moveTo>
                <a:cubicBezTo>
                  <a:pt x="414003" y="79142"/>
                  <a:pt x="315676" y="29705"/>
                  <a:pt x="270485" y="183340"/>
                </a:cubicBezTo>
                <a:cubicBezTo>
                  <a:pt x="225294" y="336975"/>
                  <a:pt x="297679" y="787026"/>
                  <a:pt x="252598" y="921807"/>
                </a:cubicBezTo>
                <a:cubicBezTo>
                  <a:pt x="207517" y="1056588"/>
                  <a:pt x="43488" y="998245"/>
                  <a:pt x="0" y="992027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3204107" y="1959583"/>
            <a:ext cx="755706" cy="322734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76792 w 476792"/>
              <a:gd name="connsiteY0" fmla="*/ 232519 h 232519"/>
              <a:gd name="connsiteX1" fmla="*/ 225952 w 476792"/>
              <a:gd name="connsiteY1" fmla="*/ 169465 h 232519"/>
              <a:gd name="connsiteX2" fmla="*/ 250665 w 476792"/>
              <a:gd name="connsiteY2" fmla="*/ 60019 h 232519"/>
              <a:gd name="connsiteX3" fmla="*/ 0 w 476792"/>
              <a:gd name="connsiteY3" fmla="*/ 0 h 232519"/>
              <a:gd name="connsiteX4" fmla="*/ 0 w 476792"/>
              <a:gd name="connsiteY4" fmla="*/ 0 h 232519"/>
              <a:gd name="connsiteX0" fmla="*/ 476792 w 478164"/>
              <a:gd name="connsiteY0" fmla="*/ 232519 h 235056"/>
              <a:gd name="connsiteX1" fmla="*/ 451241 w 478164"/>
              <a:gd name="connsiteY1" fmla="*/ 229642 h 235056"/>
              <a:gd name="connsiteX2" fmla="*/ 225952 w 478164"/>
              <a:gd name="connsiteY2" fmla="*/ 169465 h 235056"/>
              <a:gd name="connsiteX3" fmla="*/ 250665 w 478164"/>
              <a:gd name="connsiteY3" fmla="*/ 60019 h 235056"/>
              <a:gd name="connsiteX4" fmla="*/ 0 w 478164"/>
              <a:gd name="connsiteY4" fmla="*/ 0 h 235056"/>
              <a:gd name="connsiteX5" fmla="*/ 0 w 478164"/>
              <a:gd name="connsiteY5" fmla="*/ 0 h 235056"/>
              <a:gd name="connsiteX0" fmla="*/ 503795 w 503795"/>
              <a:gd name="connsiteY0" fmla="*/ 253109 h 253109"/>
              <a:gd name="connsiteX1" fmla="*/ 451241 w 503795"/>
              <a:gd name="connsiteY1" fmla="*/ 229642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78173 w 503795"/>
              <a:gd name="connsiteY1" fmla="*/ 198757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8642 w 503795"/>
              <a:gd name="connsiteY1" fmla="*/ 173019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76439 w 503795"/>
              <a:gd name="connsiteY2" fmla="*/ 133553 h 253109"/>
              <a:gd name="connsiteX3" fmla="*/ 225952 w 503795"/>
              <a:gd name="connsiteY3" fmla="*/ 169465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39905 w 503795"/>
              <a:gd name="connsiteY3" fmla="*/ 123258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0" fmla="*/ 342083 w 342083"/>
              <a:gd name="connsiteY0" fmla="*/ 210249 h 210249"/>
              <a:gd name="connsiteX1" fmla="*/ 235521 w 342083"/>
              <a:gd name="connsiteY1" fmla="*/ 114716 h 210249"/>
              <a:gd name="connsiteX2" fmla="*/ 21352 w 342083"/>
              <a:gd name="connsiteY2" fmla="*/ 90572 h 210249"/>
              <a:gd name="connsiteX3" fmla="*/ 0 w 342083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67361 w 446920"/>
              <a:gd name="connsiteY1" fmla="*/ 12672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186550 w 507281"/>
              <a:gd name="connsiteY2" fmla="*/ 109446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47654 w 507281"/>
              <a:gd name="connsiteY3" fmla="*/ 58340 h 229123"/>
              <a:gd name="connsiteX4" fmla="*/ 0 w 507281"/>
              <a:gd name="connsiteY4" fmla="*/ 0 h 229123"/>
              <a:gd name="connsiteX0" fmla="*/ 507281 w 507281"/>
              <a:gd name="connsiteY0" fmla="*/ 259031 h 259031"/>
              <a:gd name="connsiteX1" fmla="*/ 430899 w 507281"/>
              <a:gd name="connsiteY1" fmla="*/ 165213 h 259031"/>
              <a:gd name="connsiteX2" fmla="*/ 234205 w 507281"/>
              <a:gd name="connsiteY2" fmla="*/ 199409 h 259031"/>
              <a:gd name="connsiteX3" fmla="*/ 173141 w 507281"/>
              <a:gd name="connsiteY3" fmla="*/ 7603 h 259031"/>
              <a:gd name="connsiteX4" fmla="*/ 0 w 507281"/>
              <a:gd name="connsiteY4" fmla="*/ 29908 h 259031"/>
              <a:gd name="connsiteX0" fmla="*/ 507281 w 507281"/>
              <a:gd name="connsiteY0" fmla="*/ 260477 h 260477"/>
              <a:gd name="connsiteX1" fmla="*/ 430899 w 507281"/>
              <a:gd name="connsiteY1" fmla="*/ 166659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507281 w 507281"/>
              <a:gd name="connsiteY0" fmla="*/ 260477 h 260477"/>
              <a:gd name="connsiteX1" fmla="*/ 415014 w 507281"/>
              <a:gd name="connsiteY1" fmla="*/ 175238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334140 w 334140"/>
              <a:gd name="connsiteY0" fmla="*/ 251428 h 251428"/>
              <a:gd name="connsiteX1" fmla="*/ 241873 w 334140"/>
              <a:gd name="connsiteY1" fmla="*/ 166189 h 251428"/>
              <a:gd name="connsiteX2" fmla="*/ 61064 w 334140"/>
              <a:gd name="connsiteY2" fmla="*/ 191806 h 251428"/>
              <a:gd name="connsiteX3" fmla="*/ 0 w 334140"/>
              <a:gd name="connsiteY3" fmla="*/ 0 h 251428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231027 w 504103"/>
              <a:gd name="connsiteY2" fmla="*/ 172931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62594 w 504103"/>
              <a:gd name="connsiteY1" fmla="*/ 121576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03" h="232553">
                <a:moveTo>
                  <a:pt x="504103" y="232553"/>
                </a:moveTo>
                <a:cubicBezTo>
                  <a:pt x="499845" y="232074"/>
                  <a:pt x="391693" y="137234"/>
                  <a:pt x="343532" y="102702"/>
                </a:cubicBezTo>
                <a:cubicBezTo>
                  <a:pt x="298813" y="73319"/>
                  <a:pt x="227921" y="135140"/>
                  <a:pt x="170666" y="118023"/>
                </a:cubicBezTo>
                <a:cubicBezTo>
                  <a:pt x="113411" y="100906"/>
                  <a:pt x="39034" y="2825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3070532" y="2259843"/>
            <a:ext cx="724884" cy="203339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76792 w 476792"/>
              <a:gd name="connsiteY0" fmla="*/ 232519 h 232519"/>
              <a:gd name="connsiteX1" fmla="*/ 225952 w 476792"/>
              <a:gd name="connsiteY1" fmla="*/ 169465 h 232519"/>
              <a:gd name="connsiteX2" fmla="*/ 250665 w 476792"/>
              <a:gd name="connsiteY2" fmla="*/ 60019 h 232519"/>
              <a:gd name="connsiteX3" fmla="*/ 0 w 476792"/>
              <a:gd name="connsiteY3" fmla="*/ 0 h 232519"/>
              <a:gd name="connsiteX4" fmla="*/ 0 w 476792"/>
              <a:gd name="connsiteY4" fmla="*/ 0 h 232519"/>
              <a:gd name="connsiteX0" fmla="*/ 476792 w 478164"/>
              <a:gd name="connsiteY0" fmla="*/ 232519 h 235056"/>
              <a:gd name="connsiteX1" fmla="*/ 451241 w 478164"/>
              <a:gd name="connsiteY1" fmla="*/ 229642 h 235056"/>
              <a:gd name="connsiteX2" fmla="*/ 225952 w 478164"/>
              <a:gd name="connsiteY2" fmla="*/ 169465 h 235056"/>
              <a:gd name="connsiteX3" fmla="*/ 250665 w 478164"/>
              <a:gd name="connsiteY3" fmla="*/ 60019 h 235056"/>
              <a:gd name="connsiteX4" fmla="*/ 0 w 478164"/>
              <a:gd name="connsiteY4" fmla="*/ 0 h 235056"/>
              <a:gd name="connsiteX5" fmla="*/ 0 w 478164"/>
              <a:gd name="connsiteY5" fmla="*/ 0 h 235056"/>
              <a:gd name="connsiteX0" fmla="*/ 503795 w 503795"/>
              <a:gd name="connsiteY0" fmla="*/ 253109 h 253109"/>
              <a:gd name="connsiteX1" fmla="*/ 451241 w 503795"/>
              <a:gd name="connsiteY1" fmla="*/ 229642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78173 w 503795"/>
              <a:gd name="connsiteY1" fmla="*/ 198757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8642 w 503795"/>
              <a:gd name="connsiteY1" fmla="*/ 173019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76439 w 503795"/>
              <a:gd name="connsiteY2" fmla="*/ 133553 h 253109"/>
              <a:gd name="connsiteX3" fmla="*/ 225952 w 503795"/>
              <a:gd name="connsiteY3" fmla="*/ 169465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39905 w 503795"/>
              <a:gd name="connsiteY3" fmla="*/ 123258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0" fmla="*/ 342083 w 342083"/>
              <a:gd name="connsiteY0" fmla="*/ 210249 h 210249"/>
              <a:gd name="connsiteX1" fmla="*/ 235521 w 342083"/>
              <a:gd name="connsiteY1" fmla="*/ 114716 h 210249"/>
              <a:gd name="connsiteX2" fmla="*/ 21352 w 342083"/>
              <a:gd name="connsiteY2" fmla="*/ 90572 h 210249"/>
              <a:gd name="connsiteX3" fmla="*/ 0 w 342083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67361 w 446920"/>
              <a:gd name="connsiteY1" fmla="*/ 12672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186550 w 507281"/>
              <a:gd name="connsiteY2" fmla="*/ 109446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47654 w 507281"/>
              <a:gd name="connsiteY3" fmla="*/ 58340 h 229123"/>
              <a:gd name="connsiteX4" fmla="*/ 0 w 507281"/>
              <a:gd name="connsiteY4" fmla="*/ 0 h 229123"/>
              <a:gd name="connsiteX0" fmla="*/ 507281 w 507281"/>
              <a:gd name="connsiteY0" fmla="*/ 259031 h 259031"/>
              <a:gd name="connsiteX1" fmla="*/ 430899 w 507281"/>
              <a:gd name="connsiteY1" fmla="*/ 165213 h 259031"/>
              <a:gd name="connsiteX2" fmla="*/ 234205 w 507281"/>
              <a:gd name="connsiteY2" fmla="*/ 199409 h 259031"/>
              <a:gd name="connsiteX3" fmla="*/ 173141 w 507281"/>
              <a:gd name="connsiteY3" fmla="*/ 7603 h 259031"/>
              <a:gd name="connsiteX4" fmla="*/ 0 w 507281"/>
              <a:gd name="connsiteY4" fmla="*/ 29908 h 259031"/>
              <a:gd name="connsiteX0" fmla="*/ 507281 w 507281"/>
              <a:gd name="connsiteY0" fmla="*/ 260477 h 260477"/>
              <a:gd name="connsiteX1" fmla="*/ 430899 w 507281"/>
              <a:gd name="connsiteY1" fmla="*/ 166659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507281 w 507281"/>
              <a:gd name="connsiteY0" fmla="*/ 260477 h 260477"/>
              <a:gd name="connsiteX1" fmla="*/ 415014 w 507281"/>
              <a:gd name="connsiteY1" fmla="*/ 175238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334140 w 334140"/>
              <a:gd name="connsiteY0" fmla="*/ 251428 h 251428"/>
              <a:gd name="connsiteX1" fmla="*/ 241873 w 334140"/>
              <a:gd name="connsiteY1" fmla="*/ 166189 h 251428"/>
              <a:gd name="connsiteX2" fmla="*/ 61064 w 334140"/>
              <a:gd name="connsiteY2" fmla="*/ 191806 h 251428"/>
              <a:gd name="connsiteX3" fmla="*/ 0 w 334140"/>
              <a:gd name="connsiteY3" fmla="*/ 0 h 251428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231027 w 504103"/>
              <a:gd name="connsiteY2" fmla="*/ 172931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62594 w 504103"/>
              <a:gd name="connsiteY1" fmla="*/ 121576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03" h="232553">
                <a:moveTo>
                  <a:pt x="504103" y="232553"/>
                </a:moveTo>
                <a:cubicBezTo>
                  <a:pt x="499845" y="232074"/>
                  <a:pt x="391693" y="137234"/>
                  <a:pt x="343532" y="102702"/>
                </a:cubicBezTo>
                <a:cubicBezTo>
                  <a:pt x="298813" y="73319"/>
                  <a:pt x="227921" y="135140"/>
                  <a:pt x="170666" y="118023"/>
                </a:cubicBezTo>
                <a:cubicBezTo>
                  <a:pt x="113411" y="100906"/>
                  <a:pt x="39034" y="2825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097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855" y="2575230"/>
            <a:ext cx="2281238" cy="1633538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77133" y="2091564"/>
            <a:ext cx="436380" cy="638702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280621 w 568497"/>
              <a:gd name="connsiteY1" fmla="*/ 51343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2135420 w 2135420"/>
              <a:gd name="connsiteY0" fmla="*/ 0 h 113667"/>
              <a:gd name="connsiteX1" fmla="*/ 280621 w 2135420"/>
              <a:gd name="connsiteY1" fmla="*/ 9855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35420 w 2135420"/>
              <a:gd name="connsiteY0" fmla="*/ 0 h 113667"/>
              <a:gd name="connsiteX1" fmla="*/ 280621 w 2135420"/>
              <a:gd name="connsiteY1" fmla="*/ 9855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59676 w 2159676"/>
              <a:gd name="connsiteY0" fmla="*/ 0 h 113667"/>
              <a:gd name="connsiteX1" fmla="*/ 208284 w 2159676"/>
              <a:gd name="connsiteY1" fmla="*/ 21380 h 113667"/>
              <a:gd name="connsiteX2" fmla="*/ 24256 w 2159676"/>
              <a:gd name="connsiteY2" fmla="*/ 113667 h 113667"/>
              <a:gd name="connsiteX3" fmla="*/ 24256 w 2159676"/>
              <a:gd name="connsiteY3" fmla="*/ 113667 h 113667"/>
              <a:gd name="connsiteX0" fmla="*/ 2165832 w 2165832"/>
              <a:gd name="connsiteY0" fmla="*/ 0 h 113667"/>
              <a:gd name="connsiteX1" fmla="*/ 214440 w 2165832"/>
              <a:gd name="connsiteY1" fmla="*/ 21380 h 113667"/>
              <a:gd name="connsiteX2" fmla="*/ 30412 w 2165832"/>
              <a:gd name="connsiteY2" fmla="*/ 113667 h 113667"/>
              <a:gd name="connsiteX3" fmla="*/ 30412 w 2165832"/>
              <a:gd name="connsiteY3" fmla="*/ 113667 h 113667"/>
              <a:gd name="connsiteX0" fmla="*/ 2135420 w 2135420"/>
              <a:gd name="connsiteY0" fmla="*/ 0 h 113667"/>
              <a:gd name="connsiteX1" fmla="*/ 184028 w 2135420"/>
              <a:gd name="connsiteY1" fmla="*/ 21380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35420 w 2135420"/>
              <a:gd name="connsiteY0" fmla="*/ 0 h 113667"/>
              <a:gd name="connsiteX1" fmla="*/ 184028 w 2135420"/>
              <a:gd name="connsiteY1" fmla="*/ 21380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02513 w 2102513"/>
              <a:gd name="connsiteY0" fmla="*/ 0 h 113667"/>
              <a:gd name="connsiteX1" fmla="*/ 204782 w 2102513"/>
              <a:gd name="connsiteY1" fmla="*/ 21380 h 113667"/>
              <a:gd name="connsiteX2" fmla="*/ 20754 w 2102513"/>
              <a:gd name="connsiteY2" fmla="*/ 113667 h 113667"/>
              <a:gd name="connsiteX3" fmla="*/ 20754 w 2102513"/>
              <a:gd name="connsiteY3" fmla="*/ 113667 h 113667"/>
              <a:gd name="connsiteX0" fmla="*/ 2102513 w 2102513"/>
              <a:gd name="connsiteY0" fmla="*/ 0 h 113667"/>
              <a:gd name="connsiteX1" fmla="*/ 204782 w 2102513"/>
              <a:gd name="connsiteY1" fmla="*/ 21380 h 113667"/>
              <a:gd name="connsiteX2" fmla="*/ 20754 w 2102513"/>
              <a:gd name="connsiteY2" fmla="*/ 113667 h 113667"/>
              <a:gd name="connsiteX3" fmla="*/ 20754 w 2102513"/>
              <a:gd name="connsiteY3" fmla="*/ 113667 h 113667"/>
              <a:gd name="connsiteX0" fmla="*/ 2102513 w 2102513"/>
              <a:gd name="connsiteY0" fmla="*/ 0 h 113667"/>
              <a:gd name="connsiteX1" fmla="*/ 1140626 w 2102513"/>
              <a:gd name="connsiteY1" fmla="*/ 8201 h 113667"/>
              <a:gd name="connsiteX2" fmla="*/ 204782 w 2102513"/>
              <a:gd name="connsiteY2" fmla="*/ 21380 h 113667"/>
              <a:gd name="connsiteX3" fmla="*/ 20754 w 2102513"/>
              <a:gd name="connsiteY3" fmla="*/ 113667 h 113667"/>
              <a:gd name="connsiteX4" fmla="*/ 20754 w 2102513"/>
              <a:gd name="connsiteY4" fmla="*/ 113667 h 113667"/>
              <a:gd name="connsiteX0" fmla="*/ 2081759 w 2081759"/>
              <a:gd name="connsiteY0" fmla="*/ 0 h 113667"/>
              <a:gd name="connsiteX1" fmla="*/ 1119872 w 2081759"/>
              <a:gd name="connsiteY1" fmla="*/ 8201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6978 h 120645"/>
              <a:gd name="connsiteX1" fmla="*/ 508129 w 2081759"/>
              <a:gd name="connsiteY1" fmla="*/ 13642 h 120645"/>
              <a:gd name="connsiteX2" fmla="*/ 0 w 2081759"/>
              <a:gd name="connsiteY2" fmla="*/ 120645 h 120645"/>
              <a:gd name="connsiteX3" fmla="*/ 0 w 2081759"/>
              <a:gd name="connsiteY3" fmla="*/ 120645 h 120645"/>
              <a:gd name="connsiteX0" fmla="*/ 2146155 w 2146155"/>
              <a:gd name="connsiteY0" fmla="*/ 13965 h 112266"/>
              <a:gd name="connsiteX1" fmla="*/ 508129 w 2146155"/>
              <a:gd name="connsiteY1" fmla="*/ 5263 h 112266"/>
              <a:gd name="connsiteX2" fmla="*/ 0 w 2146155"/>
              <a:gd name="connsiteY2" fmla="*/ 112266 h 112266"/>
              <a:gd name="connsiteX3" fmla="*/ 0 w 2146155"/>
              <a:gd name="connsiteY3" fmla="*/ 112266 h 112266"/>
              <a:gd name="connsiteX0" fmla="*/ 2146155 w 2146155"/>
              <a:gd name="connsiteY0" fmla="*/ 15663 h 113964"/>
              <a:gd name="connsiteX1" fmla="*/ 508129 w 2146155"/>
              <a:gd name="connsiteY1" fmla="*/ 6961 h 113964"/>
              <a:gd name="connsiteX2" fmla="*/ 0 w 2146155"/>
              <a:gd name="connsiteY2" fmla="*/ 113964 h 113964"/>
              <a:gd name="connsiteX3" fmla="*/ 0 w 2146155"/>
              <a:gd name="connsiteY3" fmla="*/ 113964 h 113964"/>
              <a:gd name="connsiteX0" fmla="*/ 2146155 w 2146155"/>
              <a:gd name="connsiteY0" fmla="*/ 5524 h 103825"/>
              <a:gd name="connsiteX1" fmla="*/ 561793 w 2146155"/>
              <a:gd name="connsiteY1" fmla="*/ 13725 h 103825"/>
              <a:gd name="connsiteX2" fmla="*/ 0 w 2146155"/>
              <a:gd name="connsiteY2" fmla="*/ 103825 h 103825"/>
              <a:gd name="connsiteX3" fmla="*/ 0 w 2146155"/>
              <a:gd name="connsiteY3" fmla="*/ 103825 h 103825"/>
              <a:gd name="connsiteX0" fmla="*/ 2167622 w 2167622"/>
              <a:gd name="connsiteY0" fmla="*/ 6934 h 101393"/>
              <a:gd name="connsiteX1" fmla="*/ 561793 w 2167622"/>
              <a:gd name="connsiteY1" fmla="*/ 11293 h 101393"/>
              <a:gd name="connsiteX2" fmla="*/ 0 w 2167622"/>
              <a:gd name="connsiteY2" fmla="*/ 101393 h 101393"/>
              <a:gd name="connsiteX3" fmla="*/ 0 w 2167622"/>
              <a:gd name="connsiteY3" fmla="*/ 101393 h 101393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1829 h 96288"/>
              <a:gd name="connsiteX1" fmla="*/ 561793 w 2167622"/>
              <a:gd name="connsiteY1" fmla="*/ 6188 h 96288"/>
              <a:gd name="connsiteX2" fmla="*/ 0 w 2167622"/>
              <a:gd name="connsiteY2" fmla="*/ 96288 h 96288"/>
              <a:gd name="connsiteX3" fmla="*/ 0 w 2167622"/>
              <a:gd name="connsiteY3" fmla="*/ 96288 h 96288"/>
              <a:gd name="connsiteX0" fmla="*/ 2167622 w 2167622"/>
              <a:gd name="connsiteY0" fmla="*/ 3459 h 97918"/>
              <a:gd name="connsiteX1" fmla="*/ 561793 w 2167622"/>
              <a:gd name="connsiteY1" fmla="*/ 7818 h 97918"/>
              <a:gd name="connsiteX2" fmla="*/ 0 w 2167622"/>
              <a:gd name="connsiteY2" fmla="*/ 97918 h 97918"/>
              <a:gd name="connsiteX3" fmla="*/ 0 w 2167622"/>
              <a:gd name="connsiteY3" fmla="*/ 97918 h 97918"/>
              <a:gd name="connsiteX0" fmla="*/ 2167622 w 2167622"/>
              <a:gd name="connsiteY0" fmla="*/ 5259 h 99718"/>
              <a:gd name="connsiteX1" fmla="*/ 776438 w 2167622"/>
              <a:gd name="connsiteY1" fmla="*/ 5777 h 99718"/>
              <a:gd name="connsiteX2" fmla="*/ 0 w 2167622"/>
              <a:gd name="connsiteY2" fmla="*/ 99718 h 99718"/>
              <a:gd name="connsiteX3" fmla="*/ 0 w 2167622"/>
              <a:gd name="connsiteY3" fmla="*/ 99718 h 99718"/>
              <a:gd name="connsiteX0" fmla="*/ 418250 w 780815"/>
              <a:gd name="connsiteY0" fmla="*/ 511 h 154129"/>
              <a:gd name="connsiteX1" fmla="*/ 776438 w 780815"/>
              <a:gd name="connsiteY1" fmla="*/ 60188 h 154129"/>
              <a:gd name="connsiteX2" fmla="*/ 0 w 780815"/>
              <a:gd name="connsiteY2" fmla="*/ 154129 h 154129"/>
              <a:gd name="connsiteX3" fmla="*/ 0 w 780815"/>
              <a:gd name="connsiteY3" fmla="*/ 154129 h 154129"/>
              <a:gd name="connsiteX0" fmla="*/ 462948 w 462948"/>
              <a:gd name="connsiteY0" fmla="*/ 570 h 154188"/>
              <a:gd name="connsiteX1" fmla="*/ 16212 w 462948"/>
              <a:gd name="connsiteY1" fmla="*/ 55637 h 154188"/>
              <a:gd name="connsiteX2" fmla="*/ 44698 w 462948"/>
              <a:gd name="connsiteY2" fmla="*/ 154188 h 154188"/>
              <a:gd name="connsiteX3" fmla="*/ 44698 w 462948"/>
              <a:gd name="connsiteY3" fmla="*/ 154188 h 154188"/>
              <a:gd name="connsiteX0" fmla="*/ 488850 w 488850"/>
              <a:gd name="connsiteY0" fmla="*/ 570 h 154188"/>
              <a:gd name="connsiteX1" fmla="*/ 42114 w 488850"/>
              <a:gd name="connsiteY1" fmla="*/ 55637 h 154188"/>
              <a:gd name="connsiteX2" fmla="*/ 70600 w 488850"/>
              <a:gd name="connsiteY2" fmla="*/ 154188 h 154188"/>
              <a:gd name="connsiteX3" fmla="*/ 70600 w 488850"/>
              <a:gd name="connsiteY3" fmla="*/ 154188 h 154188"/>
              <a:gd name="connsiteX0" fmla="*/ 1456127 w 1456127"/>
              <a:gd name="connsiteY0" fmla="*/ 1002 h 133876"/>
              <a:gd name="connsiteX1" fmla="*/ 107875 w 1456127"/>
              <a:gd name="connsiteY1" fmla="*/ 35325 h 133876"/>
              <a:gd name="connsiteX2" fmla="*/ 136361 w 1456127"/>
              <a:gd name="connsiteY2" fmla="*/ 133876 h 133876"/>
              <a:gd name="connsiteX3" fmla="*/ 136361 w 1456127"/>
              <a:gd name="connsiteY3" fmla="*/ 133876 h 133876"/>
              <a:gd name="connsiteX0" fmla="*/ 1456127 w 1456127"/>
              <a:gd name="connsiteY0" fmla="*/ 0 h 132874"/>
              <a:gd name="connsiteX1" fmla="*/ 107875 w 1456127"/>
              <a:gd name="connsiteY1" fmla="*/ 34323 h 132874"/>
              <a:gd name="connsiteX2" fmla="*/ 136361 w 1456127"/>
              <a:gd name="connsiteY2" fmla="*/ 132874 h 132874"/>
              <a:gd name="connsiteX3" fmla="*/ 136361 w 1456127"/>
              <a:gd name="connsiteY3" fmla="*/ 132874 h 132874"/>
              <a:gd name="connsiteX0" fmla="*/ 1443743 w 1443743"/>
              <a:gd name="connsiteY0" fmla="*/ 0 h 132874"/>
              <a:gd name="connsiteX1" fmla="*/ 95491 w 1443743"/>
              <a:gd name="connsiteY1" fmla="*/ 34323 h 132874"/>
              <a:gd name="connsiteX2" fmla="*/ 123977 w 1443743"/>
              <a:gd name="connsiteY2" fmla="*/ 132874 h 132874"/>
              <a:gd name="connsiteX3" fmla="*/ 123977 w 1443743"/>
              <a:gd name="connsiteY3" fmla="*/ 132874 h 132874"/>
              <a:gd name="connsiteX0" fmla="*/ 1346392 w 1346392"/>
              <a:gd name="connsiteY0" fmla="*/ 0 h 132874"/>
              <a:gd name="connsiteX1" fmla="*/ 159126 w 1346392"/>
              <a:gd name="connsiteY1" fmla="*/ 29713 h 132874"/>
              <a:gd name="connsiteX2" fmla="*/ 26626 w 1346392"/>
              <a:gd name="connsiteY2" fmla="*/ 132874 h 132874"/>
              <a:gd name="connsiteX3" fmla="*/ 26626 w 1346392"/>
              <a:gd name="connsiteY3" fmla="*/ 132874 h 1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392" h="132874">
                <a:moveTo>
                  <a:pt x="1346392" y="0"/>
                </a:moveTo>
                <a:cubicBezTo>
                  <a:pt x="939905" y="684"/>
                  <a:pt x="379087" y="7567"/>
                  <a:pt x="159126" y="29713"/>
                </a:cubicBezTo>
                <a:cubicBezTo>
                  <a:pt x="-60835" y="51859"/>
                  <a:pt x="3990" y="111966"/>
                  <a:pt x="26626" y="132874"/>
                </a:cubicBezTo>
                <a:lnTo>
                  <a:pt x="26626" y="132874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012572" y="2310922"/>
            <a:ext cx="320907" cy="466286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230" h="87393">
                <a:moveTo>
                  <a:pt x="293230" y="723"/>
                </a:moveTo>
                <a:cubicBezTo>
                  <a:pt x="229172" y="683"/>
                  <a:pt x="137894" y="-3907"/>
                  <a:pt x="89022" y="10538"/>
                </a:cubicBezTo>
                <a:cubicBezTo>
                  <a:pt x="40150" y="24983"/>
                  <a:pt x="18546" y="71382"/>
                  <a:pt x="0" y="8739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76249" y="2203200"/>
            <a:ext cx="2590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shadow on minion (</a:t>
            </a:r>
            <a:r>
              <a:rPr lang="en-US" altLang="zh-TW" sz="800" b="1" dirty="0"/>
              <a:t>Shadow caster geometry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313513" y="1984729"/>
            <a:ext cx="1524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 Hero shadow on the background</a:t>
            </a:r>
            <a:endParaRPr lang="zh-TW" altLang="en-US" sz="800" dirty="0"/>
          </a:p>
        </p:txBody>
      </p:sp>
      <p:sp>
        <p:nvSpPr>
          <p:cNvPr id="12" name="Freeform 11"/>
          <p:cNvSpPr/>
          <p:nvPr/>
        </p:nvSpPr>
        <p:spPr>
          <a:xfrm rot="21341146">
            <a:off x="2856560" y="2547286"/>
            <a:ext cx="726394" cy="519626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3654 h 26949"/>
              <a:gd name="connsiteX1" fmla="*/ 367535 w 643547"/>
              <a:gd name="connsiteY1" fmla="*/ 7667 h 26949"/>
              <a:gd name="connsiteX2" fmla="*/ 0 w 643547"/>
              <a:gd name="connsiteY2" fmla="*/ 26949 h 26949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68272 w 568272"/>
              <a:gd name="connsiteY0" fmla="*/ 204 h 31302"/>
              <a:gd name="connsiteX1" fmla="*/ 367535 w 568272"/>
              <a:gd name="connsiteY1" fmla="*/ 12020 h 31302"/>
              <a:gd name="connsiteX2" fmla="*/ 0 w 568272"/>
              <a:gd name="connsiteY2" fmla="*/ 31302 h 31302"/>
              <a:gd name="connsiteX0" fmla="*/ 568272 w 568272"/>
              <a:gd name="connsiteY0" fmla="*/ 0 h 31098"/>
              <a:gd name="connsiteX1" fmla="*/ 367535 w 568272"/>
              <a:gd name="connsiteY1" fmla="*/ 11816 h 31098"/>
              <a:gd name="connsiteX2" fmla="*/ 0 w 568272"/>
              <a:gd name="connsiteY2" fmla="*/ 31098 h 3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272" h="31098">
                <a:moveTo>
                  <a:pt x="568272" y="0"/>
                </a:moveTo>
                <a:cubicBezTo>
                  <a:pt x="467601" y="1470"/>
                  <a:pt x="416407" y="-2629"/>
                  <a:pt x="367535" y="11816"/>
                </a:cubicBezTo>
                <a:cubicBezTo>
                  <a:pt x="318663" y="26261"/>
                  <a:pt x="196968" y="17765"/>
                  <a:pt x="0" y="31098"/>
                </a:cubicBezTo>
              </a:path>
            </a:pathLst>
          </a:custGeom>
          <a:noFill/>
          <a:ln w="6350">
            <a:gradFill>
              <a:gsLst>
                <a:gs pos="71000">
                  <a:srgbClr val="EAE9DE"/>
                </a:gs>
                <a:gs pos="62000">
                  <a:schemeClr val="tx1"/>
                </a:gs>
                <a:gs pos="90000">
                  <a:schemeClr val="tx1"/>
                </a:gs>
              </a:gsLst>
              <a:lin ang="5400000" scaled="1"/>
            </a:gra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0865063">
            <a:off x="3599977" y="2713867"/>
            <a:ext cx="438716" cy="160721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3654 h 26949"/>
              <a:gd name="connsiteX1" fmla="*/ 367535 w 643547"/>
              <a:gd name="connsiteY1" fmla="*/ 7667 h 26949"/>
              <a:gd name="connsiteX2" fmla="*/ 0 w 643547"/>
              <a:gd name="connsiteY2" fmla="*/ 26949 h 26949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742" h="30123">
                <a:moveTo>
                  <a:pt x="571742" y="580"/>
                </a:moveTo>
                <a:cubicBezTo>
                  <a:pt x="505509" y="540"/>
                  <a:pt x="416407" y="-3604"/>
                  <a:pt x="367535" y="10841"/>
                </a:cubicBezTo>
                <a:cubicBezTo>
                  <a:pt x="318663" y="25286"/>
                  <a:pt x="196968" y="16790"/>
                  <a:pt x="0" y="3012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14528" y="2372895"/>
            <a:ext cx="1981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causing the shadow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4024330" y="2560955"/>
            <a:ext cx="1981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receiving the shadow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721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7245" y="2350497"/>
            <a:ext cx="111306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Shadow caster geometry</a:t>
            </a:r>
            <a:endParaRPr lang="zh-TW" altLang="en-US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27244" y="2112264"/>
            <a:ext cx="100195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41" idx="13"/>
          </p:cNvCxnSpPr>
          <p:nvPr/>
        </p:nvCxnSpPr>
        <p:spPr>
          <a:xfrm flipV="1">
            <a:off x="2951356" y="1732174"/>
            <a:ext cx="889610" cy="8437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38" name="Straight Connector 37"/>
          <p:cNvCxnSpPr>
            <a:stCxn id="41" idx="13"/>
          </p:cNvCxnSpPr>
          <p:nvPr/>
        </p:nvCxnSpPr>
        <p:spPr>
          <a:xfrm flipH="1">
            <a:off x="3505200" y="1732174"/>
            <a:ext cx="335766" cy="8437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23360" y="2523665"/>
            <a:ext cx="111694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2875507" y="2596277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612358" y="2620008"/>
            <a:ext cx="381831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557392" y="2391307"/>
            <a:ext cx="436797" cy="14788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93740 w 593740"/>
              <a:gd name="connsiteY0" fmla="*/ 60426 h 149466"/>
              <a:gd name="connsiteX1" fmla="*/ 345989 w 593740"/>
              <a:gd name="connsiteY1" fmla="*/ 78856 h 149466"/>
              <a:gd name="connsiteX2" fmla="*/ 190647 w 593740"/>
              <a:gd name="connsiteY2" fmla="*/ 1185 h 149466"/>
              <a:gd name="connsiteX3" fmla="*/ 0 w 593740"/>
              <a:gd name="connsiteY3" fmla="*/ 149466 h 149466"/>
              <a:gd name="connsiteX4" fmla="*/ 0 w 593740"/>
              <a:gd name="connsiteY4" fmla="*/ 149466 h 149466"/>
              <a:gd name="connsiteX0" fmla="*/ 608534 w 608534"/>
              <a:gd name="connsiteY0" fmla="*/ 93192 h 149541"/>
              <a:gd name="connsiteX1" fmla="*/ 345989 w 608534"/>
              <a:gd name="connsiteY1" fmla="*/ 78931 h 149541"/>
              <a:gd name="connsiteX2" fmla="*/ 190647 w 608534"/>
              <a:gd name="connsiteY2" fmla="*/ 1260 h 149541"/>
              <a:gd name="connsiteX3" fmla="*/ 0 w 608534"/>
              <a:gd name="connsiteY3" fmla="*/ 149541 h 149541"/>
              <a:gd name="connsiteX4" fmla="*/ 0 w 608534"/>
              <a:gd name="connsiteY4" fmla="*/ 149541 h 149541"/>
              <a:gd name="connsiteX0" fmla="*/ 583877 w 583877"/>
              <a:gd name="connsiteY0" fmla="*/ 80085 h 149510"/>
              <a:gd name="connsiteX1" fmla="*/ 345989 w 583877"/>
              <a:gd name="connsiteY1" fmla="*/ 78900 h 149510"/>
              <a:gd name="connsiteX2" fmla="*/ 190647 w 583877"/>
              <a:gd name="connsiteY2" fmla="*/ 1229 h 149510"/>
              <a:gd name="connsiteX3" fmla="*/ 0 w 583877"/>
              <a:gd name="connsiteY3" fmla="*/ 149510 h 149510"/>
              <a:gd name="connsiteX4" fmla="*/ 0 w 583877"/>
              <a:gd name="connsiteY4" fmla="*/ 149510 h 149510"/>
              <a:gd name="connsiteX0" fmla="*/ 583877 w 583877"/>
              <a:gd name="connsiteY0" fmla="*/ 80085 h 149510"/>
              <a:gd name="connsiteX1" fmla="*/ 345989 w 583877"/>
              <a:gd name="connsiteY1" fmla="*/ 78900 h 149510"/>
              <a:gd name="connsiteX2" fmla="*/ 190647 w 583877"/>
              <a:gd name="connsiteY2" fmla="*/ 1229 h 149510"/>
              <a:gd name="connsiteX3" fmla="*/ 0 w 583877"/>
              <a:gd name="connsiteY3" fmla="*/ 149510 h 149510"/>
              <a:gd name="connsiteX4" fmla="*/ 0 w 583877"/>
              <a:gd name="connsiteY4" fmla="*/ 149510 h 149510"/>
              <a:gd name="connsiteX0" fmla="*/ 620862 w 620862"/>
              <a:gd name="connsiteY0" fmla="*/ 80085 h 149510"/>
              <a:gd name="connsiteX1" fmla="*/ 382974 w 620862"/>
              <a:gd name="connsiteY1" fmla="*/ 78900 h 149510"/>
              <a:gd name="connsiteX2" fmla="*/ 227632 w 620862"/>
              <a:gd name="connsiteY2" fmla="*/ 1229 h 149510"/>
              <a:gd name="connsiteX3" fmla="*/ 36985 w 620862"/>
              <a:gd name="connsiteY3" fmla="*/ 149510 h 149510"/>
              <a:gd name="connsiteX4" fmla="*/ 0 w 620862"/>
              <a:gd name="connsiteY4" fmla="*/ 142364 h 149510"/>
              <a:gd name="connsiteX0" fmla="*/ 620862 w 620862"/>
              <a:gd name="connsiteY0" fmla="*/ 79874 h 142153"/>
              <a:gd name="connsiteX1" fmla="*/ 382974 w 620862"/>
              <a:gd name="connsiteY1" fmla="*/ 78689 h 142153"/>
              <a:gd name="connsiteX2" fmla="*/ 227632 w 620862"/>
              <a:gd name="connsiteY2" fmla="*/ 1018 h 142153"/>
              <a:gd name="connsiteX3" fmla="*/ 36985 w 620862"/>
              <a:gd name="connsiteY3" fmla="*/ 142153 h 142153"/>
              <a:gd name="connsiteX4" fmla="*/ 0 w 620862"/>
              <a:gd name="connsiteY4" fmla="*/ 142153 h 142153"/>
              <a:gd name="connsiteX0" fmla="*/ 620862 w 620862"/>
              <a:gd name="connsiteY0" fmla="*/ 79874 h 142153"/>
              <a:gd name="connsiteX1" fmla="*/ 382974 w 620862"/>
              <a:gd name="connsiteY1" fmla="*/ 78689 h 142153"/>
              <a:gd name="connsiteX2" fmla="*/ 227632 w 620862"/>
              <a:gd name="connsiteY2" fmla="*/ 1018 h 142153"/>
              <a:gd name="connsiteX3" fmla="*/ 36985 w 620862"/>
              <a:gd name="connsiteY3" fmla="*/ 142153 h 142153"/>
              <a:gd name="connsiteX4" fmla="*/ 0 w 620862"/>
              <a:gd name="connsiteY4" fmla="*/ 142153 h 14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862" h="142153">
                <a:moveTo>
                  <a:pt x="620862" y="79874"/>
                </a:moveTo>
                <a:cubicBezTo>
                  <a:pt x="566433" y="88406"/>
                  <a:pt x="448512" y="91832"/>
                  <a:pt x="382974" y="78689"/>
                </a:cubicBezTo>
                <a:cubicBezTo>
                  <a:pt x="317436" y="65546"/>
                  <a:pt x="285297" y="-9559"/>
                  <a:pt x="227632" y="1018"/>
                </a:cubicBezTo>
                <a:cubicBezTo>
                  <a:pt x="169967" y="11595"/>
                  <a:pt x="163860" y="142452"/>
                  <a:pt x="36985" y="142153"/>
                </a:cubicBezTo>
                <a:lnTo>
                  <a:pt x="0" y="142153"/>
                </a:ln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03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29" y="3438717"/>
            <a:ext cx="3165185" cy="2373889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12" name="Freeform 11"/>
          <p:cNvSpPr/>
          <p:nvPr/>
        </p:nvSpPr>
        <p:spPr>
          <a:xfrm>
            <a:off x="5462077" y="4143819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8121" y="70386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267200" y="4308558"/>
            <a:ext cx="927068" cy="294866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0800000">
            <a:off x="3830171" y="3777819"/>
            <a:ext cx="1729459" cy="1758658"/>
          </a:xfrm>
          <a:custGeom>
            <a:avLst/>
            <a:gdLst>
              <a:gd name="connsiteX0" fmla="*/ 0 w 1188720"/>
              <a:gd name="connsiteY0" fmla="*/ 640080 h 1280160"/>
              <a:gd name="connsiteX1" fmla="*/ 594360 w 1188720"/>
              <a:gd name="connsiteY1" fmla="*/ 0 h 1280160"/>
              <a:gd name="connsiteX2" fmla="*/ 1188720 w 1188720"/>
              <a:gd name="connsiteY2" fmla="*/ 640080 h 1280160"/>
              <a:gd name="connsiteX3" fmla="*/ 594360 w 1188720"/>
              <a:gd name="connsiteY3" fmla="*/ 1280160 h 1280160"/>
              <a:gd name="connsiteX4" fmla="*/ 0 w 1188720"/>
              <a:gd name="connsiteY4" fmla="*/ 640080 h 1280160"/>
              <a:gd name="connsiteX0" fmla="*/ 0 w 1188720"/>
              <a:gd name="connsiteY0" fmla="*/ 602688 h 1242768"/>
              <a:gd name="connsiteX1" fmla="*/ 594360 w 1188720"/>
              <a:gd name="connsiteY1" fmla="*/ 0 h 1242768"/>
              <a:gd name="connsiteX2" fmla="*/ 1188720 w 1188720"/>
              <a:gd name="connsiteY2" fmla="*/ 602688 h 1242768"/>
              <a:gd name="connsiteX3" fmla="*/ 594360 w 1188720"/>
              <a:gd name="connsiteY3" fmla="*/ 1242768 h 1242768"/>
              <a:gd name="connsiteX4" fmla="*/ 0 w 1188720"/>
              <a:gd name="connsiteY4" fmla="*/ 602688 h 1242768"/>
              <a:gd name="connsiteX0" fmla="*/ 19002 w 1207722"/>
              <a:gd name="connsiteY0" fmla="*/ 614697 h 1254777"/>
              <a:gd name="connsiteX1" fmla="*/ 189401 w 1207722"/>
              <a:gd name="connsiteY1" fmla="*/ 243215 h 1254777"/>
              <a:gd name="connsiteX2" fmla="*/ 613362 w 1207722"/>
              <a:gd name="connsiteY2" fmla="*/ 12009 h 1254777"/>
              <a:gd name="connsiteX3" fmla="*/ 1207722 w 1207722"/>
              <a:gd name="connsiteY3" fmla="*/ 614697 h 1254777"/>
              <a:gd name="connsiteX4" fmla="*/ 613362 w 1207722"/>
              <a:gd name="connsiteY4" fmla="*/ 1254777 h 1254777"/>
              <a:gd name="connsiteX5" fmla="*/ 19002 w 1207722"/>
              <a:gd name="connsiteY5" fmla="*/ 614697 h 1254777"/>
              <a:gd name="connsiteX0" fmla="*/ 17286 w 1226401"/>
              <a:gd name="connsiteY0" fmla="*/ 621496 h 1254779"/>
              <a:gd name="connsiteX1" fmla="*/ 208080 w 1226401"/>
              <a:gd name="connsiteY1" fmla="*/ 243215 h 1254779"/>
              <a:gd name="connsiteX2" fmla="*/ 632041 w 1226401"/>
              <a:gd name="connsiteY2" fmla="*/ 12009 h 1254779"/>
              <a:gd name="connsiteX3" fmla="*/ 1226401 w 1226401"/>
              <a:gd name="connsiteY3" fmla="*/ 614697 h 1254779"/>
              <a:gd name="connsiteX4" fmla="*/ 632041 w 1226401"/>
              <a:gd name="connsiteY4" fmla="*/ 1254777 h 1254779"/>
              <a:gd name="connsiteX5" fmla="*/ 17286 w 1226401"/>
              <a:gd name="connsiteY5" fmla="*/ 621496 h 1254779"/>
              <a:gd name="connsiteX0" fmla="*/ 269 w 1209384"/>
              <a:gd name="connsiteY0" fmla="*/ 621496 h 1254779"/>
              <a:gd name="connsiteX1" fmla="*/ 191063 w 1209384"/>
              <a:gd name="connsiteY1" fmla="*/ 243215 h 1254779"/>
              <a:gd name="connsiteX2" fmla="*/ 615024 w 1209384"/>
              <a:gd name="connsiteY2" fmla="*/ 12009 h 1254779"/>
              <a:gd name="connsiteX3" fmla="*/ 1209384 w 1209384"/>
              <a:gd name="connsiteY3" fmla="*/ 614697 h 1254779"/>
              <a:gd name="connsiteX4" fmla="*/ 615024 w 1209384"/>
              <a:gd name="connsiteY4" fmla="*/ 1254777 h 1254779"/>
              <a:gd name="connsiteX5" fmla="*/ 269 w 1209384"/>
              <a:gd name="connsiteY5" fmla="*/ 621496 h 1254779"/>
              <a:gd name="connsiteX0" fmla="*/ 14332 w 1223447"/>
              <a:gd name="connsiteY0" fmla="*/ 626682 h 1259965"/>
              <a:gd name="connsiteX1" fmla="*/ 228921 w 1223447"/>
              <a:gd name="connsiteY1" fmla="*/ 204210 h 1259965"/>
              <a:gd name="connsiteX2" fmla="*/ 629087 w 1223447"/>
              <a:gd name="connsiteY2" fmla="*/ 17195 h 1259965"/>
              <a:gd name="connsiteX3" fmla="*/ 1223447 w 1223447"/>
              <a:gd name="connsiteY3" fmla="*/ 619883 h 1259965"/>
              <a:gd name="connsiteX4" fmla="*/ 629087 w 1223447"/>
              <a:gd name="connsiteY4" fmla="*/ 1259963 h 1259965"/>
              <a:gd name="connsiteX5" fmla="*/ 14332 w 1223447"/>
              <a:gd name="connsiteY5" fmla="*/ 626682 h 1259965"/>
              <a:gd name="connsiteX0" fmla="*/ 4 w 1209119"/>
              <a:gd name="connsiteY0" fmla="*/ 626682 h 1259965"/>
              <a:gd name="connsiteX1" fmla="*/ 214593 w 1209119"/>
              <a:gd name="connsiteY1" fmla="*/ 204210 h 1259965"/>
              <a:gd name="connsiteX2" fmla="*/ 614759 w 1209119"/>
              <a:gd name="connsiteY2" fmla="*/ 17195 h 1259965"/>
              <a:gd name="connsiteX3" fmla="*/ 1209119 w 1209119"/>
              <a:gd name="connsiteY3" fmla="*/ 619883 h 1259965"/>
              <a:gd name="connsiteX4" fmla="*/ 614759 w 1209119"/>
              <a:gd name="connsiteY4" fmla="*/ 1259963 h 1259965"/>
              <a:gd name="connsiteX5" fmla="*/ 4 w 1209119"/>
              <a:gd name="connsiteY5" fmla="*/ 626682 h 1259965"/>
              <a:gd name="connsiteX0" fmla="*/ 181 w 1209296"/>
              <a:gd name="connsiteY0" fmla="*/ 626682 h 1259965"/>
              <a:gd name="connsiteX1" fmla="*/ 214770 w 1209296"/>
              <a:gd name="connsiteY1" fmla="*/ 204210 h 1259965"/>
              <a:gd name="connsiteX2" fmla="*/ 614936 w 1209296"/>
              <a:gd name="connsiteY2" fmla="*/ 17195 h 1259965"/>
              <a:gd name="connsiteX3" fmla="*/ 1209296 w 1209296"/>
              <a:gd name="connsiteY3" fmla="*/ 619883 h 1259965"/>
              <a:gd name="connsiteX4" fmla="*/ 614936 w 1209296"/>
              <a:gd name="connsiteY4" fmla="*/ 1259963 h 1259965"/>
              <a:gd name="connsiteX5" fmla="*/ 181 w 1209296"/>
              <a:gd name="connsiteY5" fmla="*/ 626682 h 1259965"/>
              <a:gd name="connsiteX0" fmla="*/ 15535 w 1224650"/>
              <a:gd name="connsiteY0" fmla="*/ 628144 h 1261427"/>
              <a:gd name="connsiteX1" fmla="*/ 219926 w 1224650"/>
              <a:gd name="connsiteY1" fmla="*/ 195475 h 1261427"/>
              <a:gd name="connsiteX2" fmla="*/ 630290 w 1224650"/>
              <a:gd name="connsiteY2" fmla="*/ 18657 h 1261427"/>
              <a:gd name="connsiteX3" fmla="*/ 1224650 w 1224650"/>
              <a:gd name="connsiteY3" fmla="*/ 621345 h 1261427"/>
              <a:gd name="connsiteX4" fmla="*/ 630290 w 1224650"/>
              <a:gd name="connsiteY4" fmla="*/ 1261425 h 1261427"/>
              <a:gd name="connsiteX5" fmla="*/ 15535 w 1224650"/>
              <a:gd name="connsiteY5" fmla="*/ 628144 h 1261427"/>
              <a:gd name="connsiteX0" fmla="*/ 17 w 1209132"/>
              <a:gd name="connsiteY0" fmla="*/ 628144 h 1261427"/>
              <a:gd name="connsiteX1" fmla="*/ 204408 w 1209132"/>
              <a:gd name="connsiteY1" fmla="*/ 195475 h 1261427"/>
              <a:gd name="connsiteX2" fmla="*/ 614772 w 1209132"/>
              <a:gd name="connsiteY2" fmla="*/ 18657 h 1261427"/>
              <a:gd name="connsiteX3" fmla="*/ 1209132 w 1209132"/>
              <a:gd name="connsiteY3" fmla="*/ 621345 h 1261427"/>
              <a:gd name="connsiteX4" fmla="*/ 614772 w 1209132"/>
              <a:gd name="connsiteY4" fmla="*/ 1261425 h 1261427"/>
              <a:gd name="connsiteX5" fmla="*/ 17 w 1209132"/>
              <a:gd name="connsiteY5" fmla="*/ 628144 h 1261427"/>
              <a:gd name="connsiteX0" fmla="*/ 329 w 1209444"/>
              <a:gd name="connsiteY0" fmla="*/ 628144 h 1261427"/>
              <a:gd name="connsiteX1" fmla="*/ 204720 w 1209444"/>
              <a:gd name="connsiteY1" fmla="*/ 195475 h 1261427"/>
              <a:gd name="connsiteX2" fmla="*/ 615084 w 1209444"/>
              <a:gd name="connsiteY2" fmla="*/ 18657 h 1261427"/>
              <a:gd name="connsiteX3" fmla="*/ 1209444 w 1209444"/>
              <a:gd name="connsiteY3" fmla="*/ 621345 h 1261427"/>
              <a:gd name="connsiteX4" fmla="*/ 615084 w 1209444"/>
              <a:gd name="connsiteY4" fmla="*/ 1261425 h 1261427"/>
              <a:gd name="connsiteX5" fmla="*/ 329 w 1209444"/>
              <a:gd name="connsiteY5" fmla="*/ 628144 h 1261427"/>
              <a:gd name="connsiteX0" fmla="*/ 329 w 1209444"/>
              <a:gd name="connsiteY0" fmla="*/ 613787 h 1247070"/>
              <a:gd name="connsiteX1" fmla="*/ 204720 w 1209444"/>
              <a:gd name="connsiteY1" fmla="*/ 181118 h 1247070"/>
              <a:gd name="connsiteX2" fmla="*/ 615084 w 1209444"/>
              <a:gd name="connsiteY2" fmla="*/ 4300 h 1247070"/>
              <a:gd name="connsiteX3" fmla="*/ 1209444 w 1209444"/>
              <a:gd name="connsiteY3" fmla="*/ 606988 h 1247070"/>
              <a:gd name="connsiteX4" fmla="*/ 615084 w 1209444"/>
              <a:gd name="connsiteY4" fmla="*/ 1247068 h 1247070"/>
              <a:gd name="connsiteX5" fmla="*/ 329 w 1209444"/>
              <a:gd name="connsiteY5" fmla="*/ 613787 h 1247070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329 w 1209444"/>
              <a:gd name="connsiteY0" fmla="*/ 609834 h 1243117"/>
              <a:gd name="connsiteX1" fmla="*/ 204720 w 1209444"/>
              <a:gd name="connsiteY1" fmla="*/ 177165 h 1243117"/>
              <a:gd name="connsiteX2" fmla="*/ 615084 w 1209444"/>
              <a:gd name="connsiteY2" fmla="*/ 347 h 1243117"/>
              <a:gd name="connsiteX3" fmla="*/ 1209444 w 1209444"/>
              <a:gd name="connsiteY3" fmla="*/ 603035 h 1243117"/>
              <a:gd name="connsiteX4" fmla="*/ 615084 w 1209444"/>
              <a:gd name="connsiteY4" fmla="*/ 1243115 h 1243117"/>
              <a:gd name="connsiteX5" fmla="*/ 329 w 1209444"/>
              <a:gd name="connsiteY5" fmla="*/ 609834 h 1243117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329 w 1209444"/>
              <a:gd name="connsiteY0" fmla="*/ 609568 h 1242851"/>
              <a:gd name="connsiteX1" fmla="*/ 204720 w 1209444"/>
              <a:gd name="connsiteY1" fmla="*/ 176899 h 1242851"/>
              <a:gd name="connsiteX2" fmla="*/ 615084 w 1209444"/>
              <a:gd name="connsiteY2" fmla="*/ 81 h 1242851"/>
              <a:gd name="connsiteX3" fmla="*/ 1209444 w 1209444"/>
              <a:gd name="connsiteY3" fmla="*/ 602769 h 1242851"/>
              <a:gd name="connsiteX4" fmla="*/ 615084 w 1209444"/>
              <a:gd name="connsiteY4" fmla="*/ 1242849 h 1242851"/>
              <a:gd name="connsiteX5" fmla="*/ 329 w 1209444"/>
              <a:gd name="connsiteY5" fmla="*/ 609568 h 1242851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16684 w 1225799"/>
              <a:gd name="connsiteY0" fmla="*/ 609488 h 1147593"/>
              <a:gd name="connsiteX1" fmla="*/ 221075 w 1225799"/>
              <a:gd name="connsiteY1" fmla="*/ 176819 h 1147593"/>
              <a:gd name="connsiteX2" fmla="*/ 631439 w 1225799"/>
              <a:gd name="connsiteY2" fmla="*/ 1 h 1147593"/>
              <a:gd name="connsiteX3" fmla="*/ 1225799 w 1225799"/>
              <a:gd name="connsiteY3" fmla="*/ 602689 h 1147593"/>
              <a:gd name="connsiteX4" fmla="*/ 651834 w 1225799"/>
              <a:gd name="connsiteY4" fmla="*/ 1147591 h 1147593"/>
              <a:gd name="connsiteX5" fmla="*/ 16684 w 1225799"/>
              <a:gd name="connsiteY5" fmla="*/ 609488 h 1147593"/>
              <a:gd name="connsiteX0" fmla="*/ 13478 w 1222593"/>
              <a:gd name="connsiteY0" fmla="*/ 609488 h 1150993"/>
              <a:gd name="connsiteX1" fmla="*/ 217869 w 1222593"/>
              <a:gd name="connsiteY1" fmla="*/ 176819 h 1150993"/>
              <a:gd name="connsiteX2" fmla="*/ 628233 w 1222593"/>
              <a:gd name="connsiteY2" fmla="*/ 1 h 1150993"/>
              <a:gd name="connsiteX3" fmla="*/ 1222593 w 1222593"/>
              <a:gd name="connsiteY3" fmla="*/ 602689 h 1150993"/>
              <a:gd name="connsiteX4" fmla="*/ 590840 w 1222593"/>
              <a:gd name="connsiteY4" fmla="*/ 1150991 h 1150993"/>
              <a:gd name="connsiteX5" fmla="*/ 13478 w 1222593"/>
              <a:gd name="connsiteY5" fmla="*/ 609488 h 1150993"/>
              <a:gd name="connsiteX0" fmla="*/ 14591 w 1223706"/>
              <a:gd name="connsiteY0" fmla="*/ 609488 h 1011626"/>
              <a:gd name="connsiteX1" fmla="*/ 218982 w 1223706"/>
              <a:gd name="connsiteY1" fmla="*/ 176819 h 1011626"/>
              <a:gd name="connsiteX2" fmla="*/ 629346 w 1223706"/>
              <a:gd name="connsiteY2" fmla="*/ 1 h 1011626"/>
              <a:gd name="connsiteX3" fmla="*/ 1223706 w 1223706"/>
              <a:gd name="connsiteY3" fmla="*/ 602689 h 1011626"/>
              <a:gd name="connsiteX4" fmla="*/ 612349 w 1223706"/>
              <a:gd name="connsiteY4" fmla="*/ 1011623 h 1011626"/>
              <a:gd name="connsiteX5" fmla="*/ 14591 w 1223706"/>
              <a:gd name="connsiteY5" fmla="*/ 609488 h 1011626"/>
              <a:gd name="connsiteX0" fmla="*/ 14219 w 1223334"/>
              <a:gd name="connsiteY0" fmla="*/ 609488 h 856660"/>
              <a:gd name="connsiteX1" fmla="*/ 218610 w 1223334"/>
              <a:gd name="connsiteY1" fmla="*/ 176819 h 856660"/>
              <a:gd name="connsiteX2" fmla="*/ 628974 w 1223334"/>
              <a:gd name="connsiteY2" fmla="*/ 1 h 856660"/>
              <a:gd name="connsiteX3" fmla="*/ 1223334 w 1223334"/>
              <a:gd name="connsiteY3" fmla="*/ 602689 h 856660"/>
              <a:gd name="connsiteX4" fmla="*/ 605178 w 1223334"/>
              <a:gd name="connsiteY4" fmla="*/ 838261 h 856660"/>
              <a:gd name="connsiteX5" fmla="*/ 14219 w 1223334"/>
              <a:gd name="connsiteY5" fmla="*/ 609488 h 856660"/>
              <a:gd name="connsiteX0" fmla="*/ 14404 w 1223519"/>
              <a:gd name="connsiteY0" fmla="*/ 609488 h 933451"/>
              <a:gd name="connsiteX1" fmla="*/ 218795 w 1223519"/>
              <a:gd name="connsiteY1" fmla="*/ 176819 h 933451"/>
              <a:gd name="connsiteX2" fmla="*/ 629159 w 1223519"/>
              <a:gd name="connsiteY2" fmla="*/ 1 h 933451"/>
              <a:gd name="connsiteX3" fmla="*/ 1223519 w 1223519"/>
              <a:gd name="connsiteY3" fmla="*/ 602689 h 933451"/>
              <a:gd name="connsiteX4" fmla="*/ 608762 w 1223519"/>
              <a:gd name="connsiteY4" fmla="*/ 933442 h 933451"/>
              <a:gd name="connsiteX5" fmla="*/ 14404 w 1223519"/>
              <a:gd name="connsiteY5" fmla="*/ 609488 h 933451"/>
              <a:gd name="connsiteX0" fmla="*/ 678 w 1209793"/>
              <a:gd name="connsiteY0" fmla="*/ 609488 h 933451"/>
              <a:gd name="connsiteX1" fmla="*/ 205069 w 1209793"/>
              <a:gd name="connsiteY1" fmla="*/ 176819 h 933451"/>
              <a:gd name="connsiteX2" fmla="*/ 615433 w 1209793"/>
              <a:gd name="connsiteY2" fmla="*/ 1 h 933451"/>
              <a:gd name="connsiteX3" fmla="*/ 1209793 w 1209793"/>
              <a:gd name="connsiteY3" fmla="*/ 602689 h 933451"/>
              <a:gd name="connsiteX4" fmla="*/ 595036 w 1209793"/>
              <a:gd name="connsiteY4" fmla="*/ 933442 h 933451"/>
              <a:gd name="connsiteX5" fmla="*/ 678 w 1209793"/>
              <a:gd name="connsiteY5" fmla="*/ 609488 h 933451"/>
              <a:gd name="connsiteX0" fmla="*/ 678 w 1209793"/>
              <a:gd name="connsiteY0" fmla="*/ 609488 h 933446"/>
              <a:gd name="connsiteX1" fmla="*/ 205069 w 1209793"/>
              <a:gd name="connsiteY1" fmla="*/ 176819 h 933446"/>
              <a:gd name="connsiteX2" fmla="*/ 615433 w 1209793"/>
              <a:gd name="connsiteY2" fmla="*/ 1 h 933446"/>
              <a:gd name="connsiteX3" fmla="*/ 1209793 w 1209793"/>
              <a:gd name="connsiteY3" fmla="*/ 602689 h 933446"/>
              <a:gd name="connsiteX4" fmla="*/ 595036 w 1209793"/>
              <a:gd name="connsiteY4" fmla="*/ 933442 h 933446"/>
              <a:gd name="connsiteX5" fmla="*/ 678 w 1209793"/>
              <a:gd name="connsiteY5" fmla="*/ 609488 h 933446"/>
              <a:gd name="connsiteX0" fmla="*/ 678 w 1209813"/>
              <a:gd name="connsiteY0" fmla="*/ 609488 h 934835"/>
              <a:gd name="connsiteX1" fmla="*/ 205069 w 1209813"/>
              <a:gd name="connsiteY1" fmla="*/ 176819 h 934835"/>
              <a:gd name="connsiteX2" fmla="*/ 615433 w 1209813"/>
              <a:gd name="connsiteY2" fmla="*/ 1 h 934835"/>
              <a:gd name="connsiteX3" fmla="*/ 1209793 w 1209813"/>
              <a:gd name="connsiteY3" fmla="*/ 602689 h 934835"/>
              <a:gd name="connsiteX4" fmla="*/ 595036 w 1209813"/>
              <a:gd name="connsiteY4" fmla="*/ 933442 h 934835"/>
              <a:gd name="connsiteX5" fmla="*/ 678 w 1209813"/>
              <a:gd name="connsiteY5" fmla="*/ 609488 h 934835"/>
              <a:gd name="connsiteX0" fmla="*/ 2 w 1209137"/>
              <a:gd name="connsiteY0" fmla="*/ 609488 h 934835"/>
              <a:gd name="connsiteX1" fmla="*/ 204393 w 1209137"/>
              <a:gd name="connsiteY1" fmla="*/ 176819 h 934835"/>
              <a:gd name="connsiteX2" fmla="*/ 614757 w 1209137"/>
              <a:gd name="connsiteY2" fmla="*/ 1 h 934835"/>
              <a:gd name="connsiteX3" fmla="*/ 1209117 w 1209137"/>
              <a:gd name="connsiteY3" fmla="*/ 602689 h 934835"/>
              <a:gd name="connsiteX4" fmla="*/ 594360 w 1209137"/>
              <a:gd name="connsiteY4" fmla="*/ 933442 h 934835"/>
              <a:gd name="connsiteX5" fmla="*/ 2 w 1209137"/>
              <a:gd name="connsiteY5" fmla="*/ 609488 h 934835"/>
              <a:gd name="connsiteX0" fmla="*/ 13110 w 1222244"/>
              <a:gd name="connsiteY0" fmla="*/ 609488 h 1001433"/>
              <a:gd name="connsiteX1" fmla="*/ 217501 w 1222244"/>
              <a:gd name="connsiteY1" fmla="*/ 176819 h 1001433"/>
              <a:gd name="connsiteX2" fmla="*/ 627865 w 1222244"/>
              <a:gd name="connsiteY2" fmla="*/ 1 h 1001433"/>
              <a:gd name="connsiteX3" fmla="*/ 1222225 w 1222244"/>
              <a:gd name="connsiteY3" fmla="*/ 602689 h 1001433"/>
              <a:gd name="connsiteX4" fmla="*/ 583673 w 1222244"/>
              <a:gd name="connsiteY4" fmla="*/ 1001430 h 1001433"/>
              <a:gd name="connsiteX5" fmla="*/ 13110 w 1222244"/>
              <a:gd name="connsiteY5" fmla="*/ 609488 h 1001433"/>
              <a:gd name="connsiteX0" fmla="*/ 14779 w 1223914"/>
              <a:gd name="connsiteY0" fmla="*/ 609488 h 1025230"/>
              <a:gd name="connsiteX1" fmla="*/ 219170 w 1223914"/>
              <a:gd name="connsiteY1" fmla="*/ 176819 h 1025230"/>
              <a:gd name="connsiteX2" fmla="*/ 629534 w 1223914"/>
              <a:gd name="connsiteY2" fmla="*/ 1 h 1025230"/>
              <a:gd name="connsiteX3" fmla="*/ 1223894 w 1223914"/>
              <a:gd name="connsiteY3" fmla="*/ 602689 h 1025230"/>
              <a:gd name="connsiteX4" fmla="*/ 615935 w 1223914"/>
              <a:gd name="connsiteY4" fmla="*/ 1025227 h 1025230"/>
              <a:gd name="connsiteX5" fmla="*/ 14779 w 1223914"/>
              <a:gd name="connsiteY5" fmla="*/ 609488 h 1025230"/>
              <a:gd name="connsiteX0" fmla="*/ 136 w 1209271"/>
              <a:gd name="connsiteY0" fmla="*/ 609488 h 1025233"/>
              <a:gd name="connsiteX1" fmla="*/ 204527 w 1209271"/>
              <a:gd name="connsiteY1" fmla="*/ 176819 h 1025233"/>
              <a:gd name="connsiteX2" fmla="*/ 614891 w 1209271"/>
              <a:gd name="connsiteY2" fmla="*/ 1 h 1025233"/>
              <a:gd name="connsiteX3" fmla="*/ 1209251 w 1209271"/>
              <a:gd name="connsiteY3" fmla="*/ 602689 h 1025233"/>
              <a:gd name="connsiteX4" fmla="*/ 601292 w 1209271"/>
              <a:gd name="connsiteY4" fmla="*/ 1025227 h 1025233"/>
              <a:gd name="connsiteX5" fmla="*/ 136 w 1209271"/>
              <a:gd name="connsiteY5" fmla="*/ 609488 h 1025233"/>
              <a:gd name="connsiteX0" fmla="*/ 136 w 1209271"/>
              <a:gd name="connsiteY0" fmla="*/ 609488 h 1025233"/>
              <a:gd name="connsiteX1" fmla="*/ 614891 w 1209271"/>
              <a:gd name="connsiteY1" fmla="*/ 1 h 1025233"/>
              <a:gd name="connsiteX2" fmla="*/ 1209251 w 1209271"/>
              <a:gd name="connsiteY2" fmla="*/ 602689 h 1025233"/>
              <a:gd name="connsiteX3" fmla="*/ 601292 w 1209271"/>
              <a:gd name="connsiteY3" fmla="*/ 1025227 h 1025233"/>
              <a:gd name="connsiteX4" fmla="*/ 136 w 1209271"/>
              <a:gd name="connsiteY4" fmla="*/ 609488 h 1025233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136 w 1209271"/>
              <a:gd name="connsiteY0" fmla="*/ 609547 h 1025292"/>
              <a:gd name="connsiteX1" fmla="*/ 614891 w 1209271"/>
              <a:gd name="connsiteY1" fmla="*/ 60 h 1025292"/>
              <a:gd name="connsiteX2" fmla="*/ 1209251 w 1209271"/>
              <a:gd name="connsiteY2" fmla="*/ 602748 h 1025292"/>
              <a:gd name="connsiteX3" fmla="*/ 601292 w 1209271"/>
              <a:gd name="connsiteY3" fmla="*/ 1025286 h 1025292"/>
              <a:gd name="connsiteX4" fmla="*/ 136 w 1209271"/>
              <a:gd name="connsiteY4" fmla="*/ 609547 h 1025292"/>
              <a:gd name="connsiteX0" fmla="*/ 136 w 1209271"/>
              <a:gd name="connsiteY0" fmla="*/ 609622 h 1025367"/>
              <a:gd name="connsiteX1" fmla="*/ 614891 w 1209271"/>
              <a:gd name="connsiteY1" fmla="*/ 135 h 1025367"/>
              <a:gd name="connsiteX2" fmla="*/ 1209251 w 1209271"/>
              <a:gd name="connsiteY2" fmla="*/ 602823 h 1025367"/>
              <a:gd name="connsiteX3" fmla="*/ 601292 w 1209271"/>
              <a:gd name="connsiteY3" fmla="*/ 1025361 h 1025367"/>
              <a:gd name="connsiteX4" fmla="*/ 136 w 1209271"/>
              <a:gd name="connsiteY4" fmla="*/ 609622 h 1025367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409 w 1209544"/>
              <a:gd name="connsiteY0" fmla="*/ 609665 h 1025407"/>
              <a:gd name="connsiteX1" fmla="*/ 547179 w 1209544"/>
              <a:gd name="connsiteY1" fmla="*/ 178 h 1025407"/>
              <a:gd name="connsiteX2" fmla="*/ 1209524 w 1209544"/>
              <a:gd name="connsiteY2" fmla="*/ 602866 h 1025407"/>
              <a:gd name="connsiteX3" fmla="*/ 601565 w 1209544"/>
              <a:gd name="connsiteY3" fmla="*/ 1025404 h 1025407"/>
              <a:gd name="connsiteX4" fmla="*/ 409 w 1209544"/>
              <a:gd name="connsiteY4" fmla="*/ 609665 h 1025407"/>
              <a:gd name="connsiteX0" fmla="*/ 3 w 1209138"/>
              <a:gd name="connsiteY0" fmla="*/ 609665 h 1025409"/>
              <a:gd name="connsiteX1" fmla="*/ 546773 w 1209138"/>
              <a:gd name="connsiteY1" fmla="*/ 178 h 1025409"/>
              <a:gd name="connsiteX2" fmla="*/ 1209118 w 1209138"/>
              <a:gd name="connsiteY2" fmla="*/ 602866 h 1025409"/>
              <a:gd name="connsiteX3" fmla="*/ 601159 w 1209138"/>
              <a:gd name="connsiteY3" fmla="*/ 1025404 h 1025409"/>
              <a:gd name="connsiteX4" fmla="*/ 3 w 1209138"/>
              <a:gd name="connsiteY4" fmla="*/ 609665 h 1025409"/>
              <a:gd name="connsiteX0" fmla="*/ 739 w 1209874"/>
              <a:gd name="connsiteY0" fmla="*/ 609665 h 1025419"/>
              <a:gd name="connsiteX1" fmla="*/ 547509 w 1209874"/>
              <a:gd name="connsiteY1" fmla="*/ 178 h 1025419"/>
              <a:gd name="connsiteX2" fmla="*/ 1209854 w 1209874"/>
              <a:gd name="connsiteY2" fmla="*/ 602866 h 1025419"/>
              <a:gd name="connsiteX3" fmla="*/ 601895 w 1209874"/>
              <a:gd name="connsiteY3" fmla="*/ 1025404 h 1025419"/>
              <a:gd name="connsiteX4" fmla="*/ 739 w 1209874"/>
              <a:gd name="connsiteY4" fmla="*/ 609665 h 1025419"/>
              <a:gd name="connsiteX0" fmla="*/ 3 w 1209138"/>
              <a:gd name="connsiteY0" fmla="*/ 609665 h 1025422"/>
              <a:gd name="connsiteX1" fmla="*/ 546773 w 1209138"/>
              <a:gd name="connsiteY1" fmla="*/ 178 h 1025422"/>
              <a:gd name="connsiteX2" fmla="*/ 1209118 w 1209138"/>
              <a:gd name="connsiteY2" fmla="*/ 602866 h 1025422"/>
              <a:gd name="connsiteX3" fmla="*/ 601159 w 1209138"/>
              <a:gd name="connsiteY3" fmla="*/ 1025404 h 1025422"/>
              <a:gd name="connsiteX4" fmla="*/ 3 w 1209138"/>
              <a:gd name="connsiteY4" fmla="*/ 609665 h 1025422"/>
              <a:gd name="connsiteX0" fmla="*/ 0 w 1209133"/>
              <a:gd name="connsiteY0" fmla="*/ 609665 h 1052605"/>
              <a:gd name="connsiteX1" fmla="*/ 546770 w 1209133"/>
              <a:gd name="connsiteY1" fmla="*/ 178 h 1052605"/>
              <a:gd name="connsiteX2" fmla="*/ 1209115 w 1209133"/>
              <a:gd name="connsiteY2" fmla="*/ 602866 h 1052605"/>
              <a:gd name="connsiteX3" fmla="*/ 546768 w 1209133"/>
              <a:gd name="connsiteY3" fmla="*/ 1052602 h 1052605"/>
              <a:gd name="connsiteX4" fmla="*/ 0 w 1209133"/>
              <a:gd name="connsiteY4" fmla="*/ 609665 h 1052605"/>
              <a:gd name="connsiteX0" fmla="*/ 35 w 1209167"/>
              <a:gd name="connsiteY0" fmla="*/ 609665 h 1066207"/>
              <a:gd name="connsiteX1" fmla="*/ 546805 w 1209167"/>
              <a:gd name="connsiteY1" fmla="*/ 178 h 1066207"/>
              <a:gd name="connsiteX2" fmla="*/ 1209150 w 1209167"/>
              <a:gd name="connsiteY2" fmla="*/ 602866 h 1066207"/>
              <a:gd name="connsiteX3" fmla="*/ 523008 w 1209167"/>
              <a:gd name="connsiteY3" fmla="*/ 1066204 h 1066207"/>
              <a:gd name="connsiteX4" fmla="*/ 35 w 1209167"/>
              <a:gd name="connsiteY4" fmla="*/ 609665 h 1066207"/>
              <a:gd name="connsiteX0" fmla="*/ 201 w 1209333"/>
              <a:gd name="connsiteY0" fmla="*/ 609665 h 1066210"/>
              <a:gd name="connsiteX1" fmla="*/ 546971 w 1209333"/>
              <a:gd name="connsiteY1" fmla="*/ 178 h 1066210"/>
              <a:gd name="connsiteX2" fmla="*/ 1209316 w 1209333"/>
              <a:gd name="connsiteY2" fmla="*/ 602866 h 1066210"/>
              <a:gd name="connsiteX3" fmla="*/ 523174 w 1209333"/>
              <a:gd name="connsiteY3" fmla="*/ 1066204 h 1066210"/>
              <a:gd name="connsiteX4" fmla="*/ 201 w 1209333"/>
              <a:gd name="connsiteY4" fmla="*/ 609665 h 1066210"/>
              <a:gd name="connsiteX0" fmla="*/ 110 w 1209244"/>
              <a:gd name="connsiteY0" fmla="*/ 609665 h 1076409"/>
              <a:gd name="connsiteX1" fmla="*/ 546880 w 1209244"/>
              <a:gd name="connsiteY1" fmla="*/ 178 h 1076409"/>
              <a:gd name="connsiteX2" fmla="*/ 1209225 w 1209244"/>
              <a:gd name="connsiteY2" fmla="*/ 602866 h 1076409"/>
              <a:gd name="connsiteX3" fmla="*/ 574071 w 1209244"/>
              <a:gd name="connsiteY3" fmla="*/ 1076406 h 1076409"/>
              <a:gd name="connsiteX4" fmla="*/ 110 w 1209244"/>
              <a:gd name="connsiteY4" fmla="*/ 609665 h 1076409"/>
              <a:gd name="connsiteX0" fmla="*/ 110 w 1209244"/>
              <a:gd name="connsiteY0" fmla="*/ 609665 h 1076413"/>
              <a:gd name="connsiteX1" fmla="*/ 546880 w 1209244"/>
              <a:gd name="connsiteY1" fmla="*/ 178 h 1076413"/>
              <a:gd name="connsiteX2" fmla="*/ 1209225 w 1209244"/>
              <a:gd name="connsiteY2" fmla="*/ 602866 h 1076413"/>
              <a:gd name="connsiteX3" fmla="*/ 574071 w 1209244"/>
              <a:gd name="connsiteY3" fmla="*/ 1076406 h 1076413"/>
              <a:gd name="connsiteX4" fmla="*/ 110 w 1209244"/>
              <a:gd name="connsiteY4" fmla="*/ 609665 h 1076413"/>
              <a:gd name="connsiteX0" fmla="*/ 158 w 1209292"/>
              <a:gd name="connsiteY0" fmla="*/ 609665 h 1076413"/>
              <a:gd name="connsiteX1" fmla="*/ 546928 w 1209292"/>
              <a:gd name="connsiteY1" fmla="*/ 178 h 1076413"/>
              <a:gd name="connsiteX2" fmla="*/ 1209273 w 1209292"/>
              <a:gd name="connsiteY2" fmla="*/ 602866 h 1076413"/>
              <a:gd name="connsiteX3" fmla="*/ 574119 w 1209292"/>
              <a:gd name="connsiteY3" fmla="*/ 1076406 h 1076413"/>
              <a:gd name="connsiteX4" fmla="*/ 158 w 1209292"/>
              <a:gd name="connsiteY4" fmla="*/ 609665 h 1076413"/>
              <a:gd name="connsiteX0" fmla="*/ 158 w 1209292"/>
              <a:gd name="connsiteY0" fmla="*/ 609547 h 1076295"/>
              <a:gd name="connsiteX1" fmla="*/ 546928 w 1209292"/>
              <a:gd name="connsiteY1" fmla="*/ 60 h 1076295"/>
              <a:gd name="connsiteX2" fmla="*/ 1209273 w 1209292"/>
              <a:gd name="connsiteY2" fmla="*/ 602748 h 1076295"/>
              <a:gd name="connsiteX3" fmla="*/ 574119 w 1209292"/>
              <a:gd name="connsiteY3" fmla="*/ 1076288 h 1076295"/>
              <a:gd name="connsiteX4" fmla="*/ 158 w 1209292"/>
              <a:gd name="connsiteY4" fmla="*/ 609547 h 1076295"/>
              <a:gd name="connsiteX0" fmla="*/ 157 w 1212690"/>
              <a:gd name="connsiteY0" fmla="*/ 582331 h 1076347"/>
              <a:gd name="connsiteX1" fmla="*/ 550326 w 1212690"/>
              <a:gd name="connsiteY1" fmla="*/ 36 h 1076347"/>
              <a:gd name="connsiteX2" fmla="*/ 1212671 w 1212690"/>
              <a:gd name="connsiteY2" fmla="*/ 602724 h 1076347"/>
              <a:gd name="connsiteX3" fmla="*/ 577517 w 1212690"/>
              <a:gd name="connsiteY3" fmla="*/ 1076264 h 1076347"/>
              <a:gd name="connsiteX4" fmla="*/ 157 w 1212690"/>
              <a:gd name="connsiteY4" fmla="*/ 582331 h 1076347"/>
              <a:gd name="connsiteX0" fmla="*/ 3 w 1212536"/>
              <a:gd name="connsiteY0" fmla="*/ 324287 h 818303"/>
              <a:gd name="connsiteX1" fmla="*/ 583830 w 1212536"/>
              <a:gd name="connsiteY1" fmla="*/ 45 h 818303"/>
              <a:gd name="connsiteX2" fmla="*/ 1212517 w 1212536"/>
              <a:gd name="connsiteY2" fmla="*/ 344680 h 818303"/>
              <a:gd name="connsiteX3" fmla="*/ 577363 w 1212536"/>
              <a:gd name="connsiteY3" fmla="*/ 818220 h 818303"/>
              <a:gd name="connsiteX4" fmla="*/ 3 w 1212536"/>
              <a:gd name="connsiteY4" fmla="*/ 324287 h 818303"/>
              <a:gd name="connsiteX0" fmla="*/ 1 w 1212534"/>
              <a:gd name="connsiteY0" fmla="*/ 425249 h 919265"/>
              <a:gd name="connsiteX1" fmla="*/ 578217 w 1212534"/>
              <a:gd name="connsiteY1" fmla="*/ 31 h 919265"/>
              <a:gd name="connsiteX2" fmla="*/ 1212515 w 1212534"/>
              <a:gd name="connsiteY2" fmla="*/ 445642 h 919265"/>
              <a:gd name="connsiteX3" fmla="*/ 577361 w 1212534"/>
              <a:gd name="connsiteY3" fmla="*/ 919182 h 919265"/>
              <a:gd name="connsiteX4" fmla="*/ 1 w 1212534"/>
              <a:gd name="connsiteY4" fmla="*/ 425249 h 919265"/>
              <a:gd name="connsiteX0" fmla="*/ 1 w 1212534"/>
              <a:gd name="connsiteY0" fmla="*/ 425255 h 919271"/>
              <a:gd name="connsiteX1" fmla="*/ 578217 w 1212534"/>
              <a:gd name="connsiteY1" fmla="*/ 37 h 919271"/>
              <a:gd name="connsiteX2" fmla="*/ 1212515 w 1212534"/>
              <a:gd name="connsiteY2" fmla="*/ 445648 h 919271"/>
              <a:gd name="connsiteX3" fmla="*/ 577361 w 1212534"/>
              <a:gd name="connsiteY3" fmla="*/ 919188 h 919271"/>
              <a:gd name="connsiteX4" fmla="*/ 1 w 1212534"/>
              <a:gd name="connsiteY4" fmla="*/ 425255 h 919271"/>
              <a:gd name="connsiteX0" fmla="*/ 226 w 1212759"/>
              <a:gd name="connsiteY0" fmla="*/ 425255 h 919271"/>
              <a:gd name="connsiteX1" fmla="*/ 578442 w 1212759"/>
              <a:gd name="connsiteY1" fmla="*/ 37 h 919271"/>
              <a:gd name="connsiteX2" fmla="*/ 1212740 w 1212759"/>
              <a:gd name="connsiteY2" fmla="*/ 445648 h 919271"/>
              <a:gd name="connsiteX3" fmla="*/ 577586 w 1212759"/>
              <a:gd name="connsiteY3" fmla="*/ 919188 h 919271"/>
              <a:gd name="connsiteX4" fmla="*/ 226 w 1212759"/>
              <a:gd name="connsiteY4" fmla="*/ 425255 h 919271"/>
              <a:gd name="connsiteX0" fmla="*/ 11 w 1212544"/>
              <a:gd name="connsiteY0" fmla="*/ 400820 h 894836"/>
              <a:gd name="connsiteX1" fmla="*/ 563556 w 1212544"/>
              <a:gd name="connsiteY1" fmla="*/ 51 h 894836"/>
              <a:gd name="connsiteX2" fmla="*/ 1212525 w 1212544"/>
              <a:gd name="connsiteY2" fmla="*/ 421213 h 894836"/>
              <a:gd name="connsiteX3" fmla="*/ 577371 w 1212544"/>
              <a:gd name="connsiteY3" fmla="*/ 894753 h 894836"/>
              <a:gd name="connsiteX4" fmla="*/ 11 w 1212544"/>
              <a:gd name="connsiteY4" fmla="*/ 400820 h 894836"/>
              <a:gd name="connsiteX0" fmla="*/ 178 w 1212711"/>
              <a:gd name="connsiteY0" fmla="*/ 400820 h 894836"/>
              <a:gd name="connsiteX1" fmla="*/ 563723 w 1212711"/>
              <a:gd name="connsiteY1" fmla="*/ 51 h 894836"/>
              <a:gd name="connsiteX2" fmla="*/ 1212692 w 1212711"/>
              <a:gd name="connsiteY2" fmla="*/ 421213 h 894836"/>
              <a:gd name="connsiteX3" fmla="*/ 577538 w 1212711"/>
              <a:gd name="connsiteY3" fmla="*/ 894753 h 894836"/>
              <a:gd name="connsiteX4" fmla="*/ 178 w 1212711"/>
              <a:gd name="connsiteY4" fmla="*/ 400820 h 894836"/>
              <a:gd name="connsiteX0" fmla="*/ 8 w 1212541"/>
              <a:gd name="connsiteY0" fmla="*/ 400820 h 794965"/>
              <a:gd name="connsiteX1" fmla="*/ 563553 w 1212541"/>
              <a:gd name="connsiteY1" fmla="*/ 51 h 794965"/>
              <a:gd name="connsiteX2" fmla="*/ 1212522 w 1212541"/>
              <a:gd name="connsiteY2" fmla="*/ 421213 h 794965"/>
              <a:gd name="connsiteX3" fmla="*/ 574923 w 1212541"/>
              <a:gd name="connsiteY3" fmla="*/ 794386 h 794965"/>
              <a:gd name="connsiteX4" fmla="*/ 8 w 1212541"/>
              <a:gd name="connsiteY4" fmla="*/ 400820 h 794965"/>
              <a:gd name="connsiteX0" fmla="*/ 1033 w 1213566"/>
              <a:gd name="connsiteY0" fmla="*/ 400820 h 794965"/>
              <a:gd name="connsiteX1" fmla="*/ 564578 w 1213566"/>
              <a:gd name="connsiteY1" fmla="*/ 51 h 794965"/>
              <a:gd name="connsiteX2" fmla="*/ 1213547 w 1213566"/>
              <a:gd name="connsiteY2" fmla="*/ 421213 h 794965"/>
              <a:gd name="connsiteX3" fmla="*/ 575948 w 1213566"/>
              <a:gd name="connsiteY3" fmla="*/ 794386 h 794965"/>
              <a:gd name="connsiteX4" fmla="*/ 1033 w 1213566"/>
              <a:gd name="connsiteY4" fmla="*/ 400820 h 794965"/>
              <a:gd name="connsiteX0" fmla="*/ 90 w 1212623"/>
              <a:gd name="connsiteY0" fmla="*/ 400820 h 794965"/>
              <a:gd name="connsiteX1" fmla="*/ 563635 w 1212623"/>
              <a:gd name="connsiteY1" fmla="*/ 51 h 794965"/>
              <a:gd name="connsiteX2" fmla="*/ 1212604 w 1212623"/>
              <a:gd name="connsiteY2" fmla="*/ 421213 h 794965"/>
              <a:gd name="connsiteX3" fmla="*/ 575005 w 1212623"/>
              <a:gd name="connsiteY3" fmla="*/ 794386 h 794965"/>
              <a:gd name="connsiteX4" fmla="*/ 90 w 1212623"/>
              <a:gd name="connsiteY4" fmla="*/ 400820 h 794965"/>
              <a:gd name="connsiteX0" fmla="*/ 90 w 1212624"/>
              <a:gd name="connsiteY0" fmla="*/ 400820 h 806072"/>
              <a:gd name="connsiteX1" fmla="*/ 563635 w 1212624"/>
              <a:gd name="connsiteY1" fmla="*/ 51 h 806072"/>
              <a:gd name="connsiteX2" fmla="*/ 1212604 w 1212624"/>
              <a:gd name="connsiteY2" fmla="*/ 421213 h 806072"/>
              <a:gd name="connsiteX3" fmla="*/ 604315 w 1212624"/>
              <a:gd name="connsiteY3" fmla="*/ 805683 h 806072"/>
              <a:gd name="connsiteX4" fmla="*/ 90 w 1212624"/>
              <a:gd name="connsiteY4" fmla="*/ 400820 h 806072"/>
              <a:gd name="connsiteX0" fmla="*/ 90 w 1222395"/>
              <a:gd name="connsiteY0" fmla="*/ 410663 h 805780"/>
              <a:gd name="connsiteX1" fmla="*/ 573405 w 1222395"/>
              <a:gd name="connsiteY1" fmla="*/ 9 h 805780"/>
              <a:gd name="connsiteX2" fmla="*/ 1222374 w 1222395"/>
              <a:gd name="connsiteY2" fmla="*/ 421171 h 805780"/>
              <a:gd name="connsiteX3" fmla="*/ 614085 w 1222395"/>
              <a:gd name="connsiteY3" fmla="*/ 805641 h 805780"/>
              <a:gd name="connsiteX4" fmla="*/ 90 w 1222395"/>
              <a:gd name="connsiteY4" fmla="*/ 410663 h 805780"/>
              <a:gd name="connsiteX0" fmla="*/ 378 w 1222683"/>
              <a:gd name="connsiteY0" fmla="*/ 410680 h 805797"/>
              <a:gd name="connsiteX1" fmla="*/ 573693 w 1222683"/>
              <a:gd name="connsiteY1" fmla="*/ 26 h 805797"/>
              <a:gd name="connsiteX2" fmla="*/ 1222662 w 1222683"/>
              <a:gd name="connsiteY2" fmla="*/ 421188 h 805797"/>
              <a:gd name="connsiteX3" fmla="*/ 614373 w 1222683"/>
              <a:gd name="connsiteY3" fmla="*/ 805658 h 805797"/>
              <a:gd name="connsiteX4" fmla="*/ 378 w 1222683"/>
              <a:gd name="connsiteY4" fmla="*/ 410680 h 805797"/>
              <a:gd name="connsiteX0" fmla="*/ 379 w 1230011"/>
              <a:gd name="connsiteY0" fmla="*/ 410700 h 805711"/>
              <a:gd name="connsiteX1" fmla="*/ 573694 w 1230011"/>
              <a:gd name="connsiteY1" fmla="*/ 46 h 805711"/>
              <a:gd name="connsiteX2" fmla="*/ 1229991 w 1230011"/>
              <a:gd name="connsiteY2" fmla="*/ 400026 h 805711"/>
              <a:gd name="connsiteX3" fmla="*/ 614374 w 1230011"/>
              <a:gd name="connsiteY3" fmla="*/ 805678 h 805711"/>
              <a:gd name="connsiteX4" fmla="*/ 379 w 1230011"/>
              <a:gd name="connsiteY4" fmla="*/ 410700 h 805711"/>
              <a:gd name="connsiteX0" fmla="*/ 380 w 1232455"/>
              <a:gd name="connsiteY0" fmla="*/ 410664 h 805649"/>
              <a:gd name="connsiteX1" fmla="*/ 573695 w 1232455"/>
              <a:gd name="connsiteY1" fmla="*/ 10 h 805649"/>
              <a:gd name="connsiteX2" fmla="*/ 1232435 w 1232455"/>
              <a:gd name="connsiteY2" fmla="*/ 405639 h 805649"/>
              <a:gd name="connsiteX3" fmla="*/ 614375 w 1232455"/>
              <a:gd name="connsiteY3" fmla="*/ 805642 h 805649"/>
              <a:gd name="connsiteX4" fmla="*/ 380 w 1232455"/>
              <a:gd name="connsiteY4" fmla="*/ 410664 h 805649"/>
              <a:gd name="connsiteX0" fmla="*/ 8 w 1232083"/>
              <a:gd name="connsiteY0" fmla="*/ 410664 h 805667"/>
              <a:gd name="connsiteX1" fmla="*/ 573323 w 1232083"/>
              <a:gd name="connsiteY1" fmla="*/ 10 h 805667"/>
              <a:gd name="connsiteX2" fmla="*/ 1232063 w 1232083"/>
              <a:gd name="connsiteY2" fmla="*/ 405639 h 805667"/>
              <a:gd name="connsiteX3" fmla="*/ 614003 w 1232083"/>
              <a:gd name="connsiteY3" fmla="*/ 805642 h 805667"/>
              <a:gd name="connsiteX4" fmla="*/ 8 w 1232083"/>
              <a:gd name="connsiteY4" fmla="*/ 410664 h 805667"/>
              <a:gd name="connsiteX0" fmla="*/ 12 w 1232087"/>
              <a:gd name="connsiteY0" fmla="*/ 410949 h 805952"/>
              <a:gd name="connsiteX1" fmla="*/ 573327 w 1232087"/>
              <a:gd name="connsiteY1" fmla="*/ 295 h 805952"/>
              <a:gd name="connsiteX2" fmla="*/ 1232067 w 1232087"/>
              <a:gd name="connsiteY2" fmla="*/ 405924 h 805952"/>
              <a:gd name="connsiteX3" fmla="*/ 614007 w 1232087"/>
              <a:gd name="connsiteY3" fmla="*/ 805927 h 805952"/>
              <a:gd name="connsiteX4" fmla="*/ 12 w 1232087"/>
              <a:gd name="connsiteY4" fmla="*/ 410949 h 805952"/>
              <a:gd name="connsiteX0" fmla="*/ 10 w 1232085"/>
              <a:gd name="connsiteY0" fmla="*/ 410720 h 805723"/>
              <a:gd name="connsiteX1" fmla="*/ 573325 w 1232085"/>
              <a:gd name="connsiteY1" fmla="*/ 66 h 805723"/>
              <a:gd name="connsiteX2" fmla="*/ 1232065 w 1232085"/>
              <a:gd name="connsiteY2" fmla="*/ 405695 h 805723"/>
              <a:gd name="connsiteX3" fmla="*/ 614005 w 1232085"/>
              <a:gd name="connsiteY3" fmla="*/ 805698 h 805723"/>
              <a:gd name="connsiteX4" fmla="*/ 10 w 1232085"/>
              <a:gd name="connsiteY4" fmla="*/ 410720 h 805723"/>
              <a:gd name="connsiteX0" fmla="*/ 9 w 1232084"/>
              <a:gd name="connsiteY0" fmla="*/ 410720 h 805723"/>
              <a:gd name="connsiteX1" fmla="*/ 573324 w 1232084"/>
              <a:gd name="connsiteY1" fmla="*/ 66 h 805723"/>
              <a:gd name="connsiteX2" fmla="*/ 1232064 w 1232084"/>
              <a:gd name="connsiteY2" fmla="*/ 405695 h 805723"/>
              <a:gd name="connsiteX3" fmla="*/ 614004 w 1232084"/>
              <a:gd name="connsiteY3" fmla="*/ 805698 h 805723"/>
              <a:gd name="connsiteX4" fmla="*/ 9 w 1232084"/>
              <a:gd name="connsiteY4" fmla="*/ 410720 h 805723"/>
              <a:gd name="connsiteX0" fmla="*/ 8 w 1232083"/>
              <a:gd name="connsiteY0" fmla="*/ 410720 h 805723"/>
              <a:gd name="connsiteX1" fmla="*/ 573323 w 1232083"/>
              <a:gd name="connsiteY1" fmla="*/ 66 h 805723"/>
              <a:gd name="connsiteX2" fmla="*/ 1232063 w 1232083"/>
              <a:gd name="connsiteY2" fmla="*/ 405695 h 805723"/>
              <a:gd name="connsiteX3" fmla="*/ 614003 w 1232083"/>
              <a:gd name="connsiteY3" fmla="*/ 805698 h 805723"/>
              <a:gd name="connsiteX4" fmla="*/ 8 w 1232083"/>
              <a:gd name="connsiteY4" fmla="*/ 410720 h 805723"/>
              <a:gd name="connsiteX0" fmla="*/ 8 w 1232079"/>
              <a:gd name="connsiteY0" fmla="*/ 410720 h 805723"/>
              <a:gd name="connsiteX1" fmla="*/ 573323 w 1232079"/>
              <a:gd name="connsiteY1" fmla="*/ 66 h 805723"/>
              <a:gd name="connsiteX2" fmla="*/ 1232063 w 1232079"/>
              <a:gd name="connsiteY2" fmla="*/ 405695 h 805723"/>
              <a:gd name="connsiteX3" fmla="*/ 614003 w 1232079"/>
              <a:gd name="connsiteY3" fmla="*/ 805698 h 805723"/>
              <a:gd name="connsiteX4" fmla="*/ 8 w 1232079"/>
              <a:gd name="connsiteY4" fmla="*/ 410720 h 805723"/>
              <a:gd name="connsiteX0" fmla="*/ 8 w 1232078"/>
              <a:gd name="connsiteY0" fmla="*/ 410720 h 805723"/>
              <a:gd name="connsiteX1" fmla="*/ 573323 w 1232078"/>
              <a:gd name="connsiteY1" fmla="*/ 66 h 805723"/>
              <a:gd name="connsiteX2" fmla="*/ 1232063 w 1232078"/>
              <a:gd name="connsiteY2" fmla="*/ 405695 h 805723"/>
              <a:gd name="connsiteX3" fmla="*/ 614003 w 1232078"/>
              <a:gd name="connsiteY3" fmla="*/ 805698 h 805723"/>
              <a:gd name="connsiteX4" fmla="*/ 8 w 1232078"/>
              <a:gd name="connsiteY4" fmla="*/ 410720 h 805723"/>
              <a:gd name="connsiteX0" fmla="*/ 6 w 1232076"/>
              <a:gd name="connsiteY0" fmla="*/ 410720 h 805723"/>
              <a:gd name="connsiteX1" fmla="*/ 573321 w 1232076"/>
              <a:gd name="connsiteY1" fmla="*/ 66 h 805723"/>
              <a:gd name="connsiteX2" fmla="*/ 1232061 w 1232076"/>
              <a:gd name="connsiteY2" fmla="*/ 405695 h 805723"/>
              <a:gd name="connsiteX3" fmla="*/ 614001 w 1232076"/>
              <a:gd name="connsiteY3" fmla="*/ 805698 h 805723"/>
              <a:gd name="connsiteX4" fmla="*/ 6 w 1232076"/>
              <a:gd name="connsiteY4" fmla="*/ 410720 h 805723"/>
              <a:gd name="connsiteX0" fmla="*/ 261 w 1232331"/>
              <a:gd name="connsiteY0" fmla="*/ 243285 h 638264"/>
              <a:gd name="connsiteX1" fmla="*/ 537041 w 1232331"/>
              <a:gd name="connsiteY1" fmla="*/ 30822 h 638264"/>
              <a:gd name="connsiteX2" fmla="*/ 1232316 w 1232331"/>
              <a:gd name="connsiteY2" fmla="*/ 238260 h 638264"/>
              <a:gd name="connsiteX3" fmla="*/ 614256 w 1232331"/>
              <a:gd name="connsiteY3" fmla="*/ 638263 h 638264"/>
              <a:gd name="connsiteX4" fmla="*/ 261 w 1232331"/>
              <a:gd name="connsiteY4" fmla="*/ 243285 h 638264"/>
              <a:gd name="connsiteX0" fmla="*/ 146 w 1232216"/>
              <a:gd name="connsiteY0" fmla="*/ 247807 h 642810"/>
              <a:gd name="connsiteX1" fmla="*/ 536926 w 1232216"/>
              <a:gd name="connsiteY1" fmla="*/ 35344 h 642810"/>
              <a:gd name="connsiteX2" fmla="*/ 1232201 w 1232216"/>
              <a:gd name="connsiteY2" fmla="*/ 242782 h 642810"/>
              <a:gd name="connsiteX3" fmla="*/ 614141 w 1232216"/>
              <a:gd name="connsiteY3" fmla="*/ 642785 h 642810"/>
              <a:gd name="connsiteX4" fmla="*/ 146 w 1232216"/>
              <a:gd name="connsiteY4" fmla="*/ 247807 h 642810"/>
              <a:gd name="connsiteX0" fmla="*/ 215 w 1232285"/>
              <a:gd name="connsiteY0" fmla="*/ 288716 h 683695"/>
              <a:gd name="connsiteX1" fmla="*/ 543638 w 1232285"/>
              <a:gd name="connsiteY1" fmla="*/ 8341 h 683695"/>
              <a:gd name="connsiteX2" fmla="*/ 1232270 w 1232285"/>
              <a:gd name="connsiteY2" fmla="*/ 283691 h 683695"/>
              <a:gd name="connsiteX3" fmla="*/ 614210 w 1232285"/>
              <a:gd name="connsiteY3" fmla="*/ 683694 h 683695"/>
              <a:gd name="connsiteX4" fmla="*/ 215 w 1232285"/>
              <a:gd name="connsiteY4" fmla="*/ 288716 h 683695"/>
              <a:gd name="connsiteX0" fmla="*/ 113 w 1232183"/>
              <a:gd name="connsiteY0" fmla="*/ 288716 h 683699"/>
              <a:gd name="connsiteX1" fmla="*/ 543536 w 1232183"/>
              <a:gd name="connsiteY1" fmla="*/ 8341 h 683699"/>
              <a:gd name="connsiteX2" fmla="*/ 1232168 w 1232183"/>
              <a:gd name="connsiteY2" fmla="*/ 283691 h 683699"/>
              <a:gd name="connsiteX3" fmla="*/ 614108 w 1232183"/>
              <a:gd name="connsiteY3" fmla="*/ 683694 h 683699"/>
              <a:gd name="connsiteX4" fmla="*/ 113 w 1232183"/>
              <a:gd name="connsiteY4" fmla="*/ 288716 h 683699"/>
              <a:gd name="connsiteX0" fmla="*/ 31 w 1232101"/>
              <a:gd name="connsiteY0" fmla="*/ 288716 h 683699"/>
              <a:gd name="connsiteX1" fmla="*/ 543454 w 1232101"/>
              <a:gd name="connsiteY1" fmla="*/ 8341 h 683699"/>
              <a:gd name="connsiteX2" fmla="*/ 1232086 w 1232101"/>
              <a:gd name="connsiteY2" fmla="*/ 283691 h 683699"/>
              <a:gd name="connsiteX3" fmla="*/ 614026 w 1232101"/>
              <a:gd name="connsiteY3" fmla="*/ 683694 h 683699"/>
              <a:gd name="connsiteX4" fmla="*/ 31 w 1232101"/>
              <a:gd name="connsiteY4" fmla="*/ 288716 h 683699"/>
              <a:gd name="connsiteX0" fmla="*/ 31 w 1232205"/>
              <a:gd name="connsiteY0" fmla="*/ 280973 h 675956"/>
              <a:gd name="connsiteX1" fmla="*/ 543454 w 1232205"/>
              <a:gd name="connsiteY1" fmla="*/ 598 h 675956"/>
              <a:gd name="connsiteX2" fmla="*/ 1232086 w 1232205"/>
              <a:gd name="connsiteY2" fmla="*/ 275948 h 675956"/>
              <a:gd name="connsiteX3" fmla="*/ 614026 w 1232205"/>
              <a:gd name="connsiteY3" fmla="*/ 675951 h 675956"/>
              <a:gd name="connsiteX4" fmla="*/ 31 w 1232205"/>
              <a:gd name="connsiteY4" fmla="*/ 280973 h 675956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157 w 1232333"/>
              <a:gd name="connsiteY0" fmla="*/ 289062 h 684041"/>
              <a:gd name="connsiteX1" fmla="*/ 553544 w 1232333"/>
              <a:gd name="connsiteY1" fmla="*/ 371 h 684041"/>
              <a:gd name="connsiteX2" fmla="*/ 1232212 w 1232333"/>
              <a:gd name="connsiteY2" fmla="*/ 284037 h 684041"/>
              <a:gd name="connsiteX3" fmla="*/ 614152 w 1232333"/>
              <a:gd name="connsiteY3" fmla="*/ 684040 h 684041"/>
              <a:gd name="connsiteX4" fmla="*/ 157 w 1232333"/>
              <a:gd name="connsiteY4" fmla="*/ 289062 h 684041"/>
              <a:gd name="connsiteX0" fmla="*/ 222 w 1232398"/>
              <a:gd name="connsiteY0" fmla="*/ 289062 h 684043"/>
              <a:gd name="connsiteX1" fmla="*/ 553609 w 1232398"/>
              <a:gd name="connsiteY1" fmla="*/ 371 h 684043"/>
              <a:gd name="connsiteX2" fmla="*/ 1232277 w 1232398"/>
              <a:gd name="connsiteY2" fmla="*/ 284037 h 684043"/>
              <a:gd name="connsiteX3" fmla="*/ 614217 w 1232398"/>
              <a:gd name="connsiteY3" fmla="*/ 684040 h 684043"/>
              <a:gd name="connsiteX4" fmla="*/ 222 w 1232398"/>
              <a:gd name="connsiteY4" fmla="*/ 289062 h 684043"/>
              <a:gd name="connsiteX0" fmla="*/ 72 w 1232248"/>
              <a:gd name="connsiteY0" fmla="*/ 289062 h 684044"/>
              <a:gd name="connsiteX1" fmla="*/ 553459 w 1232248"/>
              <a:gd name="connsiteY1" fmla="*/ 371 h 684044"/>
              <a:gd name="connsiteX2" fmla="*/ 1232127 w 1232248"/>
              <a:gd name="connsiteY2" fmla="*/ 284037 h 684044"/>
              <a:gd name="connsiteX3" fmla="*/ 614067 w 1232248"/>
              <a:gd name="connsiteY3" fmla="*/ 684040 h 684044"/>
              <a:gd name="connsiteX4" fmla="*/ 72 w 1232248"/>
              <a:gd name="connsiteY4" fmla="*/ 289062 h 684044"/>
              <a:gd name="connsiteX0" fmla="*/ 1296 w 1233472"/>
              <a:gd name="connsiteY0" fmla="*/ 289062 h 684045"/>
              <a:gd name="connsiteX1" fmla="*/ 554683 w 1233472"/>
              <a:gd name="connsiteY1" fmla="*/ 371 h 684045"/>
              <a:gd name="connsiteX2" fmla="*/ 1233351 w 1233472"/>
              <a:gd name="connsiteY2" fmla="*/ 284037 h 684045"/>
              <a:gd name="connsiteX3" fmla="*/ 615291 w 1233472"/>
              <a:gd name="connsiteY3" fmla="*/ 684040 h 684045"/>
              <a:gd name="connsiteX4" fmla="*/ 1296 w 1233472"/>
              <a:gd name="connsiteY4" fmla="*/ 289062 h 684045"/>
              <a:gd name="connsiteX0" fmla="*/ 13756 w 1245932"/>
              <a:gd name="connsiteY0" fmla="*/ 289062 h 684046"/>
              <a:gd name="connsiteX1" fmla="*/ 567143 w 1245932"/>
              <a:gd name="connsiteY1" fmla="*/ 371 h 684046"/>
              <a:gd name="connsiteX2" fmla="*/ 1245811 w 1245932"/>
              <a:gd name="connsiteY2" fmla="*/ 284037 h 684046"/>
              <a:gd name="connsiteX3" fmla="*/ 627751 w 1245932"/>
              <a:gd name="connsiteY3" fmla="*/ 684040 h 684046"/>
              <a:gd name="connsiteX4" fmla="*/ 13756 w 1245932"/>
              <a:gd name="connsiteY4" fmla="*/ 289062 h 684046"/>
              <a:gd name="connsiteX0" fmla="*/ 346 w 1232522"/>
              <a:gd name="connsiteY0" fmla="*/ 289062 h 684046"/>
              <a:gd name="connsiteX1" fmla="*/ 553733 w 1232522"/>
              <a:gd name="connsiteY1" fmla="*/ 371 h 684046"/>
              <a:gd name="connsiteX2" fmla="*/ 1232401 w 1232522"/>
              <a:gd name="connsiteY2" fmla="*/ 284037 h 684046"/>
              <a:gd name="connsiteX3" fmla="*/ 614341 w 1232522"/>
              <a:gd name="connsiteY3" fmla="*/ 684040 h 684046"/>
              <a:gd name="connsiteX4" fmla="*/ 346 w 1232522"/>
              <a:gd name="connsiteY4" fmla="*/ 289062 h 684046"/>
              <a:gd name="connsiteX0" fmla="*/ 5830 w 1238006"/>
              <a:gd name="connsiteY0" fmla="*/ 289062 h 684046"/>
              <a:gd name="connsiteX1" fmla="*/ 559217 w 1238006"/>
              <a:gd name="connsiteY1" fmla="*/ 371 h 684046"/>
              <a:gd name="connsiteX2" fmla="*/ 1237885 w 1238006"/>
              <a:gd name="connsiteY2" fmla="*/ 284037 h 684046"/>
              <a:gd name="connsiteX3" fmla="*/ 619825 w 1238006"/>
              <a:gd name="connsiteY3" fmla="*/ 684040 h 684046"/>
              <a:gd name="connsiteX4" fmla="*/ 5830 w 1238006"/>
              <a:gd name="connsiteY4" fmla="*/ 289062 h 684046"/>
              <a:gd name="connsiteX0" fmla="*/ 33163 w 1265339"/>
              <a:gd name="connsiteY0" fmla="*/ 289062 h 684046"/>
              <a:gd name="connsiteX1" fmla="*/ 586550 w 1265339"/>
              <a:gd name="connsiteY1" fmla="*/ 371 h 684046"/>
              <a:gd name="connsiteX2" fmla="*/ 1265218 w 1265339"/>
              <a:gd name="connsiteY2" fmla="*/ 284037 h 684046"/>
              <a:gd name="connsiteX3" fmla="*/ 647158 w 1265339"/>
              <a:gd name="connsiteY3" fmla="*/ 684040 h 684046"/>
              <a:gd name="connsiteX4" fmla="*/ 33163 w 1265339"/>
              <a:gd name="connsiteY4" fmla="*/ 289062 h 684046"/>
              <a:gd name="connsiteX0" fmla="*/ 33163 w 1265218"/>
              <a:gd name="connsiteY0" fmla="*/ 288954 h 683938"/>
              <a:gd name="connsiteX1" fmla="*/ 586550 w 1265218"/>
              <a:gd name="connsiteY1" fmla="*/ 263 h 683938"/>
              <a:gd name="connsiteX2" fmla="*/ 1265218 w 1265218"/>
              <a:gd name="connsiteY2" fmla="*/ 283929 h 683938"/>
              <a:gd name="connsiteX3" fmla="*/ 647158 w 1265218"/>
              <a:gd name="connsiteY3" fmla="*/ 683932 h 683938"/>
              <a:gd name="connsiteX4" fmla="*/ 33163 w 1265218"/>
              <a:gd name="connsiteY4" fmla="*/ 288954 h 683938"/>
              <a:gd name="connsiteX0" fmla="*/ 33163 w 1265218"/>
              <a:gd name="connsiteY0" fmla="*/ 288792 h 683776"/>
              <a:gd name="connsiteX1" fmla="*/ 586550 w 1265218"/>
              <a:gd name="connsiteY1" fmla="*/ 101 h 683776"/>
              <a:gd name="connsiteX2" fmla="*/ 1265218 w 1265218"/>
              <a:gd name="connsiteY2" fmla="*/ 283767 h 683776"/>
              <a:gd name="connsiteX3" fmla="*/ 647158 w 1265218"/>
              <a:gd name="connsiteY3" fmla="*/ 683770 h 683776"/>
              <a:gd name="connsiteX4" fmla="*/ 33163 w 1265218"/>
              <a:gd name="connsiteY4" fmla="*/ 288792 h 683776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31629 w 1343397"/>
              <a:gd name="connsiteY0" fmla="*/ 266645 h 683841"/>
              <a:gd name="connsiteX1" fmla="*/ 664729 w 1343397"/>
              <a:gd name="connsiteY1" fmla="*/ 129 h 683841"/>
              <a:gd name="connsiteX2" fmla="*/ 1343397 w 1343397"/>
              <a:gd name="connsiteY2" fmla="*/ 283795 h 683841"/>
              <a:gd name="connsiteX3" fmla="*/ 725337 w 1343397"/>
              <a:gd name="connsiteY3" fmla="*/ 683798 h 683841"/>
              <a:gd name="connsiteX4" fmla="*/ 31629 w 1343397"/>
              <a:gd name="connsiteY4" fmla="*/ 266645 h 683841"/>
              <a:gd name="connsiteX0" fmla="*/ 29960 w 1394869"/>
              <a:gd name="connsiteY0" fmla="*/ 258514 h 684078"/>
              <a:gd name="connsiteX1" fmla="*/ 716201 w 1394869"/>
              <a:gd name="connsiteY1" fmla="*/ 314 h 684078"/>
              <a:gd name="connsiteX2" fmla="*/ 1394869 w 1394869"/>
              <a:gd name="connsiteY2" fmla="*/ 283980 h 684078"/>
              <a:gd name="connsiteX3" fmla="*/ 776809 w 1394869"/>
              <a:gd name="connsiteY3" fmla="*/ 683983 h 684078"/>
              <a:gd name="connsiteX4" fmla="*/ 29960 w 1394869"/>
              <a:gd name="connsiteY4" fmla="*/ 258514 h 684078"/>
              <a:gd name="connsiteX0" fmla="*/ 28457 w 1446507"/>
              <a:gd name="connsiteY0" fmla="*/ 238748 h 685306"/>
              <a:gd name="connsiteX1" fmla="*/ 767839 w 1446507"/>
              <a:gd name="connsiteY1" fmla="*/ 1338 h 685306"/>
              <a:gd name="connsiteX2" fmla="*/ 1446507 w 1446507"/>
              <a:gd name="connsiteY2" fmla="*/ 285004 h 685306"/>
              <a:gd name="connsiteX3" fmla="*/ 828447 w 1446507"/>
              <a:gd name="connsiteY3" fmla="*/ 685007 h 685306"/>
              <a:gd name="connsiteX4" fmla="*/ 28457 w 1446507"/>
              <a:gd name="connsiteY4" fmla="*/ 238748 h 685306"/>
              <a:gd name="connsiteX0" fmla="*/ 28837 w 1519957"/>
              <a:gd name="connsiteY0" fmla="*/ 239239 h 685982"/>
              <a:gd name="connsiteX1" fmla="*/ 768219 w 1519957"/>
              <a:gd name="connsiteY1" fmla="*/ 1829 h 685982"/>
              <a:gd name="connsiteX2" fmla="*/ 1519957 w 1519957"/>
              <a:gd name="connsiteY2" fmla="*/ 296583 h 685982"/>
              <a:gd name="connsiteX3" fmla="*/ 828827 w 1519957"/>
              <a:gd name="connsiteY3" fmla="*/ 685498 h 685982"/>
              <a:gd name="connsiteX4" fmla="*/ 28837 w 1519957"/>
              <a:gd name="connsiteY4" fmla="*/ 239239 h 685982"/>
              <a:gd name="connsiteX0" fmla="*/ 29243 w 1596753"/>
              <a:gd name="connsiteY0" fmla="*/ 241252 h 689218"/>
              <a:gd name="connsiteX1" fmla="*/ 768625 w 1596753"/>
              <a:gd name="connsiteY1" fmla="*/ 3842 h 689218"/>
              <a:gd name="connsiteX2" fmla="*/ 1596753 w 1596753"/>
              <a:gd name="connsiteY2" fmla="*/ 338789 h 689218"/>
              <a:gd name="connsiteX3" fmla="*/ 829233 w 1596753"/>
              <a:gd name="connsiteY3" fmla="*/ 687511 h 689218"/>
              <a:gd name="connsiteX4" fmla="*/ 29243 w 1596753"/>
              <a:gd name="connsiteY4" fmla="*/ 241252 h 689218"/>
              <a:gd name="connsiteX0" fmla="*/ 29261 w 1600092"/>
              <a:gd name="connsiteY0" fmla="*/ 241931 h 690513"/>
              <a:gd name="connsiteX1" fmla="*/ 768643 w 1600092"/>
              <a:gd name="connsiteY1" fmla="*/ 4521 h 690513"/>
              <a:gd name="connsiteX2" fmla="*/ 1600092 w 1600092"/>
              <a:gd name="connsiteY2" fmla="*/ 351942 h 690513"/>
              <a:gd name="connsiteX3" fmla="*/ 829251 w 1600092"/>
              <a:gd name="connsiteY3" fmla="*/ 688190 h 690513"/>
              <a:gd name="connsiteX4" fmla="*/ 29261 w 1600092"/>
              <a:gd name="connsiteY4" fmla="*/ 241931 h 690513"/>
              <a:gd name="connsiteX0" fmla="*/ 28437 w 1629160"/>
              <a:gd name="connsiteY0" fmla="*/ 328949 h 683828"/>
              <a:gd name="connsiteX1" fmla="*/ 797711 w 1629160"/>
              <a:gd name="connsiteY1" fmla="*/ 66 h 683828"/>
              <a:gd name="connsiteX2" fmla="*/ 1629160 w 1629160"/>
              <a:gd name="connsiteY2" fmla="*/ 347487 h 683828"/>
              <a:gd name="connsiteX3" fmla="*/ 858319 w 1629160"/>
              <a:gd name="connsiteY3" fmla="*/ 683735 h 683828"/>
              <a:gd name="connsiteX4" fmla="*/ 28437 w 1629160"/>
              <a:gd name="connsiteY4" fmla="*/ 328949 h 683828"/>
              <a:gd name="connsiteX0" fmla="*/ 28437 w 1629160"/>
              <a:gd name="connsiteY0" fmla="*/ 328957 h 683836"/>
              <a:gd name="connsiteX1" fmla="*/ 797711 w 1629160"/>
              <a:gd name="connsiteY1" fmla="*/ 74 h 683836"/>
              <a:gd name="connsiteX2" fmla="*/ 1629160 w 1629160"/>
              <a:gd name="connsiteY2" fmla="*/ 347495 h 683836"/>
              <a:gd name="connsiteX3" fmla="*/ 858319 w 1629160"/>
              <a:gd name="connsiteY3" fmla="*/ 683743 h 683836"/>
              <a:gd name="connsiteX4" fmla="*/ 28437 w 1629160"/>
              <a:gd name="connsiteY4" fmla="*/ 328957 h 683836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217"/>
              <a:gd name="connsiteY0" fmla="*/ 328961 h 683840"/>
              <a:gd name="connsiteX1" fmla="*/ 797711 w 1629217"/>
              <a:gd name="connsiteY1" fmla="*/ 78 h 683840"/>
              <a:gd name="connsiteX2" fmla="*/ 1629160 w 1629217"/>
              <a:gd name="connsiteY2" fmla="*/ 347499 h 683840"/>
              <a:gd name="connsiteX3" fmla="*/ 858319 w 1629217"/>
              <a:gd name="connsiteY3" fmla="*/ 683747 h 683840"/>
              <a:gd name="connsiteX4" fmla="*/ 28437 w 1629217"/>
              <a:gd name="connsiteY4" fmla="*/ 328961 h 683840"/>
              <a:gd name="connsiteX0" fmla="*/ 28437 w 1629217"/>
              <a:gd name="connsiteY0" fmla="*/ 328956 h 683835"/>
              <a:gd name="connsiteX1" fmla="*/ 797711 w 1629217"/>
              <a:gd name="connsiteY1" fmla="*/ 73 h 683835"/>
              <a:gd name="connsiteX2" fmla="*/ 1629160 w 1629217"/>
              <a:gd name="connsiteY2" fmla="*/ 347494 h 683835"/>
              <a:gd name="connsiteX3" fmla="*/ 858319 w 1629217"/>
              <a:gd name="connsiteY3" fmla="*/ 683742 h 683835"/>
              <a:gd name="connsiteX4" fmla="*/ 28437 w 1629217"/>
              <a:gd name="connsiteY4" fmla="*/ 328956 h 683835"/>
              <a:gd name="connsiteX0" fmla="*/ 2504 w 1603284"/>
              <a:gd name="connsiteY0" fmla="*/ 328956 h 683835"/>
              <a:gd name="connsiteX1" fmla="*/ 771778 w 1603284"/>
              <a:gd name="connsiteY1" fmla="*/ 73 h 683835"/>
              <a:gd name="connsiteX2" fmla="*/ 1603227 w 1603284"/>
              <a:gd name="connsiteY2" fmla="*/ 347494 h 683835"/>
              <a:gd name="connsiteX3" fmla="*/ 832386 w 1603284"/>
              <a:gd name="connsiteY3" fmla="*/ 683742 h 683835"/>
              <a:gd name="connsiteX4" fmla="*/ 2504 w 1603284"/>
              <a:gd name="connsiteY4" fmla="*/ 328956 h 683835"/>
              <a:gd name="connsiteX0" fmla="*/ 2504 w 1603284"/>
              <a:gd name="connsiteY0" fmla="*/ 328961 h 683840"/>
              <a:gd name="connsiteX1" fmla="*/ 771778 w 1603284"/>
              <a:gd name="connsiteY1" fmla="*/ 78 h 683840"/>
              <a:gd name="connsiteX2" fmla="*/ 1603227 w 1603284"/>
              <a:gd name="connsiteY2" fmla="*/ 347499 h 683840"/>
              <a:gd name="connsiteX3" fmla="*/ 832386 w 1603284"/>
              <a:gd name="connsiteY3" fmla="*/ 683747 h 683840"/>
              <a:gd name="connsiteX4" fmla="*/ 2504 w 1603284"/>
              <a:gd name="connsiteY4" fmla="*/ 328961 h 683840"/>
              <a:gd name="connsiteX0" fmla="*/ 2504 w 1603284"/>
              <a:gd name="connsiteY0" fmla="*/ 328966 h 683845"/>
              <a:gd name="connsiteX1" fmla="*/ 771778 w 1603284"/>
              <a:gd name="connsiteY1" fmla="*/ 83 h 683845"/>
              <a:gd name="connsiteX2" fmla="*/ 1603227 w 1603284"/>
              <a:gd name="connsiteY2" fmla="*/ 347504 h 683845"/>
              <a:gd name="connsiteX3" fmla="*/ 832386 w 1603284"/>
              <a:gd name="connsiteY3" fmla="*/ 683752 h 683845"/>
              <a:gd name="connsiteX4" fmla="*/ 2504 w 1603284"/>
              <a:gd name="connsiteY4" fmla="*/ 328966 h 683845"/>
              <a:gd name="connsiteX0" fmla="*/ 2653 w 1603433"/>
              <a:gd name="connsiteY0" fmla="*/ 328966 h 683845"/>
              <a:gd name="connsiteX1" fmla="*/ 771927 w 1603433"/>
              <a:gd name="connsiteY1" fmla="*/ 83 h 683845"/>
              <a:gd name="connsiteX2" fmla="*/ 1603376 w 1603433"/>
              <a:gd name="connsiteY2" fmla="*/ 347504 h 683845"/>
              <a:gd name="connsiteX3" fmla="*/ 796001 w 1603433"/>
              <a:gd name="connsiteY3" fmla="*/ 683752 h 683845"/>
              <a:gd name="connsiteX4" fmla="*/ 2653 w 1603433"/>
              <a:gd name="connsiteY4" fmla="*/ 328966 h 683845"/>
              <a:gd name="connsiteX0" fmla="*/ 2653 w 1603436"/>
              <a:gd name="connsiteY0" fmla="*/ 327582 h 682461"/>
              <a:gd name="connsiteX1" fmla="*/ 798498 w 1603436"/>
              <a:gd name="connsiteY1" fmla="*/ 85 h 682461"/>
              <a:gd name="connsiteX2" fmla="*/ 1603376 w 1603436"/>
              <a:gd name="connsiteY2" fmla="*/ 346120 h 682461"/>
              <a:gd name="connsiteX3" fmla="*/ 796001 w 1603436"/>
              <a:gd name="connsiteY3" fmla="*/ 682368 h 682461"/>
              <a:gd name="connsiteX4" fmla="*/ 2653 w 1603436"/>
              <a:gd name="connsiteY4" fmla="*/ 327582 h 682461"/>
              <a:gd name="connsiteX0" fmla="*/ 2653 w 1603438"/>
              <a:gd name="connsiteY0" fmla="*/ 328966 h 683845"/>
              <a:gd name="connsiteX1" fmla="*/ 815105 w 1603438"/>
              <a:gd name="connsiteY1" fmla="*/ 83 h 683845"/>
              <a:gd name="connsiteX2" fmla="*/ 1603376 w 1603438"/>
              <a:gd name="connsiteY2" fmla="*/ 347504 h 683845"/>
              <a:gd name="connsiteX3" fmla="*/ 796001 w 1603438"/>
              <a:gd name="connsiteY3" fmla="*/ 683752 h 683845"/>
              <a:gd name="connsiteX4" fmla="*/ 2653 w 1603438"/>
              <a:gd name="connsiteY4" fmla="*/ 328966 h 683845"/>
              <a:gd name="connsiteX0" fmla="*/ 2584 w 1603369"/>
              <a:gd name="connsiteY0" fmla="*/ 328966 h 685229"/>
              <a:gd name="connsiteX1" fmla="*/ 815036 w 1603369"/>
              <a:gd name="connsiteY1" fmla="*/ 83 h 685229"/>
              <a:gd name="connsiteX2" fmla="*/ 1603307 w 1603369"/>
              <a:gd name="connsiteY2" fmla="*/ 347504 h 685229"/>
              <a:gd name="connsiteX3" fmla="*/ 812539 w 1603369"/>
              <a:gd name="connsiteY3" fmla="*/ 685138 h 685229"/>
              <a:gd name="connsiteX4" fmla="*/ 2584 w 1603369"/>
              <a:gd name="connsiteY4" fmla="*/ 328966 h 685229"/>
              <a:gd name="connsiteX0" fmla="*/ 2572 w 1606678"/>
              <a:gd name="connsiteY0" fmla="*/ 355228 h 685087"/>
              <a:gd name="connsiteX1" fmla="*/ 818345 w 1606678"/>
              <a:gd name="connsiteY1" fmla="*/ 12 h 685087"/>
              <a:gd name="connsiteX2" fmla="*/ 1606616 w 1606678"/>
              <a:gd name="connsiteY2" fmla="*/ 347433 h 685087"/>
              <a:gd name="connsiteX3" fmla="*/ 815848 w 1606678"/>
              <a:gd name="connsiteY3" fmla="*/ 685067 h 685087"/>
              <a:gd name="connsiteX4" fmla="*/ 2572 w 1606678"/>
              <a:gd name="connsiteY4" fmla="*/ 355228 h 685087"/>
              <a:gd name="connsiteX0" fmla="*/ 2578 w 1616647"/>
              <a:gd name="connsiteY0" fmla="*/ 355217 h 685057"/>
              <a:gd name="connsiteX1" fmla="*/ 818351 w 1616647"/>
              <a:gd name="connsiteY1" fmla="*/ 1 h 685057"/>
              <a:gd name="connsiteX2" fmla="*/ 1616586 w 1616647"/>
              <a:gd name="connsiteY2" fmla="*/ 357123 h 685057"/>
              <a:gd name="connsiteX3" fmla="*/ 815854 w 1616647"/>
              <a:gd name="connsiteY3" fmla="*/ 685056 h 685057"/>
              <a:gd name="connsiteX4" fmla="*/ 2578 w 1616647"/>
              <a:gd name="connsiteY4" fmla="*/ 355217 h 685057"/>
              <a:gd name="connsiteX0" fmla="*/ 0 w 1614069"/>
              <a:gd name="connsiteY0" fmla="*/ 355217 h 685057"/>
              <a:gd name="connsiteX1" fmla="*/ 815773 w 1614069"/>
              <a:gd name="connsiteY1" fmla="*/ 1 h 685057"/>
              <a:gd name="connsiteX2" fmla="*/ 1614008 w 1614069"/>
              <a:gd name="connsiteY2" fmla="*/ 357123 h 685057"/>
              <a:gd name="connsiteX3" fmla="*/ 813276 w 1614069"/>
              <a:gd name="connsiteY3" fmla="*/ 685056 h 685057"/>
              <a:gd name="connsiteX4" fmla="*/ 0 w 1614069"/>
              <a:gd name="connsiteY4" fmla="*/ 355217 h 685057"/>
              <a:gd name="connsiteX0" fmla="*/ 3328 w 1617397"/>
              <a:gd name="connsiteY0" fmla="*/ 355217 h 685057"/>
              <a:gd name="connsiteX1" fmla="*/ 819101 w 1617397"/>
              <a:gd name="connsiteY1" fmla="*/ 1 h 685057"/>
              <a:gd name="connsiteX2" fmla="*/ 1617336 w 1617397"/>
              <a:gd name="connsiteY2" fmla="*/ 357123 h 685057"/>
              <a:gd name="connsiteX3" fmla="*/ 816604 w 1617397"/>
              <a:gd name="connsiteY3" fmla="*/ 685056 h 685057"/>
              <a:gd name="connsiteX4" fmla="*/ 3328 w 1617397"/>
              <a:gd name="connsiteY4" fmla="*/ 355217 h 685057"/>
              <a:gd name="connsiteX0" fmla="*/ 13567 w 1627636"/>
              <a:gd name="connsiteY0" fmla="*/ 355217 h 685057"/>
              <a:gd name="connsiteX1" fmla="*/ 829340 w 1627636"/>
              <a:gd name="connsiteY1" fmla="*/ 1 h 685057"/>
              <a:gd name="connsiteX2" fmla="*/ 1627575 w 1627636"/>
              <a:gd name="connsiteY2" fmla="*/ 357123 h 685057"/>
              <a:gd name="connsiteX3" fmla="*/ 826843 w 1627636"/>
              <a:gd name="connsiteY3" fmla="*/ 685056 h 685057"/>
              <a:gd name="connsiteX4" fmla="*/ 13567 w 1627636"/>
              <a:gd name="connsiteY4" fmla="*/ 355217 h 685057"/>
              <a:gd name="connsiteX0" fmla="*/ 366 w 1614435"/>
              <a:gd name="connsiteY0" fmla="*/ 355217 h 685057"/>
              <a:gd name="connsiteX1" fmla="*/ 816139 w 1614435"/>
              <a:gd name="connsiteY1" fmla="*/ 1 h 685057"/>
              <a:gd name="connsiteX2" fmla="*/ 1614374 w 1614435"/>
              <a:gd name="connsiteY2" fmla="*/ 357123 h 685057"/>
              <a:gd name="connsiteX3" fmla="*/ 813642 w 1614435"/>
              <a:gd name="connsiteY3" fmla="*/ 685056 h 685057"/>
              <a:gd name="connsiteX4" fmla="*/ 366 w 1614435"/>
              <a:gd name="connsiteY4" fmla="*/ 355217 h 68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435" h="685057">
                <a:moveTo>
                  <a:pt x="366" y="355217"/>
                </a:moveTo>
                <a:cubicBezTo>
                  <a:pt x="-16380" y="106834"/>
                  <a:pt x="547138" y="-317"/>
                  <a:pt x="816139" y="1"/>
                </a:cubicBezTo>
                <a:cubicBezTo>
                  <a:pt x="1085140" y="319"/>
                  <a:pt x="1621017" y="115880"/>
                  <a:pt x="1614374" y="357123"/>
                </a:cubicBezTo>
                <a:cubicBezTo>
                  <a:pt x="1597843" y="623551"/>
                  <a:pt x="1082643" y="685374"/>
                  <a:pt x="813642" y="685056"/>
                </a:cubicBezTo>
                <a:cubicBezTo>
                  <a:pt x="544641" y="684738"/>
                  <a:pt x="37039" y="625775"/>
                  <a:pt x="366" y="355217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3175">
            <a:noFill/>
          </a:ln>
          <a:effectLst>
            <a:outerShdw algn="ctr" rotWithShape="0">
              <a:srgbClr val="000000">
                <a:alpha val="50000"/>
              </a:srgbClr>
            </a:outerShdw>
          </a:effectLst>
          <a:scene3d>
            <a:camera prst="perspectiveRelaxed" fov="3000000">
              <a:rot lat="16800000" lon="0" rev="21594000"/>
            </a:camera>
            <a:lightRig rig="threePt" dir="t"/>
          </a:scene3d>
          <a:sp3d contourW="6350" prstMaterial="matte">
            <a:bevelT w="1504950" h="692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4609252" y="3886200"/>
            <a:ext cx="159923" cy="15240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844610" y="4341690"/>
            <a:ext cx="426400" cy="630916"/>
            <a:chOff x="3138254" y="2494419"/>
            <a:chExt cx="426400" cy="63091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3240804" y="2566925"/>
              <a:ext cx="0" cy="3511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240804" y="2722804"/>
              <a:ext cx="294423" cy="19119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240804" y="2918115"/>
              <a:ext cx="323850" cy="52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38254" y="2494419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Z</a:t>
              </a:r>
              <a:endParaRPr lang="zh-TW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1201" y="2608552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Y</a:t>
              </a:r>
              <a:endParaRPr lang="zh-TW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37830" y="2909891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X</a:t>
              </a:r>
              <a:endParaRPr lang="zh-TW" altLang="en-US" sz="8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937564" y="3600156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10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3600" y="4031139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0</a:t>
            </a:r>
            <a:endParaRPr lang="zh-TW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453406" y="3526347"/>
            <a:ext cx="48298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231810" y="5162461"/>
            <a:ext cx="79202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Illuminated Circle</a:t>
            </a:r>
            <a:endParaRPr lang="zh-TW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834680" y="3648962"/>
            <a:ext cx="99549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Volume of Illumination</a:t>
            </a:r>
            <a:endParaRPr lang="zh-TW" altLang="en-US" sz="800" dirty="0"/>
          </a:p>
        </p:txBody>
      </p:sp>
      <p:sp>
        <p:nvSpPr>
          <p:cNvPr id="7" name="Freeform 6"/>
          <p:cNvSpPr/>
          <p:nvPr/>
        </p:nvSpPr>
        <p:spPr>
          <a:xfrm>
            <a:off x="4011794" y="4608841"/>
            <a:ext cx="629208" cy="666750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5837 w 529576"/>
              <a:gd name="connsiteY4" fmla="*/ 640213 h 642551"/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0" fmla="*/ 494549 w 494549"/>
              <a:gd name="connsiteY0" fmla="*/ 0 h 623845"/>
              <a:gd name="connsiteX1" fmla="*/ 240353 w 494549"/>
              <a:gd name="connsiteY1" fmla="*/ 236544 h 623845"/>
              <a:gd name="connsiteX2" fmla="*/ 286249 w 494549"/>
              <a:gd name="connsiteY2" fmla="*/ 469557 h 623845"/>
              <a:gd name="connsiteX3" fmla="*/ 0 w 494549"/>
              <a:gd name="connsiteY3" fmla="*/ 623845 h 6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549" h="623845">
                <a:moveTo>
                  <a:pt x="494549" y="0"/>
                </a:moveTo>
                <a:cubicBezTo>
                  <a:pt x="384809" y="79142"/>
                  <a:pt x="275070" y="158285"/>
                  <a:pt x="240353" y="236544"/>
                </a:cubicBezTo>
                <a:cubicBezTo>
                  <a:pt x="205636" y="314803"/>
                  <a:pt x="326308" y="405007"/>
                  <a:pt x="286249" y="469557"/>
                </a:cubicBezTo>
                <a:cubicBezTo>
                  <a:pt x="246190" y="534107"/>
                  <a:pt x="0" y="623845"/>
                  <a:pt x="0" y="623845"/>
                </a:cubicBezTo>
              </a:path>
            </a:pathLst>
          </a:custGeom>
          <a:noFill/>
          <a:ln w="6350">
            <a:gradFill flip="none" rotWithShape="1">
              <a:gsLst>
                <a:gs pos="55000">
                  <a:schemeClr val="bg1"/>
                </a:gs>
                <a:gs pos="62000">
                  <a:schemeClr val="tx1"/>
                </a:gs>
                <a:gs pos="100000">
                  <a:schemeClr val="tx1"/>
                </a:gs>
              </a:gsLst>
              <a:path path="rect">
                <a:fillToRect l="100000" b="100000"/>
              </a:path>
              <a:tileRect t="-100000" r="-100000"/>
            </a:gra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73062" y="3811463"/>
            <a:ext cx="580241" cy="270474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55189 w 555189"/>
              <a:gd name="connsiteY0" fmla="*/ 250432 h 250432"/>
              <a:gd name="connsiteX1" fmla="*/ 318645 w 555189"/>
              <a:gd name="connsiteY1" fmla="*/ 204537 h 250432"/>
              <a:gd name="connsiteX2" fmla="*/ 343358 w 555189"/>
              <a:gd name="connsiteY2" fmla="*/ 95091 h 250432"/>
              <a:gd name="connsiteX3" fmla="*/ 92693 w 555189"/>
              <a:gd name="connsiteY3" fmla="*/ 35072 h 250432"/>
              <a:gd name="connsiteX4" fmla="*/ 0 w 555189"/>
              <a:gd name="connsiteY4" fmla="*/ 0 h 250432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117745 w 580241"/>
              <a:gd name="connsiteY3" fmla="*/ 55114 h 270474"/>
              <a:gd name="connsiteX4" fmla="*/ 0 w 580241"/>
              <a:gd name="connsiteY4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117745 w 580241"/>
              <a:gd name="connsiteY3" fmla="*/ 55114 h 270474"/>
              <a:gd name="connsiteX4" fmla="*/ 0 w 580241"/>
              <a:gd name="connsiteY4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0 w 580241"/>
              <a:gd name="connsiteY3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0 w 580241"/>
              <a:gd name="connsiteY3" fmla="*/ 0 h 27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41" h="270474">
                <a:moveTo>
                  <a:pt x="580241" y="270474"/>
                </a:moveTo>
                <a:cubicBezTo>
                  <a:pt x="496097" y="258411"/>
                  <a:pt x="379002" y="250469"/>
                  <a:pt x="343697" y="224579"/>
                </a:cubicBezTo>
                <a:cubicBezTo>
                  <a:pt x="308392" y="198689"/>
                  <a:pt x="425693" y="152563"/>
                  <a:pt x="368410" y="115133"/>
                </a:cubicBezTo>
                <a:cubicBezTo>
                  <a:pt x="311127" y="77703"/>
                  <a:pt x="41679" y="66575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466808" y="3721781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593438" y="5503641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0100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7245" y="2438903"/>
            <a:ext cx="13067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 geometry</a:t>
            </a:r>
            <a:endParaRPr lang="zh-TW" altLang="en-US" sz="800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561798" y="2541740"/>
            <a:ext cx="43239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27244" y="2112264"/>
            <a:ext cx="12305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401961" y="2360798"/>
            <a:ext cx="45719" cy="201929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2" idx="13"/>
          </p:cNvCxnSpPr>
          <p:nvPr/>
        </p:nvCxnSpPr>
        <p:spPr>
          <a:xfrm flipV="1">
            <a:off x="3019425" y="1732174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6670" y="1717444"/>
            <a:ext cx="68528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Region should not be drawn</a:t>
            </a:r>
            <a:endParaRPr lang="zh-TW" altLang="en-US" sz="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5" name="Straight Connector 14"/>
          <p:cNvCxnSpPr>
            <a:stCxn id="22" idx="13"/>
          </p:cNvCxnSpPr>
          <p:nvPr/>
        </p:nvCxnSpPr>
        <p:spPr>
          <a:xfrm flipH="1">
            <a:off x="3521869" y="1732174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3360" y="2579877"/>
            <a:ext cx="153924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receiver</a:t>
            </a:r>
            <a:endParaRPr lang="zh-TW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586915" y="2640138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1149268">
            <a:off x="2741819" y="2000080"/>
            <a:ext cx="741826" cy="301441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538567"/>
              <a:gd name="connsiteY0" fmla="*/ 164516 h 164517"/>
              <a:gd name="connsiteX1" fmla="*/ 120674 w 538567"/>
              <a:gd name="connsiteY1" fmla="*/ 3767 h 164517"/>
              <a:gd name="connsiteX2" fmla="*/ 244800 w 538567"/>
              <a:gd name="connsiteY2" fmla="*/ 53417 h 164517"/>
              <a:gd name="connsiteX3" fmla="*/ 410303 w 538567"/>
              <a:gd name="connsiteY3" fmla="*/ 82380 h 164517"/>
              <a:gd name="connsiteX4" fmla="*/ 538567 w 538567"/>
              <a:gd name="connsiteY4" fmla="*/ 90655 h 164517"/>
              <a:gd name="connsiteX5" fmla="*/ 538567 w 538567"/>
              <a:gd name="connsiteY5" fmla="*/ 90655 h 164517"/>
              <a:gd name="connsiteX0" fmla="*/ 0 w 538567"/>
              <a:gd name="connsiteY0" fmla="*/ 164589 h 164588"/>
              <a:gd name="connsiteX1" fmla="*/ 120674 w 538567"/>
              <a:gd name="connsiteY1" fmla="*/ 3840 h 164588"/>
              <a:gd name="connsiteX2" fmla="*/ 244800 w 538567"/>
              <a:gd name="connsiteY2" fmla="*/ 53490 h 164588"/>
              <a:gd name="connsiteX3" fmla="*/ 538567 w 538567"/>
              <a:gd name="connsiteY3" fmla="*/ 90728 h 164588"/>
              <a:gd name="connsiteX4" fmla="*/ 538567 w 538567"/>
              <a:gd name="connsiteY4" fmla="*/ 90728 h 164588"/>
              <a:gd name="connsiteX0" fmla="*/ 0 w 538567"/>
              <a:gd name="connsiteY0" fmla="*/ 111099 h 111099"/>
              <a:gd name="connsiteX1" fmla="*/ 244800 w 538567"/>
              <a:gd name="connsiteY1" fmla="*/ 0 h 111099"/>
              <a:gd name="connsiteX2" fmla="*/ 538567 w 538567"/>
              <a:gd name="connsiteY2" fmla="*/ 37238 h 111099"/>
              <a:gd name="connsiteX3" fmla="*/ 538567 w 538567"/>
              <a:gd name="connsiteY3" fmla="*/ 37238 h 111099"/>
              <a:gd name="connsiteX0" fmla="*/ 348320 w 886887"/>
              <a:gd name="connsiteY0" fmla="*/ 621652 h 621652"/>
              <a:gd name="connsiteX1" fmla="*/ 593120 w 886887"/>
              <a:gd name="connsiteY1" fmla="*/ 510553 h 621652"/>
              <a:gd name="connsiteX2" fmla="*/ 886887 w 886887"/>
              <a:gd name="connsiteY2" fmla="*/ 547791 h 621652"/>
              <a:gd name="connsiteX3" fmla="*/ 0 w 886887"/>
              <a:gd name="connsiteY3" fmla="*/ 0 h 621652"/>
              <a:gd name="connsiteX0" fmla="*/ 348320 w 597418"/>
              <a:gd name="connsiteY0" fmla="*/ 621652 h 621652"/>
              <a:gd name="connsiteX1" fmla="*/ 593120 w 597418"/>
              <a:gd name="connsiteY1" fmla="*/ 510553 h 621652"/>
              <a:gd name="connsiteX2" fmla="*/ 116877 w 597418"/>
              <a:gd name="connsiteY2" fmla="*/ 328675 h 621652"/>
              <a:gd name="connsiteX3" fmla="*/ 0 w 597418"/>
              <a:gd name="connsiteY3" fmla="*/ 0 h 621652"/>
              <a:gd name="connsiteX0" fmla="*/ 348320 w 354071"/>
              <a:gd name="connsiteY0" fmla="*/ 621652 h 621652"/>
              <a:gd name="connsiteX1" fmla="*/ 56863 w 354071"/>
              <a:gd name="connsiteY1" fmla="*/ 510553 h 621652"/>
              <a:gd name="connsiteX2" fmla="*/ 116877 w 354071"/>
              <a:gd name="connsiteY2" fmla="*/ 328675 h 621652"/>
              <a:gd name="connsiteX3" fmla="*/ 0 w 354071"/>
              <a:gd name="connsiteY3" fmla="*/ 0 h 621652"/>
              <a:gd name="connsiteX0" fmla="*/ 348320 w 354410"/>
              <a:gd name="connsiteY0" fmla="*/ 621652 h 621652"/>
              <a:gd name="connsiteX1" fmla="*/ 56863 w 354410"/>
              <a:gd name="connsiteY1" fmla="*/ 510553 h 621652"/>
              <a:gd name="connsiteX2" fmla="*/ 0 w 354410"/>
              <a:gd name="connsiteY2" fmla="*/ 0 h 621652"/>
              <a:gd name="connsiteX0" fmla="*/ 348320 w 354367"/>
              <a:gd name="connsiteY0" fmla="*/ 621652 h 621652"/>
              <a:gd name="connsiteX1" fmla="*/ 54571 w 354367"/>
              <a:gd name="connsiteY1" fmla="*/ 420914 h 621652"/>
              <a:gd name="connsiteX2" fmla="*/ 0 w 354367"/>
              <a:gd name="connsiteY2" fmla="*/ 0 h 621652"/>
              <a:gd name="connsiteX0" fmla="*/ 348320 w 348320"/>
              <a:gd name="connsiteY0" fmla="*/ 621652 h 621652"/>
              <a:gd name="connsiteX1" fmla="*/ 172450 w 348320"/>
              <a:gd name="connsiteY1" fmla="*/ 530743 h 621652"/>
              <a:gd name="connsiteX2" fmla="*/ 54571 w 348320"/>
              <a:gd name="connsiteY2" fmla="*/ 420914 h 621652"/>
              <a:gd name="connsiteX3" fmla="*/ 0 w 348320"/>
              <a:gd name="connsiteY3" fmla="*/ 0 h 621652"/>
              <a:gd name="connsiteX0" fmla="*/ 348320 w 348320"/>
              <a:gd name="connsiteY0" fmla="*/ 621652 h 621652"/>
              <a:gd name="connsiteX1" fmla="*/ 172450 w 348320"/>
              <a:gd name="connsiteY1" fmla="*/ 530743 h 621652"/>
              <a:gd name="connsiteX2" fmla="*/ 185198 w 348320"/>
              <a:gd name="connsiteY2" fmla="*/ 171919 h 621652"/>
              <a:gd name="connsiteX3" fmla="*/ 0 w 348320"/>
              <a:gd name="connsiteY3" fmla="*/ 0 h 621652"/>
              <a:gd name="connsiteX0" fmla="*/ 295611 w 295611"/>
              <a:gd name="connsiteY0" fmla="*/ 522054 h 522054"/>
              <a:gd name="connsiteX1" fmla="*/ 119741 w 295611"/>
              <a:gd name="connsiteY1" fmla="*/ 431145 h 522054"/>
              <a:gd name="connsiteX2" fmla="*/ 132489 w 295611"/>
              <a:gd name="connsiteY2" fmla="*/ 72321 h 522054"/>
              <a:gd name="connsiteX3" fmla="*/ 0 w 295611"/>
              <a:gd name="connsiteY3" fmla="*/ 0 h 522054"/>
              <a:gd name="connsiteX0" fmla="*/ 295611 w 295611"/>
              <a:gd name="connsiteY0" fmla="*/ 522054 h 522054"/>
              <a:gd name="connsiteX1" fmla="*/ 119741 w 295611"/>
              <a:gd name="connsiteY1" fmla="*/ 431145 h 522054"/>
              <a:gd name="connsiteX2" fmla="*/ 132489 w 295611"/>
              <a:gd name="connsiteY2" fmla="*/ 72321 h 522054"/>
              <a:gd name="connsiteX3" fmla="*/ 0 w 295611"/>
              <a:gd name="connsiteY3" fmla="*/ 0 h 52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11" h="522054">
                <a:moveTo>
                  <a:pt x="295611" y="522054"/>
                </a:moveTo>
                <a:cubicBezTo>
                  <a:pt x="266299" y="506903"/>
                  <a:pt x="168699" y="464601"/>
                  <a:pt x="119741" y="431145"/>
                </a:cubicBezTo>
                <a:cubicBezTo>
                  <a:pt x="70783" y="397689"/>
                  <a:pt x="152446" y="144178"/>
                  <a:pt x="132489" y="72321"/>
                </a:cubicBezTo>
                <a:cubicBezTo>
                  <a:pt x="112532" y="464"/>
                  <a:pt x="41639" y="106366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58946" y="2653526"/>
            <a:ext cx="620634" cy="77766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604084"/>
              <a:gd name="connsiteY0" fmla="*/ 15786 h 90263"/>
              <a:gd name="connsiteX1" fmla="*/ 186191 w 604084"/>
              <a:gd name="connsiteY1" fmla="*/ 3375 h 90263"/>
              <a:gd name="connsiteX2" fmla="*/ 310317 w 604084"/>
              <a:gd name="connsiteY2" fmla="*/ 53025 h 90263"/>
              <a:gd name="connsiteX3" fmla="*/ 475820 w 604084"/>
              <a:gd name="connsiteY3" fmla="*/ 81988 h 90263"/>
              <a:gd name="connsiteX4" fmla="*/ 604084 w 604084"/>
              <a:gd name="connsiteY4" fmla="*/ 90263 h 90263"/>
              <a:gd name="connsiteX5" fmla="*/ 604084 w 604084"/>
              <a:gd name="connsiteY5" fmla="*/ 90263 h 90263"/>
              <a:gd name="connsiteX0" fmla="*/ 0 w 604084"/>
              <a:gd name="connsiteY0" fmla="*/ 2292 h 77394"/>
              <a:gd name="connsiteX1" fmla="*/ 198603 w 604084"/>
              <a:gd name="connsiteY1" fmla="*/ 76770 h 77394"/>
              <a:gd name="connsiteX2" fmla="*/ 310317 w 604084"/>
              <a:gd name="connsiteY2" fmla="*/ 39531 h 77394"/>
              <a:gd name="connsiteX3" fmla="*/ 475820 w 604084"/>
              <a:gd name="connsiteY3" fmla="*/ 68494 h 77394"/>
              <a:gd name="connsiteX4" fmla="*/ 604084 w 604084"/>
              <a:gd name="connsiteY4" fmla="*/ 76769 h 77394"/>
              <a:gd name="connsiteX5" fmla="*/ 604084 w 604084"/>
              <a:gd name="connsiteY5" fmla="*/ 76769 h 77394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604084 w 604084"/>
              <a:gd name="connsiteY4" fmla="*/ 76693 h 76787"/>
              <a:gd name="connsiteX5" fmla="*/ 604084 w 604084"/>
              <a:gd name="connsiteY5" fmla="*/ 76693 h 76787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476569 w 604084"/>
              <a:gd name="connsiteY4" fmla="*/ 14228 h 76787"/>
              <a:gd name="connsiteX5" fmla="*/ 604084 w 604084"/>
              <a:gd name="connsiteY5" fmla="*/ 76693 h 76787"/>
              <a:gd name="connsiteX6" fmla="*/ 604084 w 604084"/>
              <a:gd name="connsiteY6" fmla="*/ 76693 h 76787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476569 w 604084"/>
              <a:gd name="connsiteY4" fmla="*/ 14228 h 76806"/>
              <a:gd name="connsiteX5" fmla="*/ 604084 w 604084"/>
              <a:gd name="connsiteY5" fmla="*/ 76693 h 76806"/>
              <a:gd name="connsiteX6" fmla="*/ 604084 w 604084"/>
              <a:gd name="connsiteY6" fmla="*/ 76693 h 76806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604084 w 604084"/>
              <a:gd name="connsiteY4" fmla="*/ 76693 h 76806"/>
              <a:gd name="connsiteX5" fmla="*/ 604084 w 604084"/>
              <a:gd name="connsiteY5" fmla="*/ 76693 h 76806"/>
              <a:gd name="connsiteX0" fmla="*/ 0 w 604084"/>
              <a:gd name="connsiteY0" fmla="*/ 2216 h 76785"/>
              <a:gd name="connsiteX1" fmla="*/ 198603 w 604084"/>
              <a:gd name="connsiteY1" fmla="*/ 76694 h 76785"/>
              <a:gd name="connsiteX2" fmla="*/ 326867 w 604084"/>
              <a:gd name="connsiteY2" fmla="*/ 18767 h 76785"/>
              <a:gd name="connsiteX3" fmla="*/ 604084 w 604084"/>
              <a:gd name="connsiteY3" fmla="*/ 76693 h 76785"/>
              <a:gd name="connsiteX4" fmla="*/ 604084 w 604084"/>
              <a:gd name="connsiteY4" fmla="*/ 76693 h 76785"/>
              <a:gd name="connsiteX0" fmla="*/ 0 w 649597"/>
              <a:gd name="connsiteY0" fmla="*/ 2216 h 76869"/>
              <a:gd name="connsiteX1" fmla="*/ 198603 w 649597"/>
              <a:gd name="connsiteY1" fmla="*/ 76694 h 76869"/>
              <a:gd name="connsiteX2" fmla="*/ 326867 w 649597"/>
              <a:gd name="connsiteY2" fmla="*/ 18767 h 76869"/>
              <a:gd name="connsiteX3" fmla="*/ 604084 w 649597"/>
              <a:gd name="connsiteY3" fmla="*/ 76693 h 76869"/>
              <a:gd name="connsiteX4" fmla="*/ 649597 w 649597"/>
              <a:gd name="connsiteY4" fmla="*/ 35318 h 76869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26220 w 649597"/>
              <a:gd name="connsiteY3" fmla="*/ 30778 h 76797"/>
              <a:gd name="connsiteX4" fmla="*/ 546158 w 649597"/>
              <a:gd name="connsiteY4" fmla="*/ 31180 h 76797"/>
              <a:gd name="connsiteX5" fmla="*/ 649597 w 649597"/>
              <a:gd name="connsiteY5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6"/>
              <a:gd name="connsiteX1" fmla="*/ 198603 w 649597"/>
              <a:gd name="connsiteY1" fmla="*/ 76694 h 76796"/>
              <a:gd name="connsiteX2" fmla="*/ 326867 w 649597"/>
              <a:gd name="connsiteY2" fmla="*/ 18767 h 76796"/>
              <a:gd name="connsiteX3" fmla="*/ 649597 w 649597"/>
              <a:gd name="connsiteY3" fmla="*/ 35318 h 76796"/>
              <a:gd name="connsiteX0" fmla="*/ 0 w 620634"/>
              <a:gd name="connsiteY0" fmla="*/ 2216 h 76796"/>
              <a:gd name="connsiteX1" fmla="*/ 198603 w 620634"/>
              <a:gd name="connsiteY1" fmla="*/ 76694 h 76796"/>
              <a:gd name="connsiteX2" fmla="*/ 326867 w 620634"/>
              <a:gd name="connsiteY2" fmla="*/ 18767 h 76796"/>
              <a:gd name="connsiteX3" fmla="*/ 620634 w 620634"/>
              <a:gd name="connsiteY3" fmla="*/ 35318 h 76796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  <a:gd name="connsiteX0" fmla="*/ 0 w 620634"/>
              <a:gd name="connsiteY0" fmla="*/ 695 h 75275"/>
              <a:gd name="connsiteX1" fmla="*/ 198603 w 620634"/>
              <a:gd name="connsiteY1" fmla="*/ 75173 h 75275"/>
              <a:gd name="connsiteX2" fmla="*/ 326867 w 620634"/>
              <a:gd name="connsiteY2" fmla="*/ 17246 h 75275"/>
              <a:gd name="connsiteX3" fmla="*/ 620634 w 620634"/>
              <a:gd name="connsiteY3" fmla="*/ 33797 h 75275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34" h="77766">
                <a:moveTo>
                  <a:pt x="0" y="3186"/>
                </a:moveTo>
                <a:cubicBezTo>
                  <a:pt x="106198" y="-18192"/>
                  <a:pt x="144125" y="74906"/>
                  <a:pt x="198603" y="77664"/>
                </a:cubicBezTo>
                <a:cubicBezTo>
                  <a:pt x="253081" y="80422"/>
                  <a:pt x="256529" y="26633"/>
                  <a:pt x="326867" y="19737"/>
                </a:cubicBezTo>
                <a:cubicBezTo>
                  <a:pt x="397206" y="12841"/>
                  <a:pt x="553399" y="32840"/>
                  <a:pt x="620634" y="36288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50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8768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26"/>
          <p:cNvGrpSpPr/>
          <p:nvPr/>
        </p:nvGrpSpPr>
        <p:grpSpPr>
          <a:xfrm>
            <a:off x="2286409" y="1971666"/>
            <a:ext cx="2837482" cy="948521"/>
            <a:chOff x="2286409" y="1752600"/>
            <a:chExt cx="2837482" cy="94852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83" t="21454" r="23611" b="26679"/>
            <a:stretch/>
          </p:blipFill>
          <p:spPr>
            <a:xfrm>
              <a:off x="2286409" y="1752600"/>
              <a:ext cx="1453487" cy="948521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sp>
          <p:nvSpPr>
            <p:cNvPr id="20" name="Freeform 19"/>
            <p:cNvSpPr/>
            <p:nvPr/>
          </p:nvSpPr>
          <p:spPr>
            <a:xfrm>
              <a:off x="3739896" y="2323070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2504" y="2318422"/>
              <a:ext cx="6513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Original image</a:t>
              </a:r>
              <a:endParaRPr lang="zh-TW" altLang="en-US" sz="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6000" y="2358245"/>
            <a:ext cx="2837891" cy="950976"/>
            <a:chOff x="2286000" y="2269452"/>
            <a:chExt cx="2837891" cy="950976"/>
          </a:xfrm>
        </p:grpSpPr>
        <p:grpSp>
          <p:nvGrpSpPr>
            <p:cNvPr id="19" name="Group 18"/>
            <p:cNvGrpSpPr/>
            <p:nvPr/>
          </p:nvGrpSpPr>
          <p:grpSpPr>
            <a:xfrm>
              <a:off x="2286000" y="2269452"/>
              <a:ext cx="1453896" cy="950976"/>
              <a:chOff x="4038600" y="2289288"/>
              <a:chExt cx="1453896" cy="950976"/>
            </a:xfrm>
            <a:scene3d>
              <a:camera prst="isometricOffAxis2Top"/>
              <a:lightRig rig="threePt" dir="t"/>
            </a:scene3d>
          </p:grpSpPr>
          <p:sp>
            <p:nvSpPr>
              <p:cNvPr id="16" name="Rectangle 15"/>
              <p:cNvSpPr/>
              <p:nvPr/>
            </p:nvSpPr>
            <p:spPr>
              <a:xfrm>
                <a:off x="4038600" y="2289288"/>
                <a:ext cx="1453896" cy="95097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4162044" y="2602253"/>
                <a:ext cx="603504" cy="466344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 20"/>
            <p:cNvSpPr/>
            <p:nvPr/>
          </p:nvSpPr>
          <p:spPr>
            <a:xfrm>
              <a:off x="3739896" y="2840535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72504" y="2840493"/>
              <a:ext cx="6513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Stencil buffer</a:t>
              </a:r>
            </a:p>
            <a:p>
              <a:r>
                <a:rPr lang="en-US" altLang="zh-TW" sz="800" dirty="0"/>
                <a:t>(on/off)</a:t>
              </a:r>
              <a:endParaRPr lang="zh-TW" altLang="en-US" sz="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2744940"/>
            <a:ext cx="2971800" cy="950976"/>
            <a:chOff x="2286000" y="2744940"/>
            <a:chExt cx="2971800" cy="950976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0" y="2744940"/>
              <a:ext cx="1453896" cy="950976"/>
              <a:chOff x="2286000" y="2289288"/>
              <a:chExt cx="1453896" cy="950976"/>
            </a:xfrm>
            <a:scene3d>
              <a:camera prst="isometricOffAxis2Top"/>
              <a:lightRig rig="threePt" dir="t"/>
            </a:scene3d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6" t="38554" r="52434" b="36194"/>
              <a:stretch/>
            </p:blipFill>
            <p:spPr>
              <a:xfrm>
                <a:off x="2405623" y="2606779"/>
                <a:ext cx="607325" cy="461818"/>
              </a:xfrm>
              <a:prstGeom prst="triangle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2286000" y="2289288"/>
                <a:ext cx="1453896" cy="9509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3761435" y="3293340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72504" y="3293298"/>
              <a:ext cx="7852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Results displayed in</a:t>
              </a:r>
              <a:r>
                <a:rPr lang="zh-TW" altLang="en-US" sz="800" dirty="0"/>
                <a:t> </a:t>
              </a:r>
              <a:r>
                <a:rPr lang="en-US" altLang="zh-TW" sz="800" dirty="0"/>
                <a:t>the canvas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10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605" y="40386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>
            <a:off x="4639928" y="2709172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67517" y="2596565"/>
            <a:ext cx="121181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 geometry</a:t>
            </a:r>
            <a:endParaRPr lang="zh-TW" altLang="en-US" sz="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09390" y="2702772"/>
            <a:ext cx="346957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0388" y="2266958"/>
            <a:ext cx="61281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5048004" y="2336813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7149" y="2391922"/>
            <a:ext cx="462110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5" idx="13"/>
          </p:cNvCxnSpPr>
          <p:nvPr/>
        </p:nvCxnSpPr>
        <p:spPr>
          <a:xfrm flipV="1">
            <a:off x="4658695" y="1894721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54320" y="1862598"/>
            <a:ext cx="99368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Projection from a point</a:t>
            </a:r>
            <a:endParaRPr lang="zh-TW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7310" y="1631332"/>
            <a:ext cx="762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or spot light</a:t>
            </a:r>
            <a:endParaRPr lang="zh-TW" altLang="en-US" sz="800" dirty="0"/>
          </a:p>
        </p:txBody>
      </p:sp>
      <p:cxnSp>
        <p:nvCxnSpPr>
          <p:cNvPr id="13" name="Straight Connector 12"/>
          <p:cNvCxnSpPr>
            <a:stCxn id="15" idx="13"/>
          </p:cNvCxnSpPr>
          <p:nvPr/>
        </p:nvCxnSpPr>
        <p:spPr>
          <a:xfrm flipH="1">
            <a:off x="5161139" y="1894721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91011" y="2767001"/>
            <a:ext cx="822960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5388310" y="1787440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61752" y="2745016"/>
            <a:ext cx="69008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receiver</a:t>
            </a:r>
            <a:endParaRPr lang="zh-TW" altLang="en-US" sz="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63108" y="2709172"/>
            <a:ext cx="243438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18753" y="2336813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817601" y="1938650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161760" y="2767001"/>
            <a:ext cx="822960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534804" y="1938469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856994" y="1938650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19446" y="1938650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125585" y="1938469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13205" y="2375827"/>
            <a:ext cx="839795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311487" y="2709172"/>
            <a:ext cx="322922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023781" y="2797846"/>
            <a:ext cx="381407" cy="54892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180983" y="2804937"/>
            <a:ext cx="261008" cy="47801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06756" y="1631332"/>
            <a:ext cx="762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Directional light</a:t>
            </a:r>
            <a:endParaRPr lang="zh-TW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35655" y="1894268"/>
            <a:ext cx="7991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Parallel projection</a:t>
            </a:r>
            <a:endParaRPr lang="zh-TW" altLang="en-US" sz="800" dirty="0"/>
          </a:p>
        </p:txBody>
      </p:sp>
      <p:sp>
        <p:nvSpPr>
          <p:cNvPr id="55" name="Freeform 54"/>
          <p:cNvSpPr/>
          <p:nvPr/>
        </p:nvSpPr>
        <p:spPr>
          <a:xfrm>
            <a:off x="2128366" y="2057549"/>
            <a:ext cx="491011" cy="419099"/>
          </a:xfrm>
          <a:custGeom>
            <a:avLst/>
            <a:gdLst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85775 w 485775"/>
              <a:gd name="connsiteY3" fmla="*/ 276225 h 276225"/>
              <a:gd name="connsiteX4" fmla="*/ 485775 w 485775"/>
              <a:gd name="connsiteY4" fmla="*/ 276225 h 276225"/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0 w 485775"/>
              <a:gd name="connsiteY0" fmla="*/ 0 h 276225"/>
              <a:gd name="connsiteX1" fmla="*/ 38099 w 485775"/>
              <a:gd name="connsiteY1" fmla="*/ 195263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09653 w 485853"/>
              <a:gd name="connsiteY3" fmla="*/ 223838 h 276225"/>
              <a:gd name="connsiteX4" fmla="*/ 485853 w 485853"/>
              <a:gd name="connsiteY4" fmla="*/ 276225 h 276225"/>
              <a:gd name="connsiteX5" fmla="*/ 485853 w 485853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92"/>
              <a:gd name="connsiteY0" fmla="*/ 0 h 276225"/>
              <a:gd name="connsiteX1" fmla="*/ 38177 w 485892"/>
              <a:gd name="connsiteY1" fmla="*/ 195263 h 276225"/>
              <a:gd name="connsiteX2" fmla="*/ 262015 w 485892"/>
              <a:gd name="connsiteY2" fmla="*/ 157163 h 276225"/>
              <a:gd name="connsiteX3" fmla="*/ 485853 w 485892"/>
              <a:gd name="connsiteY3" fmla="*/ 276225 h 276225"/>
              <a:gd name="connsiteX4" fmla="*/ 485853 w 485892"/>
              <a:gd name="connsiteY4" fmla="*/ 276225 h 276225"/>
              <a:gd name="connsiteX0" fmla="*/ 78 w 502433"/>
              <a:gd name="connsiteY0" fmla="*/ 0 h 286382"/>
              <a:gd name="connsiteX1" fmla="*/ 38177 w 502433"/>
              <a:gd name="connsiteY1" fmla="*/ 195263 h 286382"/>
              <a:gd name="connsiteX2" fmla="*/ 262015 w 502433"/>
              <a:gd name="connsiteY2" fmla="*/ 157163 h 286382"/>
              <a:gd name="connsiteX3" fmla="*/ 485853 w 502433"/>
              <a:gd name="connsiteY3" fmla="*/ 276225 h 286382"/>
              <a:gd name="connsiteX4" fmla="*/ 485853 w 502433"/>
              <a:gd name="connsiteY4" fmla="*/ 280987 h 286382"/>
              <a:gd name="connsiteX0" fmla="*/ 78 w 497283"/>
              <a:gd name="connsiteY0" fmla="*/ 0 h 380999"/>
              <a:gd name="connsiteX1" fmla="*/ 38177 w 497283"/>
              <a:gd name="connsiteY1" fmla="*/ 195263 h 380999"/>
              <a:gd name="connsiteX2" fmla="*/ 262015 w 497283"/>
              <a:gd name="connsiteY2" fmla="*/ 157163 h 380999"/>
              <a:gd name="connsiteX3" fmla="*/ 485853 w 497283"/>
              <a:gd name="connsiteY3" fmla="*/ 276225 h 380999"/>
              <a:gd name="connsiteX4" fmla="*/ 466803 w 497283"/>
              <a:gd name="connsiteY4" fmla="*/ 380999 h 380999"/>
              <a:gd name="connsiteX0" fmla="*/ 78 w 466803"/>
              <a:gd name="connsiteY0" fmla="*/ 0 h 380999"/>
              <a:gd name="connsiteX1" fmla="*/ 38177 w 466803"/>
              <a:gd name="connsiteY1" fmla="*/ 195263 h 380999"/>
              <a:gd name="connsiteX2" fmla="*/ 262015 w 466803"/>
              <a:gd name="connsiteY2" fmla="*/ 157163 h 380999"/>
              <a:gd name="connsiteX3" fmla="*/ 466803 w 466803"/>
              <a:gd name="connsiteY3" fmla="*/ 380999 h 380999"/>
              <a:gd name="connsiteX0" fmla="*/ 473 w 467198"/>
              <a:gd name="connsiteY0" fmla="*/ 0 h 380999"/>
              <a:gd name="connsiteX1" fmla="*/ 38572 w 467198"/>
              <a:gd name="connsiteY1" fmla="*/ 195263 h 380999"/>
              <a:gd name="connsiteX2" fmla="*/ 281460 w 467198"/>
              <a:gd name="connsiteY2" fmla="*/ 219075 h 380999"/>
              <a:gd name="connsiteX3" fmla="*/ 467198 w 467198"/>
              <a:gd name="connsiteY3" fmla="*/ 380999 h 380999"/>
              <a:gd name="connsiteX0" fmla="*/ 473 w 491011"/>
              <a:gd name="connsiteY0" fmla="*/ 0 h 419099"/>
              <a:gd name="connsiteX1" fmla="*/ 38572 w 491011"/>
              <a:gd name="connsiteY1" fmla="*/ 195263 h 419099"/>
              <a:gd name="connsiteX2" fmla="*/ 281460 w 491011"/>
              <a:gd name="connsiteY2" fmla="*/ 219075 h 419099"/>
              <a:gd name="connsiteX3" fmla="*/ 491011 w 491011"/>
              <a:gd name="connsiteY3" fmla="*/ 419099 h 41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011" h="419099">
                <a:moveTo>
                  <a:pt x="473" y="0"/>
                </a:moveTo>
                <a:cubicBezTo>
                  <a:pt x="869" y="67866"/>
                  <a:pt x="-8259" y="158750"/>
                  <a:pt x="38572" y="195263"/>
                </a:cubicBezTo>
                <a:cubicBezTo>
                  <a:pt x="85403" y="231776"/>
                  <a:pt x="206054" y="181769"/>
                  <a:pt x="281460" y="219075"/>
                </a:cubicBezTo>
                <a:cubicBezTo>
                  <a:pt x="356866" y="256381"/>
                  <a:pt x="448347" y="372467"/>
                  <a:pt x="491011" y="419099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454390" y="2018723"/>
            <a:ext cx="717808" cy="196896"/>
          </a:xfrm>
          <a:custGeom>
            <a:avLst/>
            <a:gdLst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85775 w 485775"/>
              <a:gd name="connsiteY3" fmla="*/ 276225 h 276225"/>
              <a:gd name="connsiteX4" fmla="*/ 485775 w 485775"/>
              <a:gd name="connsiteY4" fmla="*/ 276225 h 276225"/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0 w 485775"/>
              <a:gd name="connsiteY0" fmla="*/ 0 h 276225"/>
              <a:gd name="connsiteX1" fmla="*/ 38099 w 485775"/>
              <a:gd name="connsiteY1" fmla="*/ 195263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09653 w 485853"/>
              <a:gd name="connsiteY3" fmla="*/ 223838 h 276225"/>
              <a:gd name="connsiteX4" fmla="*/ 485853 w 485853"/>
              <a:gd name="connsiteY4" fmla="*/ 276225 h 276225"/>
              <a:gd name="connsiteX5" fmla="*/ 485853 w 485853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503721"/>
              <a:gd name="connsiteY0" fmla="*/ 0 h 304800"/>
              <a:gd name="connsiteX1" fmla="*/ 38177 w 503721"/>
              <a:gd name="connsiteY1" fmla="*/ 195263 h 304800"/>
              <a:gd name="connsiteX2" fmla="*/ 262015 w 503721"/>
              <a:gd name="connsiteY2" fmla="*/ 157163 h 304800"/>
              <a:gd name="connsiteX3" fmla="*/ 485853 w 503721"/>
              <a:gd name="connsiteY3" fmla="*/ 276225 h 304800"/>
              <a:gd name="connsiteX4" fmla="*/ 490616 w 503721"/>
              <a:gd name="connsiteY4" fmla="*/ 304800 h 304800"/>
              <a:gd name="connsiteX0" fmla="*/ 8196 w 499038"/>
              <a:gd name="connsiteY0" fmla="*/ 0 h 304800"/>
              <a:gd name="connsiteX1" fmla="*/ 46295 w 499038"/>
              <a:gd name="connsiteY1" fmla="*/ 195263 h 304800"/>
              <a:gd name="connsiteX2" fmla="*/ 446346 w 499038"/>
              <a:gd name="connsiteY2" fmla="*/ 95251 h 304800"/>
              <a:gd name="connsiteX3" fmla="*/ 493971 w 499038"/>
              <a:gd name="connsiteY3" fmla="*/ 276225 h 304800"/>
              <a:gd name="connsiteX4" fmla="*/ 498734 w 499038"/>
              <a:gd name="connsiteY4" fmla="*/ 304800 h 304800"/>
              <a:gd name="connsiteX0" fmla="*/ 8196 w 641967"/>
              <a:gd name="connsiteY0" fmla="*/ 0 h 304800"/>
              <a:gd name="connsiteX1" fmla="*/ 46295 w 641967"/>
              <a:gd name="connsiteY1" fmla="*/ 195263 h 304800"/>
              <a:gd name="connsiteX2" fmla="*/ 446346 w 641967"/>
              <a:gd name="connsiteY2" fmla="*/ 95251 h 304800"/>
              <a:gd name="connsiteX3" fmla="*/ 641608 w 641967"/>
              <a:gd name="connsiteY3" fmla="*/ 128587 h 304800"/>
              <a:gd name="connsiteX4" fmla="*/ 498734 w 641967"/>
              <a:gd name="connsiteY4" fmla="*/ 304800 h 304800"/>
              <a:gd name="connsiteX0" fmla="*/ 8196 w 661416"/>
              <a:gd name="connsiteY0" fmla="*/ 0 h 196896"/>
              <a:gd name="connsiteX1" fmla="*/ 46295 w 661416"/>
              <a:gd name="connsiteY1" fmla="*/ 195263 h 196896"/>
              <a:gd name="connsiteX2" fmla="*/ 446346 w 661416"/>
              <a:gd name="connsiteY2" fmla="*/ 95251 h 196896"/>
              <a:gd name="connsiteX3" fmla="*/ 641608 w 661416"/>
              <a:gd name="connsiteY3" fmla="*/ 128587 h 196896"/>
              <a:gd name="connsiteX4" fmla="*/ 655896 w 661416"/>
              <a:gd name="connsiteY4" fmla="*/ 133350 h 196896"/>
              <a:gd name="connsiteX0" fmla="*/ 8196 w 717808"/>
              <a:gd name="connsiteY0" fmla="*/ 0 h 196896"/>
              <a:gd name="connsiteX1" fmla="*/ 46295 w 717808"/>
              <a:gd name="connsiteY1" fmla="*/ 195263 h 196896"/>
              <a:gd name="connsiteX2" fmla="*/ 446346 w 717808"/>
              <a:gd name="connsiteY2" fmla="*/ 95251 h 196896"/>
              <a:gd name="connsiteX3" fmla="*/ 641608 w 717808"/>
              <a:gd name="connsiteY3" fmla="*/ 128587 h 196896"/>
              <a:gd name="connsiteX4" fmla="*/ 717808 w 717808"/>
              <a:gd name="connsiteY4" fmla="*/ 152400 h 1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808" h="196896">
                <a:moveTo>
                  <a:pt x="8196" y="0"/>
                </a:moveTo>
                <a:cubicBezTo>
                  <a:pt x="8592" y="67866"/>
                  <a:pt x="-26730" y="179388"/>
                  <a:pt x="46295" y="195263"/>
                </a:cubicBezTo>
                <a:cubicBezTo>
                  <a:pt x="119320" y="211138"/>
                  <a:pt x="347127" y="106364"/>
                  <a:pt x="446346" y="95251"/>
                </a:cubicBezTo>
                <a:cubicBezTo>
                  <a:pt x="545565" y="84138"/>
                  <a:pt x="596364" y="119062"/>
                  <a:pt x="641608" y="128587"/>
                </a:cubicBezTo>
                <a:cubicBezTo>
                  <a:pt x="686852" y="138112"/>
                  <a:pt x="716220" y="142875"/>
                  <a:pt x="717808" y="15240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636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19600" y="2974334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974334"/>
                <a:ext cx="793528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3846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652016" y="137181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0" y="32766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8-Point Star 4"/>
          <p:cNvSpPr>
            <a:spLocks noChangeAspect="1"/>
          </p:cNvSpPr>
          <p:nvPr/>
        </p:nvSpPr>
        <p:spPr>
          <a:xfrm>
            <a:off x="3785616" y="2800932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616" y="2594517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26383" y="2865009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383" y="2865009"/>
                <a:ext cx="793528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3846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5754073">
            <a:off x="2847515" y="2490782"/>
            <a:ext cx="211610" cy="301093"/>
            <a:chOff x="4900055" y="5611708"/>
            <a:chExt cx="211610" cy="301093"/>
          </a:xfrm>
        </p:grpSpPr>
        <p:sp>
          <p:nvSpPr>
            <p:cNvPr id="22" name="Arc 21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196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750305"/>
                <a:ext cx="793528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3846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40670" y="3088633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70" y="3088633"/>
                <a:ext cx="793528" cy="218650"/>
              </a:xfrm>
              <a:prstGeom prst="rect">
                <a:avLst/>
              </a:prstGeom>
              <a:blipFill rotWithShape="1">
                <a:blip r:embed="rId5"/>
                <a:stretch>
                  <a:fillRect l="-3817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71357" y="2703347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57" y="2703347"/>
                <a:ext cx="45719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48000" y="2800932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800932"/>
                <a:ext cx="45719" cy="218650"/>
              </a:xfrm>
              <a:prstGeom prst="rect">
                <a:avLst/>
              </a:prstGeom>
              <a:blipFill rotWithShape="1">
                <a:blip r:embed="rId7"/>
                <a:stretch>
                  <a:fillRect l="-71429" r="-1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00435" y="2755684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35" y="2755684"/>
                <a:ext cx="45719" cy="218650"/>
              </a:xfrm>
              <a:prstGeom prst="rect">
                <a:avLst/>
              </a:prstGeom>
              <a:blipFill rotWithShape="1">
                <a:blip r:embed="rId8"/>
                <a:stretch>
                  <a:fillRect l="-62500" r="-1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53554" y="2968955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54" y="2968955"/>
                <a:ext cx="45719" cy="218650"/>
              </a:xfrm>
              <a:prstGeom prst="rect">
                <a:avLst/>
              </a:prstGeom>
              <a:blipFill rotWithShape="1">
                <a:blip r:embed="rId9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 rot="-1980000">
            <a:off x="3145077" y="2743542"/>
            <a:ext cx="523193" cy="457200"/>
            <a:chOff x="3286807" y="2819400"/>
            <a:chExt cx="523193" cy="457200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353762" y="28194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327660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-2700000">
              <a:off x="3286807" y="311767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H="1" flipV="1">
            <a:off x="3367130" y="281267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6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7245" y="2438903"/>
            <a:ext cx="8881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Shadow geometry</a:t>
            </a:r>
            <a:endParaRPr lang="zh-TW" altLang="en-US" sz="8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561798" y="2541740"/>
            <a:ext cx="43239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27244" y="2112264"/>
            <a:ext cx="12305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401961" y="2360798"/>
            <a:ext cx="45719" cy="201929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2" idx="13"/>
          </p:cNvCxnSpPr>
          <p:nvPr/>
        </p:nvCxnSpPr>
        <p:spPr>
          <a:xfrm flipV="1">
            <a:off x="3019425" y="1732174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30611" y="2795321"/>
            <a:ext cx="14557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Background no</a:t>
            </a:r>
            <a:r>
              <a:rPr lang="en-US" altLang="zh-CN" sz="800" dirty="0"/>
              <a:t>t receiving </a:t>
            </a:r>
            <a:r>
              <a:rPr lang="en-US" altLang="zh-TW" sz="800" dirty="0"/>
              <a:t>shadow</a:t>
            </a:r>
            <a:endParaRPr lang="zh-TW" altLang="en-US" sz="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2188" y="2906395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709295" y="2916525"/>
            <a:ext cx="28826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7245" y="2273295"/>
            <a:ext cx="99368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Should not be drawn</a:t>
            </a:r>
            <a:endParaRPr lang="zh-TW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5" name="Straight Connector 14"/>
          <p:cNvCxnSpPr>
            <a:stCxn id="22" idx="13"/>
          </p:cNvCxnSpPr>
          <p:nvPr/>
        </p:nvCxnSpPr>
        <p:spPr>
          <a:xfrm flipH="1">
            <a:off x="3521869" y="1732174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3360" y="2579877"/>
            <a:ext cx="153924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586915" y="2640138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430034" y="2337427"/>
            <a:ext cx="546158" cy="87181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158" h="87181">
                <a:moveTo>
                  <a:pt x="0" y="74768"/>
                </a:moveTo>
                <a:cubicBezTo>
                  <a:pt x="2759" y="57528"/>
                  <a:pt x="86200" y="4430"/>
                  <a:pt x="128265" y="293"/>
                </a:cubicBezTo>
                <a:cubicBezTo>
                  <a:pt x="170330" y="-3844"/>
                  <a:pt x="204119" y="36841"/>
                  <a:pt x="252391" y="49943"/>
                </a:cubicBezTo>
                <a:cubicBezTo>
                  <a:pt x="300663" y="63045"/>
                  <a:pt x="368933" y="72700"/>
                  <a:pt x="417894" y="78906"/>
                </a:cubicBezTo>
                <a:cubicBezTo>
                  <a:pt x="466855" y="85112"/>
                  <a:pt x="524781" y="85802"/>
                  <a:pt x="546158" y="87181"/>
                </a:cubicBezTo>
                <a:lnTo>
                  <a:pt x="546158" y="87181"/>
                </a:ln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58946" y="2653526"/>
            <a:ext cx="620634" cy="77766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604084"/>
              <a:gd name="connsiteY0" fmla="*/ 15786 h 90263"/>
              <a:gd name="connsiteX1" fmla="*/ 186191 w 604084"/>
              <a:gd name="connsiteY1" fmla="*/ 3375 h 90263"/>
              <a:gd name="connsiteX2" fmla="*/ 310317 w 604084"/>
              <a:gd name="connsiteY2" fmla="*/ 53025 h 90263"/>
              <a:gd name="connsiteX3" fmla="*/ 475820 w 604084"/>
              <a:gd name="connsiteY3" fmla="*/ 81988 h 90263"/>
              <a:gd name="connsiteX4" fmla="*/ 604084 w 604084"/>
              <a:gd name="connsiteY4" fmla="*/ 90263 h 90263"/>
              <a:gd name="connsiteX5" fmla="*/ 604084 w 604084"/>
              <a:gd name="connsiteY5" fmla="*/ 90263 h 90263"/>
              <a:gd name="connsiteX0" fmla="*/ 0 w 604084"/>
              <a:gd name="connsiteY0" fmla="*/ 2292 h 77394"/>
              <a:gd name="connsiteX1" fmla="*/ 198603 w 604084"/>
              <a:gd name="connsiteY1" fmla="*/ 76770 h 77394"/>
              <a:gd name="connsiteX2" fmla="*/ 310317 w 604084"/>
              <a:gd name="connsiteY2" fmla="*/ 39531 h 77394"/>
              <a:gd name="connsiteX3" fmla="*/ 475820 w 604084"/>
              <a:gd name="connsiteY3" fmla="*/ 68494 h 77394"/>
              <a:gd name="connsiteX4" fmla="*/ 604084 w 604084"/>
              <a:gd name="connsiteY4" fmla="*/ 76769 h 77394"/>
              <a:gd name="connsiteX5" fmla="*/ 604084 w 604084"/>
              <a:gd name="connsiteY5" fmla="*/ 76769 h 77394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604084 w 604084"/>
              <a:gd name="connsiteY4" fmla="*/ 76693 h 76787"/>
              <a:gd name="connsiteX5" fmla="*/ 604084 w 604084"/>
              <a:gd name="connsiteY5" fmla="*/ 76693 h 76787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476569 w 604084"/>
              <a:gd name="connsiteY4" fmla="*/ 14228 h 76787"/>
              <a:gd name="connsiteX5" fmla="*/ 604084 w 604084"/>
              <a:gd name="connsiteY5" fmla="*/ 76693 h 76787"/>
              <a:gd name="connsiteX6" fmla="*/ 604084 w 604084"/>
              <a:gd name="connsiteY6" fmla="*/ 76693 h 76787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476569 w 604084"/>
              <a:gd name="connsiteY4" fmla="*/ 14228 h 76806"/>
              <a:gd name="connsiteX5" fmla="*/ 604084 w 604084"/>
              <a:gd name="connsiteY5" fmla="*/ 76693 h 76806"/>
              <a:gd name="connsiteX6" fmla="*/ 604084 w 604084"/>
              <a:gd name="connsiteY6" fmla="*/ 76693 h 76806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604084 w 604084"/>
              <a:gd name="connsiteY4" fmla="*/ 76693 h 76806"/>
              <a:gd name="connsiteX5" fmla="*/ 604084 w 604084"/>
              <a:gd name="connsiteY5" fmla="*/ 76693 h 76806"/>
              <a:gd name="connsiteX0" fmla="*/ 0 w 604084"/>
              <a:gd name="connsiteY0" fmla="*/ 2216 h 76785"/>
              <a:gd name="connsiteX1" fmla="*/ 198603 w 604084"/>
              <a:gd name="connsiteY1" fmla="*/ 76694 h 76785"/>
              <a:gd name="connsiteX2" fmla="*/ 326867 w 604084"/>
              <a:gd name="connsiteY2" fmla="*/ 18767 h 76785"/>
              <a:gd name="connsiteX3" fmla="*/ 604084 w 604084"/>
              <a:gd name="connsiteY3" fmla="*/ 76693 h 76785"/>
              <a:gd name="connsiteX4" fmla="*/ 604084 w 604084"/>
              <a:gd name="connsiteY4" fmla="*/ 76693 h 76785"/>
              <a:gd name="connsiteX0" fmla="*/ 0 w 649597"/>
              <a:gd name="connsiteY0" fmla="*/ 2216 h 76869"/>
              <a:gd name="connsiteX1" fmla="*/ 198603 w 649597"/>
              <a:gd name="connsiteY1" fmla="*/ 76694 h 76869"/>
              <a:gd name="connsiteX2" fmla="*/ 326867 w 649597"/>
              <a:gd name="connsiteY2" fmla="*/ 18767 h 76869"/>
              <a:gd name="connsiteX3" fmla="*/ 604084 w 649597"/>
              <a:gd name="connsiteY3" fmla="*/ 76693 h 76869"/>
              <a:gd name="connsiteX4" fmla="*/ 649597 w 649597"/>
              <a:gd name="connsiteY4" fmla="*/ 35318 h 76869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26220 w 649597"/>
              <a:gd name="connsiteY3" fmla="*/ 30778 h 76797"/>
              <a:gd name="connsiteX4" fmla="*/ 546158 w 649597"/>
              <a:gd name="connsiteY4" fmla="*/ 31180 h 76797"/>
              <a:gd name="connsiteX5" fmla="*/ 649597 w 649597"/>
              <a:gd name="connsiteY5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6"/>
              <a:gd name="connsiteX1" fmla="*/ 198603 w 649597"/>
              <a:gd name="connsiteY1" fmla="*/ 76694 h 76796"/>
              <a:gd name="connsiteX2" fmla="*/ 326867 w 649597"/>
              <a:gd name="connsiteY2" fmla="*/ 18767 h 76796"/>
              <a:gd name="connsiteX3" fmla="*/ 649597 w 649597"/>
              <a:gd name="connsiteY3" fmla="*/ 35318 h 76796"/>
              <a:gd name="connsiteX0" fmla="*/ 0 w 620634"/>
              <a:gd name="connsiteY0" fmla="*/ 2216 h 76796"/>
              <a:gd name="connsiteX1" fmla="*/ 198603 w 620634"/>
              <a:gd name="connsiteY1" fmla="*/ 76694 h 76796"/>
              <a:gd name="connsiteX2" fmla="*/ 326867 w 620634"/>
              <a:gd name="connsiteY2" fmla="*/ 18767 h 76796"/>
              <a:gd name="connsiteX3" fmla="*/ 620634 w 620634"/>
              <a:gd name="connsiteY3" fmla="*/ 35318 h 76796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  <a:gd name="connsiteX0" fmla="*/ 0 w 620634"/>
              <a:gd name="connsiteY0" fmla="*/ 695 h 75275"/>
              <a:gd name="connsiteX1" fmla="*/ 198603 w 620634"/>
              <a:gd name="connsiteY1" fmla="*/ 75173 h 75275"/>
              <a:gd name="connsiteX2" fmla="*/ 326867 w 620634"/>
              <a:gd name="connsiteY2" fmla="*/ 17246 h 75275"/>
              <a:gd name="connsiteX3" fmla="*/ 620634 w 620634"/>
              <a:gd name="connsiteY3" fmla="*/ 33797 h 75275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34" h="77766">
                <a:moveTo>
                  <a:pt x="0" y="3186"/>
                </a:moveTo>
                <a:cubicBezTo>
                  <a:pt x="106198" y="-18192"/>
                  <a:pt x="144125" y="74906"/>
                  <a:pt x="198603" y="77664"/>
                </a:cubicBezTo>
                <a:cubicBezTo>
                  <a:pt x="253081" y="80422"/>
                  <a:pt x="256529" y="26633"/>
                  <a:pt x="326867" y="19737"/>
                </a:cubicBezTo>
                <a:cubicBezTo>
                  <a:pt x="397206" y="12841"/>
                  <a:pt x="553399" y="32840"/>
                  <a:pt x="620634" y="36288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2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spec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4762" r="-6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5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>
            <a:grpSpLocks noChangeAspect="1"/>
          </p:cNvGrpSpPr>
          <p:nvPr/>
        </p:nvGrpSpPr>
        <p:grpSpPr>
          <a:xfrm rot="-1980000">
            <a:off x="2841524" y="1628639"/>
            <a:ext cx="1569814" cy="1381572"/>
            <a:chOff x="3280876" y="2775281"/>
            <a:chExt cx="569625" cy="501319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358155" y="2775281"/>
              <a:ext cx="0" cy="49770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52800" y="3276600"/>
              <a:ext cx="49770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8900000">
              <a:off x="3280876" y="3103352"/>
              <a:ext cx="49770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50224" y="110038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" name="Arc 18"/>
          <p:cNvSpPr>
            <a:spLocks noChangeAspect="1"/>
          </p:cNvSpPr>
          <p:nvPr/>
        </p:nvSpPr>
        <p:spPr>
          <a:xfrm>
            <a:off x="2687657" y="2371762"/>
            <a:ext cx="1645920" cy="1645920"/>
          </a:xfrm>
          <a:prstGeom prst="arc">
            <a:avLst>
              <a:gd name="adj1" fmla="val 10724238"/>
              <a:gd name="adj2" fmla="val 1159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>
                <a:spLocks noChangeAspect="1"/>
              </p:cNvSpPr>
              <p:nvPr/>
            </p:nvSpPr>
            <p:spPr>
              <a:xfrm>
                <a:off x="2443160" y="2315216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60" y="2315216"/>
                <a:ext cx="125996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5000" r="-8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cxnSpLocks noChangeAspect="1"/>
          </p:cNvCxnSpPr>
          <p:nvPr/>
        </p:nvCxnSpPr>
        <p:spPr>
          <a:xfrm rot="-3420000">
            <a:off x="2944978" y="214969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ardrop 34"/>
          <p:cNvSpPr/>
          <p:nvPr/>
        </p:nvSpPr>
        <p:spPr>
          <a:xfrm rot="5661167">
            <a:off x="2776067" y="2417246"/>
            <a:ext cx="569867" cy="939667"/>
          </a:xfrm>
          <a:custGeom>
            <a:avLst/>
            <a:gdLst>
              <a:gd name="connsiteX0" fmla="*/ 0 w 274320"/>
              <a:gd name="connsiteY0" fmla="*/ 228600 h 457200"/>
              <a:gd name="connsiteX1" fmla="*/ 137160 w 274320"/>
              <a:gd name="connsiteY1" fmla="*/ 0 h 457200"/>
              <a:gd name="connsiteX2" fmla="*/ 381476 w 274320"/>
              <a:gd name="connsiteY2" fmla="*/ -178594 h 457200"/>
              <a:gd name="connsiteX3" fmla="*/ 274320 w 274320"/>
              <a:gd name="connsiteY3" fmla="*/ 228600 h 457200"/>
              <a:gd name="connsiteX4" fmla="*/ 137160 w 274320"/>
              <a:gd name="connsiteY4" fmla="*/ 457200 h 457200"/>
              <a:gd name="connsiteX5" fmla="*/ 0 w 274320"/>
              <a:gd name="connsiteY5" fmla="*/ 228600 h 457200"/>
              <a:gd name="connsiteX0" fmla="*/ 0 w 421957"/>
              <a:gd name="connsiteY0" fmla="*/ 490538 h 638749"/>
              <a:gd name="connsiteX1" fmla="*/ 177641 w 421957"/>
              <a:gd name="connsiteY1" fmla="*/ 178594 h 638749"/>
              <a:gd name="connsiteX2" fmla="*/ 421957 w 421957"/>
              <a:gd name="connsiteY2" fmla="*/ 0 h 638749"/>
              <a:gd name="connsiteX3" fmla="*/ 314801 w 421957"/>
              <a:gd name="connsiteY3" fmla="*/ 407194 h 638749"/>
              <a:gd name="connsiteX4" fmla="*/ 177641 w 421957"/>
              <a:gd name="connsiteY4" fmla="*/ 635794 h 638749"/>
              <a:gd name="connsiteX5" fmla="*/ 0 w 421957"/>
              <a:gd name="connsiteY5" fmla="*/ 490538 h 638749"/>
              <a:gd name="connsiteX0" fmla="*/ 0 w 421957"/>
              <a:gd name="connsiteY0" fmla="*/ 490538 h 648691"/>
              <a:gd name="connsiteX1" fmla="*/ 177641 w 421957"/>
              <a:gd name="connsiteY1" fmla="*/ 178594 h 648691"/>
              <a:gd name="connsiteX2" fmla="*/ 421957 w 421957"/>
              <a:gd name="connsiteY2" fmla="*/ 0 h 648691"/>
              <a:gd name="connsiteX3" fmla="*/ 355282 w 421957"/>
              <a:gd name="connsiteY3" fmla="*/ 242888 h 648691"/>
              <a:gd name="connsiteX4" fmla="*/ 177641 w 421957"/>
              <a:gd name="connsiteY4" fmla="*/ 635794 h 648691"/>
              <a:gd name="connsiteX5" fmla="*/ 0 w 421957"/>
              <a:gd name="connsiteY5" fmla="*/ 490538 h 648691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38 w 438664"/>
              <a:gd name="connsiteY0" fmla="*/ 511969 h 635100"/>
              <a:gd name="connsiteX1" fmla="*/ 194348 w 438664"/>
              <a:gd name="connsiteY1" fmla="*/ 178594 h 635100"/>
              <a:gd name="connsiteX2" fmla="*/ 438664 w 438664"/>
              <a:gd name="connsiteY2" fmla="*/ 0 h 635100"/>
              <a:gd name="connsiteX3" fmla="*/ 379133 w 438664"/>
              <a:gd name="connsiteY3" fmla="*/ 266700 h 635100"/>
              <a:gd name="connsiteX4" fmla="*/ 208636 w 438664"/>
              <a:gd name="connsiteY4" fmla="*/ 623888 h 635100"/>
              <a:gd name="connsiteX5" fmla="*/ 38 w 438664"/>
              <a:gd name="connsiteY5" fmla="*/ 511969 h 635100"/>
              <a:gd name="connsiteX0" fmla="*/ 0 w 438626"/>
              <a:gd name="connsiteY0" fmla="*/ 511969 h 648348"/>
              <a:gd name="connsiteX1" fmla="*/ 194310 w 438626"/>
              <a:gd name="connsiteY1" fmla="*/ 178594 h 648348"/>
              <a:gd name="connsiteX2" fmla="*/ 438626 w 438626"/>
              <a:gd name="connsiteY2" fmla="*/ 0 h 648348"/>
              <a:gd name="connsiteX3" fmla="*/ 379095 w 438626"/>
              <a:gd name="connsiteY3" fmla="*/ 266700 h 648348"/>
              <a:gd name="connsiteX4" fmla="*/ 194311 w 438626"/>
              <a:gd name="connsiteY4" fmla="*/ 638175 h 648348"/>
              <a:gd name="connsiteX5" fmla="*/ 0 w 438626"/>
              <a:gd name="connsiteY5" fmla="*/ 511969 h 648348"/>
              <a:gd name="connsiteX0" fmla="*/ 0 w 438626"/>
              <a:gd name="connsiteY0" fmla="*/ 511969 h 645097"/>
              <a:gd name="connsiteX1" fmla="*/ 194310 w 438626"/>
              <a:gd name="connsiteY1" fmla="*/ 178594 h 645097"/>
              <a:gd name="connsiteX2" fmla="*/ 438626 w 438626"/>
              <a:gd name="connsiteY2" fmla="*/ 0 h 645097"/>
              <a:gd name="connsiteX3" fmla="*/ 379095 w 438626"/>
              <a:gd name="connsiteY3" fmla="*/ 266700 h 645097"/>
              <a:gd name="connsiteX4" fmla="*/ 194311 w 438626"/>
              <a:gd name="connsiteY4" fmla="*/ 638175 h 645097"/>
              <a:gd name="connsiteX5" fmla="*/ 0 w 438626"/>
              <a:gd name="connsiteY5" fmla="*/ 511969 h 645097"/>
              <a:gd name="connsiteX0" fmla="*/ 1077 w 439703"/>
              <a:gd name="connsiteY0" fmla="*/ 511969 h 645097"/>
              <a:gd name="connsiteX1" fmla="*/ 195387 w 439703"/>
              <a:gd name="connsiteY1" fmla="*/ 178594 h 645097"/>
              <a:gd name="connsiteX2" fmla="*/ 439703 w 439703"/>
              <a:gd name="connsiteY2" fmla="*/ 0 h 645097"/>
              <a:gd name="connsiteX3" fmla="*/ 380172 w 439703"/>
              <a:gd name="connsiteY3" fmla="*/ 266700 h 645097"/>
              <a:gd name="connsiteX4" fmla="*/ 195388 w 439703"/>
              <a:gd name="connsiteY4" fmla="*/ 638175 h 645097"/>
              <a:gd name="connsiteX5" fmla="*/ 1077 w 439703"/>
              <a:gd name="connsiteY5" fmla="*/ 511969 h 645097"/>
              <a:gd name="connsiteX0" fmla="*/ 7151 w 445777"/>
              <a:gd name="connsiteY0" fmla="*/ 511969 h 676361"/>
              <a:gd name="connsiteX1" fmla="*/ 201461 w 445777"/>
              <a:gd name="connsiteY1" fmla="*/ 178594 h 676361"/>
              <a:gd name="connsiteX2" fmla="*/ 445777 w 445777"/>
              <a:gd name="connsiteY2" fmla="*/ 0 h 676361"/>
              <a:gd name="connsiteX3" fmla="*/ 386246 w 445777"/>
              <a:gd name="connsiteY3" fmla="*/ 266700 h 676361"/>
              <a:gd name="connsiteX4" fmla="*/ 201462 w 445777"/>
              <a:gd name="connsiteY4" fmla="*/ 638175 h 676361"/>
              <a:gd name="connsiteX5" fmla="*/ 57159 w 445777"/>
              <a:gd name="connsiteY5" fmla="*/ 650083 h 676361"/>
              <a:gd name="connsiteX6" fmla="*/ 7151 w 445777"/>
              <a:gd name="connsiteY6" fmla="*/ 511969 h 676361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82685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96973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96973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5389"/>
              <a:gd name="connsiteX1" fmla="*/ 197900 w 442216"/>
              <a:gd name="connsiteY1" fmla="*/ 178594 h 675389"/>
              <a:gd name="connsiteX2" fmla="*/ 442216 w 442216"/>
              <a:gd name="connsiteY2" fmla="*/ 0 h 675389"/>
              <a:gd name="connsiteX3" fmla="*/ 392210 w 442216"/>
              <a:gd name="connsiteY3" fmla="*/ 280987 h 675389"/>
              <a:gd name="connsiteX4" fmla="*/ 197901 w 442216"/>
              <a:gd name="connsiteY4" fmla="*/ 638175 h 675389"/>
              <a:gd name="connsiteX5" fmla="*/ 53598 w 442216"/>
              <a:gd name="connsiteY5" fmla="*/ 650083 h 675389"/>
              <a:gd name="connsiteX6" fmla="*/ 3590 w 442216"/>
              <a:gd name="connsiteY6" fmla="*/ 511969 h 675389"/>
              <a:gd name="connsiteX0" fmla="*/ 3590 w 442216"/>
              <a:gd name="connsiteY0" fmla="*/ 511969 h 674584"/>
              <a:gd name="connsiteX1" fmla="*/ 197900 w 442216"/>
              <a:gd name="connsiteY1" fmla="*/ 178594 h 674584"/>
              <a:gd name="connsiteX2" fmla="*/ 442216 w 442216"/>
              <a:gd name="connsiteY2" fmla="*/ 0 h 674584"/>
              <a:gd name="connsiteX3" fmla="*/ 394592 w 442216"/>
              <a:gd name="connsiteY3" fmla="*/ 292893 h 674584"/>
              <a:gd name="connsiteX4" fmla="*/ 197901 w 442216"/>
              <a:gd name="connsiteY4" fmla="*/ 638175 h 674584"/>
              <a:gd name="connsiteX5" fmla="*/ 53598 w 442216"/>
              <a:gd name="connsiteY5" fmla="*/ 650083 h 674584"/>
              <a:gd name="connsiteX6" fmla="*/ 3590 w 442216"/>
              <a:gd name="connsiteY6" fmla="*/ 511969 h 674584"/>
              <a:gd name="connsiteX0" fmla="*/ 13602 w 452228"/>
              <a:gd name="connsiteY0" fmla="*/ 511969 h 669974"/>
              <a:gd name="connsiteX1" fmla="*/ 207912 w 452228"/>
              <a:gd name="connsiteY1" fmla="*/ 178594 h 669974"/>
              <a:gd name="connsiteX2" fmla="*/ 452228 w 452228"/>
              <a:gd name="connsiteY2" fmla="*/ 0 h 669974"/>
              <a:gd name="connsiteX3" fmla="*/ 404604 w 452228"/>
              <a:gd name="connsiteY3" fmla="*/ 292893 h 669974"/>
              <a:gd name="connsiteX4" fmla="*/ 207913 w 452228"/>
              <a:gd name="connsiteY4" fmla="*/ 638175 h 669974"/>
              <a:gd name="connsiteX5" fmla="*/ 37567 w 452228"/>
              <a:gd name="connsiteY5" fmla="*/ 640232 h 669974"/>
              <a:gd name="connsiteX6" fmla="*/ 13602 w 452228"/>
              <a:gd name="connsiteY6" fmla="*/ 511969 h 669974"/>
              <a:gd name="connsiteX0" fmla="*/ 13602 w 452228"/>
              <a:gd name="connsiteY0" fmla="*/ 511969 h 654767"/>
              <a:gd name="connsiteX1" fmla="*/ 207912 w 452228"/>
              <a:gd name="connsiteY1" fmla="*/ 178594 h 654767"/>
              <a:gd name="connsiteX2" fmla="*/ 452228 w 452228"/>
              <a:gd name="connsiteY2" fmla="*/ 0 h 654767"/>
              <a:gd name="connsiteX3" fmla="*/ 404604 w 452228"/>
              <a:gd name="connsiteY3" fmla="*/ 292893 h 654767"/>
              <a:gd name="connsiteX4" fmla="*/ 236214 w 452228"/>
              <a:gd name="connsiteY4" fmla="*/ 608318 h 654767"/>
              <a:gd name="connsiteX5" fmla="*/ 37567 w 452228"/>
              <a:gd name="connsiteY5" fmla="*/ 640232 h 654767"/>
              <a:gd name="connsiteX6" fmla="*/ 13602 w 452228"/>
              <a:gd name="connsiteY6" fmla="*/ 511969 h 654767"/>
              <a:gd name="connsiteX0" fmla="*/ 11843 w 458000"/>
              <a:gd name="connsiteY0" fmla="*/ 492675 h 654767"/>
              <a:gd name="connsiteX1" fmla="*/ 213684 w 458000"/>
              <a:gd name="connsiteY1" fmla="*/ 178594 h 654767"/>
              <a:gd name="connsiteX2" fmla="*/ 458000 w 458000"/>
              <a:gd name="connsiteY2" fmla="*/ 0 h 654767"/>
              <a:gd name="connsiteX3" fmla="*/ 410376 w 458000"/>
              <a:gd name="connsiteY3" fmla="*/ 292893 h 654767"/>
              <a:gd name="connsiteX4" fmla="*/ 241986 w 458000"/>
              <a:gd name="connsiteY4" fmla="*/ 608318 h 654767"/>
              <a:gd name="connsiteX5" fmla="*/ 43339 w 458000"/>
              <a:gd name="connsiteY5" fmla="*/ 640232 h 654767"/>
              <a:gd name="connsiteX6" fmla="*/ 11843 w 458000"/>
              <a:gd name="connsiteY6" fmla="*/ 492675 h 654767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2865"/>
              <a:gd name="connsiteX1" fmla="*/ 213684 w 458000"/>
              <a:gd name="connsiteY1" fmla="*/ 178594 h 652865"/>
              <a:gd name="connsiteX2" fmla="*/ 458000 w 458000"/>
              <a:gd name="connsiteY2" fmla="*/ 0 h 652865"/>
              <a:gd name="connsiteX3" fmla="*/ 424034 w 458000"/>
              <a:gd name="connsiteY3" fmla="*/ 250798 h 652865"/>
              <a:gd name="connsiteX4" fmla="*/ 215798 w 458000"/>
              <a:gd name="connsiteY4" fmla="*/ 596828 h 652865"/>
              <a:gd name="connsiteX5" fmla="*/ 43339 w 458000"/>
              <a:gd name="connsiteY5" fmla="*/ 640232 h 652865"/>
              <a:gd name="connsiteX6" fmla="*/ 11843 w 458000"/>
              <a:gd name="connsiteY6" fmla="*/ 492675 h 652865"/>
              <a:gd name="connsiteX0" fmla="*/ 11843 w 458000"/>
              <a:gd name="connsiteY0" fmla="*/ 492675 h 651776"/>
              <a:gd name="connsiteX1" fmla="*/ 213684 w 458000"/>
              <a:gd name="connsiteY1" fmla="*/ 178594 h 651776"/>
              <a:gd name="connsiteX2" fmla="*/ 458000 w 458000"/>
              <a:gd name="connsiteY2" fmla="*/ 0 h 651776"/>
              <a:gd name="connsiteX3" fmla="*/ 424034 w 458000"/>
              <a:gd name="connsiteY3" fmla="*/ 250798 h 651776"/>
              <a:gd name="connsiteX4" fmla="*/ 198039 w 458000"/>
              <a:gd name="connsiteY4" fmla="*/ 593034 h 651776"/>
              <a:gd name="connsiteX5" fmla="*/ 43339 w 458000"/>
              <a:gd name="connsiteY5" fmla="*/ 640232 h 651776"/>
              <a:gd name="connsiteX6" fmla="*/ 11843 w 458000"/>
              <a:gd name="connsiteY6" fmla="*/ 492675 h 651776"/>
              <a:gd name="connsiteX0" fmla="*/ 11960 w 458117"/>
              <a:gd name="connsiteY0" fmla="*/ 492675 h 651776"/>
              <a:gd name="connsiteX1" fmla="*/ 215391 w 458117"/>
              <a:gd name="connsiteY1" fmla="*/ 218054 h 651776"/>
              <a:gd name="connsiteX2" fmla="*/ 458117 w 458117"/>
              <a:gd name="connsiteY2" fmla="*/ 0 h 651776"/>
              <a:gd name="connsiteX3" fmla="*/ 424151 w 458117"/>
              <a:gd name="connsiteY3" fmla="*/ 250798 h 651776"/>
              <a:gd name="connsiteX4" fmla="*/ 198156 w 458117"/>
              <a:gd name="connsiteY4" fmla="*/ 593034 h 651776"/>
              <a:gd name="connsiteX5" fmla="*/ 43456 w 458117"/>
              <a:gd name="connsiteY5" fmla="*/ 640232 h 651776"/>
              <a:gd name="connsiteX6" fmla="*/ 11960 w 458117"/>
              <a:gd name="connsiteY6" fmla="*/ 492675 h 651776"/>
              <a:gd name="connsiteX0" fmla="*/ 15913 w 462070"/>
              <a:gd name="connsiteY0" fmla="*/ 492675 h 651776"/>
              <a:gd name="connsiteX1" fmla="*/ 273208 w 462070"/>
              <a:gd name="connsiteY1" fmla="*/ 235992 h 651776"/>
              <a:gd name="connsiteX2" fmla="*/ 462070 w 462070"/>
              <a:gd name="connsiteY2" fmla="*/ 0 h 651776"/>
              <a:gd name="connsiteX3" fmla="*/ 428104 w 462070"/>
              <a:gd name="connsiteY3" fmla="*/ 250798 h 651776"/>
              <a:gd name="connsiteX4" fmla="*/ 202109 w 462070"/>
              <a:gd name="connsiteY4" fmla="*/ 593034 h 651776"/>
              <a:gd name="connsiteX5" fmla="*/ 47409 w 462070"/>
              <a:gd name="connsiteY5" fmla="*/ 640232 h 651776"/>
              <a:gd name="connsiteX6" fmla="*/ 15913 w 462070"/>
              <a:gd name="connsiteY6" fmla="*/ 492675 h 651776"/>
              <a:gd name="connsiteX0" fmla="*/ 15913 w 462070"/>
              <a:gd name="connsiteY0" fmla="*/ 492675 h 650850"/>
              <a:gd name="connsiteX1" fmla="*/ 273208 w 462070"/>
              <a:gd name="connsiteY1" fmla="*/ 235992 h 650850"/>
              <a:gd name="connsiteX2" fmla="*/ 462070 w 462070"/>
              <a:gd name="connsiteY2" fmla="*/ 0 h 650850"/>
              <a:gd name="connsiteX3" fmla="*/ 372274 w 462070"/>
              <a:gd name="connsiteY3" fmla="*/ 275848 h 650850"/>
              <a:gd name="connsiteX4" fmla="*/ 202109 w 462070"/>
              <a:gd name="connsiteY4" fmla="*/ 593034 h 650850"/>
              <a:gd name="connsiteX5" fmla="*/ 47409 w 462070"/>
              <a:gd name="connsiteY5" fmla="*/ 640232 h 650850"/>
              <a:gd name="connsiteX6" fmla="*/ 15913 w 462070"/>
              <a:gd name="connsiteY6" fmla="*/ 492675 h 650850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608"/>
              <a:gd name="connsiteY0" fmla="*/ 492675 h 651538"/>
              <a:gd name="connsiteX1" fmla="*/ 273208 w 462608"/>
              <a:gd name="connsiteY1" fmla="*/ 235992 h 651538"/>
              <a:gd name="connsiteX2" fmla="*/ 462070 w 462608"/>
              <a:gd name="connsiteY2" fmla="*/ 0 h 651538"/>
              <a:gd name="connsiteX3" fmla="*/ 330812 w 462608"/>
              <a:gd name="connsiteY3" fmla="*/ 257610 h 651538"/>
              <a:gd name="connsiteX4" fmla="*/ 331881 w 462608"/>
              <a:gd name="connsiteY4" fmla="*/ 257036 h 651538"/>
              <a:gd name="connsiteX5" fmla="*/ 202109 w 462608"/>
              <a:gd name="connsiteY5" fmla="*/ 593034 h 651538"/>
              <a:gd name="connsiteX6" fmla="*/ 47409 w 462608"/>
              <a:gd name="connsiteY6" fmla="*/ 640232 h 651538"/>
              <a:gd name="connsiteX7" fmla="*/ 15913 w 462608"/>
              <a:gd name="connsiteY7" fmla="*/ 492675 h 651538"/>
              <a:gd name="connsiteX0" fmla="*/ 15913 w 462660"/>
              <a:gd name="connsiteY0" fmla="*/ 492675 h 651538"/>
              <a:gd name="connsiteX1" fmla="*/ 273208 w 462660"/>
              <a:gd name="connsiteY1" fmla="*/ 235992 h 651538"/>
              <a:gd name="connsiteX2" fmla="*/ 462070 w 462660"/>
              <a:gd name="connsiteY2" fmla="*/ 0 h 651538"/>
              <a:gd name="connsiteX3" fmla="*/ 330812 w 462660"/>
              <a:gd name="connsiteY3" fmla="*/ 257610 h 651538"/>
              <a:gd name="connsiteX4" fmla="*/ 331881 w 462660"/>
              <a:gd name="connsiteY4" fmla="*/ 257036 h 651538"/>
              <a:gd name="connsiteX5" fmla="*/ 202109 w 462660"/>
              <a:gd name="connsiteY5" fmla="*/ 593034 h 651538"/>
              <a:gd name="connsiteX6" fmla="*/ 47409 w 462660"/>
              <a:gd name="connsiteY6" fmla="*/ 640232 h 651538"/>
              <a:gd name="connsiteX7" fmla="*/ 15913 w 462660"/>
              <a:gd name="connsiteY7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0812 w 462070"/>
              <a:gd name="connsiteY3" fmla="*/ 257610 h 651538"/>
              <a:gd name="connsiteX4" fmla="*/ 331881 w 462070"/>
              <a:gd name="connsiteY4" fmla="*/ 257036 h 651538"/>
              <a:gd name="connsiteX5" fmla="*/ 202109 w 462070"/>
              <a:gd name="connsiteY5" fmla="*/ 593034 h 651538"/>
              <a:gd name="connsiteX6" fmla="*/ 47409 w 462070"/>
              <a:gd name="connsiteY6" fmla="*/ 640232 h 651538"/>
              <a:gd name="connsiteX7" fmla="*/ 15913 w 462070"/>
              <a:gd name="connsiteY7" fmla="*/ 492675 h 651538"/>
              <a:gd name="connsiteX0" fmla="*/ 15719 w 461876"/>
              <a:gd name="connsiteY0" fmla="*/ 492675 h 651538"/>
              <a:gd name="connsiteX1" fmla="*/ 270358 w 461876"/>
              <a:gd name="connsiteY1" fmla="*/ 227922 h 651538"/>
              <a:gd name="connsiteX2" fmla="*/ 461876 w 461876"/>
              <a:gd name="connsiteY2" fmla="*/ 0 h 651538"/>
              <a:gd name="connsiteX3" fmla="*/ 330618 w 461876"/>
              <a:gd name="connsiteY3" fmla="*/ 257610 h 651538"/>
              <a:gd name="connsiteX4" fmla="*/ 331687 w 461876"/>
              <a:gd name="connsiteY4" fmla="*/ 257036 h 651538"/>
              <a:gd name="connsiteX5" fmla="*/ 201915 w 461876"/>
              <a:gd name="connsiteY5" fmla="*/ 593034 h 651538"/>
              <a:gd name="connsiteX6" fmla="*/ 47215 w 461876"/>
              <a:gd name="connsiteY6" fmla="*/ 640232 h 651538"/>
              <a:gd name="connsiteX7" fmla="*/ 15719 w 461876"/>
              <a:gd name="connsiteY7" fmla="*/ 492675 h 651538"/>
              <a:gd name="connsiteX0" fmla="*/ 15719 w 461876"/>
              <a:gd name="connsiteY0" fmla="*/ 492675 h 651538"/>
              <a:gd name="connsiteX1" fmla="*/ 270358 w 461876"/>
              <a:gd name="connsiteY1" fmla="*/ 227922 h 651538"/>
              <a:gd name="connsiteX2" fmla="*/ 461876 w 461876"/>
              <a:gd name="connsiteY2" fmla="*/ 0 h 651538"/>
              <a:gd name="connsiteX3" fmla="*/ 330618 w 461876"/>
              <a:gd name="connsiteY3" fmla="*/ 257610 h 651538"/>
              <a:gd name="connsiteX4" fmla="*/ 331687 w 461876"/>
              <a:gd name="connsiteY4" fmla="*/ 257036 h 651538"/>
              <a:gd name="connsiteX5" fmla="*/ 201915 w 461876"/>
              <a:gd name="connsiteY5" fmla="*/ 593034 h 651538"/>
              <a:gd name="connsiteX6" fmla="*/ 47215 w 461876"/>
              <a:gd name="connsiteY6" fmla="*/ 640232 h 651538"/>
              <a:gd name="connsiteX7" fmla="*/ 15719 w 461876"/>
              <a:gd name="connsiteY7" fmla="*/ 492675 h 651538"/>
              <a:gd name="connsiteX0" fmla="*/ 15719 w 461876"/>
              <a:gd name="connsiteY0" fmla="*/ 492675 h 651516"/>
              <a:gd name="connsiteX1" fmla="*/ 270358 w 461876"/>
              <a:gd name="connsiteY1" fmla="*/ 227922 h 651516"/>
              <a:gd name="connsiteX2" fmla="*/ 461876 w 461876"/>
              <a:gd name="connsiteY2" fmla="*/ 0 h 651516"/>
              <a:gd name="connsiteX3" fmla="*/ 330618 w 461876"/>
              <a:gd name="connsiteY3" fmla="*/ 257610 h 651516"/>
              <a:gd name="connsiteX4" fmla="*/ 201915 w 461876"/>
              <a:gd name="connsiteY4" fmla="*/ 593034 h 651516"/>
              <a:gd name="connsiteX5" fmla="*/ 47215 w 461876"/>
              <a:gd name="connsiteY5" fmla="*/ 640232 h 651516"/>
              <a:gd name="connsiteX6" fmla="*/ 15719 w 461876"/>
              <a:gd name="connsiteY6" fmla="*/ 492675 h 651516"/>
              <a:gd name="connsiteX0" fmla="*/ 15719 w 461876"/>
              <a:gd name="connsiteY0" fmla="*/ 492675 h 651516"/>
              <a:gd name="connsiteX1" fmla="*/ 270358 w 461876"/>
              <a:gd name="connsiteY1" fmla="*/ 227922 h 651516"/>
              <a:gd name="connsiteX2" fmla="*/ 461876 w 461876"/>
              <a:gd name="connsiteY2" fmla="*/ 0 h 651516"/>
              <a:gd name="connsiteX3" fmla="*/ 330618 w 461876"/>
              <a:gd name="connsiteY3" fmla="*/ 257610 h 651516"/>
              <a:gd name="connsiteX4" fmla="*/ 201915 w 461876"/>
              <a:gd name="connsiteY4" fmla="*/ 593034 h 651516"/>
              <a:gd name="connsiteX5" fmla="*/ 47215 w 461876"/>
              <a:gd name="connsiteY5" fmla="*/ 640232 h 651516"/>
              <a:gd name="connsiteX6" fmla="*/ 15719 w 461876"/>
              <a:gd name="connsiteY6" fmla="*/ 492675 h 651516"/>
              <a:gd name="connsiteX0" fmla="*/ 15719 w 461876"/>
              <a:gd name="connsiteY0" fmla="*/ 492675 h 648614"/>
              <a:gd name="connsiteX1" fmla="*/ 270358 w 461876"/>
              <a:gd name="connsiteY1" fmla="*/ 227922 h 648614"/>
              <a:gd name="connsiteX2" fmla="*/ 461876 w 461876"/>
              <a:gd name="connsiteY2" fmla="*/ 0 h 648614"/>
              <a:gd name="connsiteX3" fmla="*/ 330618 w 461876"/>
              <a:gd name="connsiteY3" fmla="*/ 257610 h 648614"/>
              <a:gd name="connsiteX4" fmla="*/ 206515 w 461876"/>
              <a:gd name="connsiteY4" fmla="*/ 579550 h 648614"/>
              <a:gd name="connsiteX5" fmla="*/ 47215 w 461876"/>
              <a:gd name="connsiteY5" fmla="*/ 640232 h 648614"/>
              <a:gd name="connsiteX6" fmla="*/ 15719 w 461876"/>
              <a:gd name="connsiteY6" fmla="*/ 492675 h 6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876" h="648614">
                <a:moveTo>
                  <a:pt x="15719" y="492675"/>
                </a:moveTo>
                <a:cubicBezTo>
                  <a:pt x="52909" y="423957"/>
                  <a:pt x="193976" y="308156"/>
                  <a:pt x="270358" y="227922"/>
                </a:cubicBezTo>
                <a:cubicBezTo>
                  <a:pt x="352123" y="142034"/>
                  <a:pt x="368531" y="100013"/>
                  <a:pt x="461876" y="0"/>
                </a:cubicBezTo>
                <a:cubicBezTo>
                  <a:pt x="397858" y="111127"/>
                  <a:pt x="360785" y="179604"/>
                  <a:pt x="330618" y="257610"/>
                </a:cubicBezTo>
                <a:cubicBezTo>
                  <a:pt x="287291" y="356449"/>
                  <a:pt x="253749" y="515780"/>
                  <a:pt x="206515" y="579550"/>
                </a:cubicBezTo>
                <a:cubicBezTo>
                  <a:pt x="159281" y="643320"/>
                  <a:pt x="79600" y="661266"/>
                  <a:pt x="47215" y="640232"/>
                </a:cubicBezTo>
                <a:cubicBezTo>
                  <a:pt x="14830" y="619198"/>
                  <a:pt x="-21471" y="561393"/>
                  <a:pt x="15719" y="49267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20000"/>
                </a:schemeClr>
              </a:gs>
              <a:gs pos="64000">
                <a:schemeClr val="bg1">
                  <a:lumMod val="75000"/>
                </a:schemeClr>
              </a:gs>
              <a:gs pos="9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5754073">
            <a:off x="2504718" y="1633379"/>
            <a:ext cx="211610" cy="301093"/>
            <a:chOff x="4900055" y="5611708"/>
            <a:chExt cx="211610" cy="301093"/>
          </a:xfrm>
        </p:grpSpPr>
        <p:sp>
          <p:nvSpPr>
            <p:cNvPr id="37" name="Arc 36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8-Point Star 4"/>
          <p:cNvSpPr>
            <a:spLocks noChangeAspect="1"/>
          </p:cNvSpPr>
          <p:nvPr/>
        </p:nvSpPr>
        <p:spPr>
          <a:xfrm>
            <a:off x="4876800" y="2132336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24400" y="2974334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74334"/>
                <a:ext cx="793528" cy="218650"/>
              </a:xfrm>
              <a:prstGeom prst="rect">
                <a:avLst/>
              </a:prstGeom>
              <a:blipFill rotWithShape="1">
                <a:blip r:embed="rId7"/>
                <a:stretch>
                  <a:fillRect l="-3846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31183" y="2865009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83" y="2865009"/>
                <a:ext cx="793528" cy="218650"/>
              </a:xfrm>
              <a:prstGeom prst="rect">
                <a:avLst/>
              </a:prstGeom>
              <a:blipFill rotWithShape="1">
                <a:blip r:embed="rId8"/>
                <a:stretch>
                  <a:fillRect l="-3846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blipFill rotWithShape="1">
                <a:blip r:embed="rId9"/>
                <a:stretch>
                  <a:fillRect l="-3846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45470" y="3088633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70" y="3088633"/>
                <a:ext cx="793528" cy="218650"/>
              </a:xfrm>
              <a:prstGeom prst="rect">
                <a:avLst/>
              </a:prstGeom>
              <a:blipFill rotWithShape="1">
                <a:blip r:embed="rId10"/>
                <a:stretch>
                  <a:fillRect l="-3817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745470" y="3209010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sz="800" dirty="0"/>
                  <a:t>= Reflection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70" y="3209010"/>
                <a:ext cx="793528" cy="218650"/>
              </a:xfrm>
              <a:prstGeom prst="rect">
                <a:avLst/>
              </a:prstGeom>
              <a:blipFill rotWithShape="1">
                <a:blip r:embed="rId11"/>
                <a:stretch>
                  <a:fillRect l="-3817" r="-14504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04685" y="1843409"/>
                <a:ext cx="361452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  <m:r>
                        <a:rPr lang="zh-TW" altLang="en-US" sz="800" i="1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685" y="1843409"/>
                <a:ext cx="361452" cy="218650"/>
              </a:xfrm>
              <a:prstGeom prst="rect">
                <a:avLst/>
              </a:prstGeom>
              <a:blipFill rotWithShape="1">
                <a:blip r:embed="rId12"/>
                <a:stretch>
                  <a:fillRect r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>
            <a:off x="4032205" y="2017382"/>
            <a:ext cx="231275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28800" y="2897013"/>
                <a:ext cx="361452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zh-TW" altLang="en-US" sz="800" i="1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897013"/>
                <a:ext cx="361452" cy="218650"/>
              </a:xfrm>
              <a:prstGeom prst="rect">
                <a:avLst/>
              </a:prstGeom>
              <a:blipFill rotWithShape="1">
                <a:blip r:embed="rId13"/>
                <a:stretch>
                  <a:fillRect r="-23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/>
          <p:cNvSpPr/>
          <p:nvPr/>
        </p:nvSpPr>
        <p:spPr>
          <a:xfrm>
            <a:off x="2113677" y="2794842"/>
            <a:ext cx="573980" cy="233577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76" h="642551">
                <a:moveTo>
                  <a:pt x="529576" y="0"/>
                </a:moveTo>
                <a:cubicBezTo>
                  <a:pt x="419836" y="79142"/>
                  <a:pt x="310097" y="158285"/>
                  <a:pt x="275380" y="236544"/>
                </a:cubicBezTo>
                <a:cubicBezTo>
                  <a:pt x="240663" y="314803"/>
                  <a:pt x="367173" y="401889"/>
                  <a:pt x="321276" y="469557"/>
                </a:cubicBezTo>
                <a:cubicBezTo>
                  <a:pt x="275379" y="537225"/>
                  <a:pt x="0" y="642551"/>
                  <a:pt x="0" y="642551"/>
                </a:cubicBezTo>
                <a:lnTo>
                  <a:pt x="0" y="642551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53211" y="1521791"/>
                <a:ext cx="1953355" cy="2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/>
                        </a:rPr>
                        <m:t>𝐼</m:t>
                      </m:r>
                      <m:r>
                        <a:rPr lang="en-US" sz="8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sz="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sz="8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11" y="1521791"/>
                <a:ext cx="1953355" cy="254365"/>
              </a:xfrm>
              <a:prstGeom prst="rect">
                <a:avLst/>
              </a:prstGeom>
              <a:blipFill rotWithShape="0">
                <a:blip r:embed="rId14"/>
                <a:stretch>
                  <a:fillRect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009527" y="1219200"/>
            <a:ext cx="126707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The </a:t>
            </a:r>
            <a:r>
              <a:rPr lang="en-US" altLang="zh-TW" sz="800" dirty="0" err="1"/>
              <a:t>Phong</a:t>
            </a:r>
            <a:r>
              <a:rPr lang="en-US" altLang="zh-TW" sz="800" dirty="0"/>
              <a:t> Illumination Model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3390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2936363" y="4300141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TextureFS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5963" y="4010259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945118" y="4036162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8084" y="3805835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LightFS</a:t>
            </a:r>
            <a:endParaRPr lang="zh-TW" alt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2866947" y="3863575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5876" y="3782261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62064" y="4021279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941734" y="4034719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20078" y="299210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739518" y="1452810"/>
            <a:ext cx="503526" cy="215444"/>
            <a:chOff x="2473137" y="1370386"/>
            <a:chExt cx="503526" cy="215444"/>
          </a:xfrm>
        </p:grpSpPr>
        <p:sp>
          <p:nvSpPr>
            <p:cNvPr id="26" name="TextBox 25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20481" y="1452810"/>
            <a:ext cx="415915" cy="215444"/>
            <a:chOff x="3333374" y="1371600"/>
            <a:chExt cx="415915" cy="215444"/>
          </a:xfrm>
        </p:grpSpPr>
        <p:sp>
          <p:nvSpPr>
            <p:cNvPr id="29" name="TextBox 2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97434" y="1452810"/>
            <a:ext cx="572731" cy="215444"/>
            <a:chOff x="4173160" y="1371600"/>
            <a:chExt cx="929233" cy="215444"/>
          </a:xfrm>
        </p:grpSpPr>
        <p:sp>
          <p:nvSpPr>
            <p:cNvPr id="32" name="TextBox 31"/>
            <p:cNvSpPr txBox="1"/>
            <p:nvPr/>
          </p:nvSpPr>
          <p:spPr>
            <a:xfrm>
              <a:off x="4198810" y="1371600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vertexBuffer</a:t>
              </a:r>
              <a:endParaRPr lang="zh-TW" alt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35" name="TextBox 3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74177" y="2329121"/>
            <a:ext cx="786384" cy="215444"/>
            <a:chOff x="3074177" y="2222956"/>
            <a:chExt cx="786384" cy="215444"/>
          </a:xfrm>
        </p:grpSpPr>
        <p:sp>
          <p:nvSpPr>
            <p:cNvPr id="38" name="TextBox 37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 rot="16200000">
            <a:off x="1847740" y="3727037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1745117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2595876" y="3082871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630226" y="302576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4436171" y="1452810"/>
            <a:ext cx="346440" cy="215444"/>
            <a:chOff x="4173161" y="1367463"/>
            <a:chExt cx="731671" cy="215444"/>
          </a:xfrm>
        </p:grpSpPr>
        <p:sp>
          <p:nvSpPr>
            <p:cNvPr id="46" name="TextBox 45"/>
            <p:cNvSpPr txBox="1"/>
            <p:nvPr/>
          </p:nvSpPr>
          <p:spPr>
            <a:xfrm>
              <a:off x="4198223" y="1367463"/>
              <a:ext cx="70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texture</a:t>
              </a:r>
              <a:endParaRPr lang="zh-TW" altLang="en-US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73161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83544" y="3483702"/>
            <a:ext cx="897002" cy="215444"/>
            <a:chOff x="4069615" y="3116356"/>
            <a:chExt cx="506159" cy="215444"/>
          </a:xfrm>
        </p:grpSpPr>
        <p:sp>
          <p:nvSpPr>
            <p:cNvPr id="49" name="TextBox 48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aTextureCoordinate</a:t>
              </a:r>
              <a:endParaRPr lang="zh-TW" altLang="en-US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50579" y="3185456"/>
            <a:ext cx="843818" cy="307777"/>
            <a:chOff x="2305081" y="2651352"/>
            <a:chExt cx="843818" cy="307777"/>
          </a:xfrm>
        </p:grpSpPr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 err="1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099708" y="3271160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3070002" y="2368263"/>
            <a:ext cx="899261" cy="2395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138978" y="2686000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3736396" y="2565432"/>
            <a:ext cx="0" cy="9574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cxnSpLocks/>
            <a:endCxn id="80" idx="2"/>
          </p:cNvCxnSpPr>
          <p:nvPr/>
        </p:nvCxnSpPr>
        <p:spPr>
          <a:xfrm rot="5400000" flipH="1" flipV="1">
            <a:off x="3401601" y="2355565"/>
            <a:ext cx="2313666" cy="856625"/>
          </a:xfrm>
          <a:prstGeom prst="bentConnector3">
            <a:avLst>
              <a:gd name="adj1" fmla="val 82386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33449" y="1636330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26580" y="1812471"/>
            <a:ext cx="2383" cy="55687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32320" y="2443723"/>
            <a:ext cx="3786" cy="75905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068183" y="1734214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132320" y="1838147"/>
            <a:ext cx="12834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TextureRenderable</a:t>
            </a:r>
            <a:endParaRPr lang="zh-TW" altLang="en-US" sz="600" dirty="0"/>
          </a:p>
        </p:txBody>
      </p:sp>
      <p:sp>
        <p:nvSpPr>
          <p:cNvPr id="71" name="Rectangle 70"/>
          <p:cNvSpPr/>
          <p:nvPr/>
        </p:nvSpPr>
        <p:spPr>
          <a:xfrm>
            <a:off x="3075698" y="2366889"/>
            <a:ext cx="1005840" cy="3585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148802" y="2565432"/>
            <a:ext cx="62162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SpriteShader</a:t>
            </a:r>
            <a:endParaRPr lang="zh-TW" altLang="en-US" sz="600" dirty="0"/>
          </a:p>
        </p:txBody>
      </p:sp>
      <p:sp>
        <p:nvSpPr>
          <p:cNvPr id="76" name="Rectangle 75"/>
          <p:cNvSpPr/>
          <p:nvPr/>
        </p:nvSpPr>
        <p:spPr>
          <a:xfrm>
            <a:off x="3068183" y="1734214"/>
            <a:ext cx="1115568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127559" y="2110517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4875942" y="1452810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4844697" y="1489884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74177" y="2366889"/>
            <a:ext cx="1115568" cy="4925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2945118" y="4243044"/>
            <a:ext cx="411454" cy="114736"/>
            <a:chOff x="3557808" y="4014265"/>
            <a:chExt cx="617029" cy="274436"/>
          </a:xfrm>
        </p:grpSpPr>
        <p:sp>
          <p:nvSpPr>
            <p:cNvPr id="96" name="Rectangle 95"/>
            <p:cNvSpPr/>
            <p:nvPr/>
          </p:nvSpPr>
          <p:spPr>
            <a:xfrm>
              <a:off x="3759033" y="4014265"/>
              <a:ext cx="415804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>
              <a:off x="3557808" y="4151541"/>
              <a:ext cx="484530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913582" y="4224816"/>
            <a:ext cx="604632" cy="23642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853775" y="4017841"/>
            <a:ext cx="35454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position</a:t>
            </a:r>
            <a:endParaRPr lang="zh-TW" alt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3831336" y="406304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894315" y="3887646"/>
            <a:ext cx="32028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lightOn</a:t>
            </a:r>
            <a:endParaRPr lang="zh-TW" altLang="en-US" sz="800" dirty="0"/>
          </a:p>
        </p:txBody>
      </p:sp>
      <p:sp>
        <p:nvSpPr>
          <p:cNvPr id="120" name="Rectangle 119"/>
          <p:cNvSpPr/>
          <p:nvPr/>
        </p:nvSpPr>
        <p:spPr>
          <a:xfrm>
            <a:off x="3875056" y="3926788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849591" y="4161059"/>
            <a:ext cx="22443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</a:t>
            </a:r>
            <a:endParaRPr lang="zh-TW" altLang="en-US" sz="800" dirty="0"/>
          </a:p>
        </p:txBody>
      </p:sp>
      <p:sp>
        <p:nvSpPr>
          <p:cNvPr id="121" name="Rectangle 120"/>
          <p:cNvSpPr/>
          <p:nvPr/>
        </p:nvSpPr>
        <p:spPr>
          <a:xfrm>
            <a:off x="3785616" y="420020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785616" y="4298219"/>
            <a:ext cx="26884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radius</a:t>
            </a:r>
            <a:endParaRPr lang="zh-TW" altLang="en-US" sz="800" dirty="0"/>
          </a:p>
        </p:txBody>
      </p:sp>
      <p:sp>
        <p:nvSpPr>
          <p:cNvPr id="122" name="Rectangle 121"/>
          <p:cNvSpPr/>
          <p:nvPr/>
        </p:nvSpPr>
        <p:spPr>
          <a:xfrm>
            <a:off x="3739896" y="433736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138978" y="2453912"/>
            <a:ext cx="62162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TextureShader</a:t>
            </a:r>
            <a:endParaRPr lang="zh-TW" altLang="en-US" sz="600" dirty="0"/>
          </a:p>
        </p:txBody>
      </p:sp>
      <p:sp>
        <p:nvSpPr>
          <p:cNvPr id="78" name="TextBox 77"/>
          <p:cNvSpPr txBox="1"/>
          <p:nvPr/>
        </p:nvSpPr>
        <p:spPr>
          <a:xfrm>
            <a:off x="2506846" y="5283132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8-3</a:t>
            </a:r>
            <a:endParaRPr lang="zh-TW" altLang="en-US" sz="2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5AB410-2828-46E6-A04B-7885B039BAC9}"/>
              </a:ext>
            </a:extLst>
          </p:cNvPr>
          <p:cNvSpPr txBox="1"/>
          <p:nvPr/>
        </p:nvSpPr>
        <p:spPr>
          <a:xfrm>
            <a:off x="3134871" y="1920811"/>
            <a:ext cx="150381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SpriteRenderable</a:t>
            </a:r>
            <a:endParaRPr lang="zh-TW" alt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E486AC-64E8-4C14-B608-C6516ED0E649}"/>
              </a:ext>
            </a:extLst>
          </p:cNvPr>
          <p:cNvSpPr txBox="1"/>
          <p:nvPr/>
        </p:nvSpPr>
        <p:spPr>
          <a:xfrm>
            <a:off x="3129942" y="2007133"/>
            <a:ext cx="12834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SpriteAnimatedRenderable</a:t>
            </a:r>
            <a:endParaRPr lang="zh-TW" altLang="en-US" sz="6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BA91FF-1F79-4022-8DE8-04B1E3562DA1}"/>
              </a:ext>
            </a:extLst>
          </p:cNvPr>
          <p:cNvSpPr/>
          <p:nvPr/>
        </p:nvSpPr>
        <p:spPr>
          <a:xfrm>
            <a:off x="3068183" y="1734214"/>
            <a:ext cx="912363" cy="3323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72D2C6D-4E75-4B70-A57F-281C13287689}"/>
              </a:ext>
            </a:extLst>
          </p:cNvPr>
          <p:cNvSpPr/>
          <p:nvPr/>
        </p:nvSpPr>
        <p:spPr>
          <a:xfrm>
            <a:off x="3068183" y="1734214"/>
            <a:ext cx="838990" cy="236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1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4427" y="3840430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TextureFS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4027" y="3550548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913182" y="3576451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4474" y="3361007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LightFS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739518" y="3409390"/>
            <a:ext cx="1828800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95876" y="3352800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1435" y="3621708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909798" y="3575008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059600" y="2967277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13" name="TextBox 12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43200" y="1675432"/>
            <a:ext cx="790171" cy="215444"/>
            <a:chOff x="3077859" y="1822222"/>
            <a:chExt cx="790171" cy="215444"/>
          </a:xfrm>
        </p:grpSpPr>
        <p:sp>
          <p:nvSpPr>
            <p:cNvPr id="22" name="TextBox 21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77859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9518" y="2310578"/>
            <a:ext cx="786384" cy="215444"/>
            <a:chOff x="3074177" y="2222956"/>
            <a:chExt cx="786384" cy="215444"/>
          </a:xfrm>
        </p:grpSpPr>
        <p:sp>
          <p:nvSpPr>
            <p:cNvPr id="25" name="TextBox 24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 rot="16200000">
            <a:off x="2003590" y="3374550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1896406" y="2021828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2733524" y="3048301"/>
            <a:ext cx="672342" cy="1937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40957" y="303744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2237356" y="303744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2743200" y="1721152"/>
            <a:ext cx="899261" cy="2468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43200" y="2349720"/>
            <a:ext cx="841248" cy="201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856354" y="2681542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608198" y="2794390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2" idx="2"/>
          </p:cNvCxnSpPr>
          <p:nvPr/>
        </p:nvCxnSpPr>
        <p:spPr>
          <a:xfrm>
            <a:off x="4319576" y="1631179"/>
            <a:ext cx="0" cy="1061855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43200" y="1721963"/>
            <a:ext cx="950976" cy="3017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741039" y="2348346"/>
            <a:ext cx="896112" cy="256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739518" y="1721963"/>
            <a:ext cx="841248" cy="192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39518" y="1718960"/>
            <a:ext cx="173736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827396" y="2051053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4208771" y="1454877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62" name="Rectangle 61"/>
          <p:cNvSpPr/>
          <p:nvPr/>
        </p:nvSpPr>
        <p:spPr>
          <a:xfrm>
            <a:off x="4177526" y="1494019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739518" y="2348346"/>
            <a:ext cx="173736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913182" y="3783333"/>
            <a:ext cx="411454" cy="114736"/>
            <a:chOff x="3557808" y="4014265"/>
            <a:chExt cx="617029" cy="274436"/>
          </a:xfrm>
        </p:grpSpPr>
        <p:sp>
          <p:nvSpPr>
            <p:cNvPr id="65" name="Rectangle 64"/>
            <p:cNvSpPr/>
            <p:nvPr/>
          </p:nvSpPr>
          <p:spPr>
            <a:xfrm>
              <a:off x="3759033" y="4014265"/>
              <a:ext cx="415804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3557808" y="4151541"/>
              <a:ext cx="484530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2881646" y="3765105"/>
            <a:ext cx="604632" cy="23642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356572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25384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672368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755609" y="1890876"/>
            <a:ext cx="37091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mLights</a:t>
            </a:r>
            <a:endParaRPr lang="zh-TW" alt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3519116" y="2097157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3657600" y="2093976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4760" y="2093976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4857" y="2097157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spect="1"/>
          </p:cNvSpPr>
          <p:nvPr/>
        </p:nvSpPr>
        <p:spPr>
          <a:xfrm>
            <a:off x="3856520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4025332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4172316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20440" y="2703911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3663382" y="2705493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800542" y="2705493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261104" y="2708674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>
            <a:spLocks noChangeAspect="1"/>
          </p:cNvSpPr>
          <p:nvPr/>
        </p:nvSpPr>
        <p:spPr>
          <a:xfrm>
            <a:off x="3862302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4031114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4178098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678590" y="2514944"/>
            <a:ext cx="61656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mShaderLights</a:t>
            </a:r>
            <a:endParaRPr lang="zh-TW" altLang="en-US" sz="800" dirty="0"/>
          </a:p>
        </p:txBody>
      </p:sp>
      <p:sp>
        <p:nvSpPr>
          <p:cNvPr id="109" name="Rectangle 108"/>
          <p:cNvSpPr/>
          <p:nvPr/>
        </p:nvSpPr>
        <p:spPr>
          <a:xfrm>
            <a:off x="3520440" y="3831509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3664386" y="3828328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01546" y="3828328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261104" y="3831509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>
            <a:spLocks noChangeAspect="1"/>
          </p:cNvSpPr>
          <p:nvPr/>
        </p:nvSpPr>
        <p:spPr>
          <a:xfrm>
            <a:off x="3863306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4032118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4179102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901249" y="3625233"/>
            <a:ext cx="33571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uLights</a:t>
            </a:r>
            <a:endParaRPr lang="zh-TW" altLang="en-US" sz="800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3755609" y="2794390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332116" y="2789507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805024" y="1631181"/>
            <a:ext cx="0" cy="141712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884521" y="1872778"/>
            <a:ext cx="685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(array  of Light)</a:t>
            </a:r>
            <a:endParaRPr lang="zh-TW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498599" y="2463616"/>
            <a:ext cx="149283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(array  of </a:t>
            </a:r>
            <a:r>
              <a:rPr lang="en-US" altLang="zh-TW" sz="800" dirty="0" err="1"/>
              <a:t>ShaderLightAtIndex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26" name="Freeform 125"/>
          <p:cNvSpPr/>
          <p:nvPr/>
        </p:nvSpPr>
        <p:spPr>
          <a:xfrm>
            <a:off x="4396940" y="2058254"/>
            <a:ext cx="84034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4396940" y="2655816"/>
            <a:ext cx="80438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295732" y="2051053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506846" y="5283132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024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323715-7CB7-4AD9-A5E3-14777BD4C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71" y="1085238"/>
            <a:ext cx="2294660" cy="2294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50616E-A3AD-426A-8806-32E9909A82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t="3394" r="8318" b="10455"/>
          <a:stretch/>
        </p:blipFill>
        <p:spPr>
          <a:xfrm>
            <a:off x="1725263" y="1085238"/>
            <a:ext cx="2294660" cy="2294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84245-3C4E-43D9-BC9C-B6C6DBCEE727}"/>
              </a:ext>
            </a:extLst>
          </p:cNvPr>
          <p:cNvSpPr txBox="1"/>
          <p:nvPr/>
        </p:nvSpPr>
        <p:spPr>
          <a:xfrm>
            <a:off x="3271786" y="1139728"/>
            <a:ext cx="73717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Approximated Position of Light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7" name="Freeform 77">
            <a:extLst>
              <a:ext uri="{FF2B5EF4-FFF2-40B4-BE49-F238E27FC236}">
                <a16:creationId xmlns:a16="http://schemas.microsoft.com/office/drawing/2014/main" id="{964131FE-8981-4A53-AB05-5ED27F83C905}"/>
              </a:ext>
            </a:extLst>
          </p:cNvPr>
          <p:cNvSpPr/>
          <p:nvPr/>
        </p:nvSpPr>
        <p:spPr>
          <a:xfrm flipV="1">
            <a:off x="2971152" y="1469770"/>
            <a:ext cx="663628" cy="7620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713F4-46BD-4CE8-8580-9146C4EE5187}"/>
              </a:ext>
            </a:extLst>
          </p:cNvPr>
          <p:cNvSpPr txBox="1"/>
          <p:nvPr/>
        </p:nvSpPr>
        <p:spPr>
          <a:xfrm>
            <a:off x="5662565" y="1144524"/>
            <a:ext cx="73717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Approximated Position of Light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9" name="Freeform 77">
            <a:extLst>
              <a:ext uri="{FF2B5EF4-FFF2-40B4-BE49-F238E27FC236}">
                <a16:creationId xmlns:a16="http://schemas.microsoft.com/office/drawing/2014/main" id="{D00FEF5E-CB10-4464-81EF-AF4A24463D69}"/>
              </a:ext>
            </a:extLst>
          </p:cNvPr>
          <p:cNvSpPr/>
          <p:nvPr/>
        </p:nvSpPr>
        <p:spPr>
          <a:xfrm flipV="1">
            <a:off x="5367524" y="1469770"/>
            <a:ext cx="663628" cy="7620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314C59-348C-43E5-B5E3-25D49E8010D2}"/>
              </a:ext>
            </a:extLst>
          </p:cNvPr>
          <p:cNvSpPr txBox="1"/>
          <p:nvPr/>
        </p:nvSpPr>
        <p:spPr>
          <a:xfrm>
            <a:off x="3002814" y="3090446"/>
            <a:ext cx="116147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Vertical face behind the light being illuminated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Freeform 77">
            <a:extLst>
              <a:ext uri="{FF2B5EF4-FFF2-40B4-BE49-F238E27FC236}">
                <a16:creationId xmlns:a16="http://schemas.microsoft.com/office/drawing/2014/main" id="{C029E1C4-BB38-4CE5-9A7C-B3274D64D3B2}"/>
              </a:ext>
            </a:extLst>
          </p:cNvPr>
          <p:cNvSpPr/>
          <p:nvPr/>
        </p:nvSpPr>
        <p:spPr>
          <a:xfrm rot="3955760" flipV="1">
            <a:off x="2663375" y="2876797"/>
            <a:ext cx="336407" cy="4027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0782B6-F961-465B-9616-C34BC88FB7F7}"/>
              </a:ext>
            </a:extLst>
          </p:cNvPr>
          <p:cNvSpPr txBox="1"/>
          <p:nvPr/>
        </p:nvSpPr>
        <p:spPr>
          <a:xfrm>
            <a:off x="5294736" y="3090446"/>
            <a:ext cx="117451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Vertical face behind the light not being illuminated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5C9AF-B540-4D19-93A4-1C43139CD5C4}"/>
              </a:ext>
            </a:extLst>
          </p:cNvPr>
          <p:cNvSpPr txBox="1"/>
          <p:nvPr/>
        </p:nvSpPr>
        <p:spPr>
          <a:xfrm>
            <a:off x="2133600" y="4901441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8-7</a:t>
            </a:r>
            <a:endParaRPr lang="zh-TW" altLang="en-US" sz="2400" dirty="0"/>
          </a:p>
        </p:txBody>
      </p:sp>
      <p:sp>
        <p:nvSpPr>
          <p:cNvPr id="23" name="Freeform 77">
            <a:extLst>
              <a:ext uri="{FF2B5EF4-FFF2-40B4-BE49-F238E27FC236}">
                <a16:creationId xmlns:a16="http://schemas.microsoft.com/office/drawing/2014/main" id="{A1567487-53DB-43D4-9E52-551B6F2D74B4}"/>
              </a:ext>
            </a:extLst>
          </p:cNvPr>
          <p:cNvSpPr/>
          <p:nvPr/>
        </p:nvSpPr>
        <p:spPr>
          <a:xfrm rot="3955760" flipV="1">
            <a:off x="5063954" y="2869695"/>
            <a:ext cx="336407" cy="4027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33600" y="1892623"/>
            <a:ext cx="685800" cy="914686"/>
            <a:chOff x="3505200" y="2457162"/>
            <a:chExt cx="685800" cy="914686"/>
          </a:xfrm>
        </p:grpSpPr>
        <p:grpSp>
          <p:nvGrpSpPr>
            <p:cNvPr id="9" name="Group 8"/>
            <p:cNvGrpSpPr/>
            <p:nvPr/>
          </p:nvGrpSpPr>
          <p:grpSpPr>
            <a:xfrm>
              <a:off x="3505200" y="2686048"/>
              <a:ext cx="685800" cy="685800"/>
              <a:chOff x="3505200" y="2686048"/>
              <a:chExt cx="685800" cy="685800"/>
            </a:xfrm>
            <a:scene3d>
              <a:camera prst="isometricOffAxis2Top"/>
              <a:lightRig rig="threePt" dir="t"/>
            </a:scene3d>
          </p:grpSpPr>
          <p:sp>
            <p:nvSpPr>
              <p:cNvPr id="3" name="Rectangle 2"/>
              <p:cNvSpPr>
                <a:spLocks noChangeAspect="1"/>
              </p:cNvSpPr>
              <p:nvPr/>
            </p:nvSpPr>
            <p:spPr>
              <a:xfrm>
                <a:off x="3505200" y="2686048"/>
                <a:ext cx="685800" cy="685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802380" y="2983228"/>
                <a:ext cx="91440" cy="91440"/>
                <a:chOff x="4215289" y="3150640"/>
                <a:chExt cx="73152" cy="73152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4215289" y="3187216"/>
                  <a:ext cx="7315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251865" y="3150640"/>
                  <a:ext cx="0" cy="7315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753678" y="2457162"/>
                  <a:ext cx="45719" cy="2186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800" b="0" i="1" smtClean="0">
                                <a:latin typeface="Cambria Math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zh-TW" altLang="en-US" sz="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678" y="2457162"/>
                  <a:ext cx="45719" cy="21865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5714" r="-15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849451" y="2566487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84563" y="2681141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63" y="2681141"/>
                <a:ext cx="793528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4615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133600" y="4475418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8-8</a:t>
            </a:r>
            <a:endParaRPr lang="zh-TW" alt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971800" y="41910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Freeform 34"/>
          <p:cNvSpPr/>
          <p:nvPr/>
        </p:nvSpPr>
        <p:spPr>
          <a:xfrm>
            <a:off x="3780142" y="2502472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090826" y="2361436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-2400000" flipH="1" flipV="1">
            <a:off x="3735215" y="253164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2700000" flipH="1" flipV="1">
            <a:off x="4380693" y="2540972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-2100000" flipH="1" flipV="1">
            <a:off x="4792441" y="270163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3853460" y="2283044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169751" y="2147863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9200000" flipH="1" flipV="1">
            <a:off x="3811759" y="2310142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2700000" flipH="1" flipV="1">
            <a:off x="4451650" y="2329880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9500000" flipH="1" flipV="1">
            <a:off x="4868984" y="249034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3925833" y="2084584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4238898" y="195545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9200000" flipH="1" flipV="1">
            <a:off x="3880906" y="2113756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2700000" flipH="1" flipV="1">
            <a:off x="4526384" y="212308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9500000" flipH="1" flipV="1">
            <a:off x="4934979" y="229056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0"/>
          </p:cNvCxnSpPr>
          <p:nvPr/>
        </p:nvCxnSpPr>
        <p:spPr>
          <a:xfrm flipH="1">
            <a:off x="3779089" y="2237023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090826" y="2090009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23652" y="2242016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831911" y="2408505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52901" y="2713063"/>
            <a:ext cx="80005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Object in 3D space</a:t>
            </a:r>
            <a:endParaRPr lang="zh-TW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072826" y="1904944"/>
            <a:ext cx="42900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Surface</a:t>
            </a:r>
          </a:p>
          <a:p>
            <a:r>
              <a:rPr lang="en-US" altLang="zh-TW" sz="800" dirty="0"/>
              <a:t>element</a:t>
            </a:r>
            <a:endParaRPr lang="zh-TW" altLang="en-US" sz="800" dirty="0"/>
          </a:p>
        </p:txBody>
      </p:sp>
      <p:sp>
        <p:nvSpPr>
          <p:cNvPr id="78" name="Freeform 77"/>
          <p:cNvSpPr/>
          <p:nvPr/>
        </p:nvSpPr>
        <p:spPr>
          <a:xfrm flipV="1">
            <a:off x="2517464" y="2056364"/>
            <a:ext cx="511228" cy="386627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3442449" y="2068778"/>
            <a:ext cx="380654" cy="385705"/>
          </a:xfrm>
          <a:custGeom>
            <a:avLst/>
            <a:gdLst>
              <a:gd name="connsiteX0" fmla="*/ 0 w 397205"/>
              <a:gd name="connsiteY0" fmla="*/ 0 h 380655"/>
              <a:gd name="connsiteX1" fmla="*/ 173777 w 397205"/>
              <a:gd name="connsiteY1" fmla="*/ 62064 h 380655"/>
              <a:gd name="connsiteX2" fmla="*/ 132402 w 397205"/>
              <a:gd name="connsiteY2" fmla="*/ 277217 h 380655"/>
              <a:gd name="connsiteX3" fmla="*/ 397205 w 397205"/>
              <a:gd name="connsiteY3" fmla="*/ 380655 h 380655"/>
              <a:gd name="connsiteX4" fmla="*/ 397205 w 397205"/>
              <a:gd name="connsiteY4" fmla="*/ 380655 h 380655"/>
              <a:gd name="connsiteX0" fmla="*/ 0 w 442718"/>
              <a:gd name="connsiteY0" fmla="*/ 0 h 385705"/>
              <a:gd name="connsiteX1" fmla="*/ 173777 w 442718"/>
              <a:gd name="connsiteY1" fmla="*/ 62064 h 385705"/>
              <a:gd name="connsiteX2" fmla="*/ 132402 w 442718"/>
              <a:gd name="connsiteY2" fmla="*/ 277217 h 385705"/>
              <a:gd name="connsiteX3" fmla="*/ 397205 w 442718"/>
              <a:gd name="connsiteY3" fmla="*/ 380655 h 385705"/>
              <a:gd name="connsiteX4" fmla="*/ 442718 w 442718"/>
              <a:gd name="connsiteY4" fmla="*/ 368242 h 385705"/>
              <a:gd name="connsiteX0" fmla="*/ 0 w 380654"/>
              <a:gd name="connsiteY0" fmla="*/ 0 h 385705"/>
              <a:gd name="connsiteX1" fmla="*/ 111713 w 380654"/>
              <a:gd name="connsiteY1" fmla="*/ 62064 h 385705"/>
              <a:gd name="connsiteX2" fmla="*/ 70338 w 380654"/>
              <a:gd name="connsiteY2" fmla="*/ 277217 h 385705"/>
              <a:gd name="connsiteX3" fmla="*/ 335141 w 380654"/>
              <a:gd name="connsiteY3" fmla="*/ 380655 h 385705"/>
              <a:gd name="connsiteX4" fmla="*/ 380654 w 380654"/>
              <a:gd name="connsiteY4" fmla="*/ 368242 h 385705"/>
              <a:gd name="connsiteX0" fmla="*/ 0 w 380654"/>
              <a:gd name="connsiteY0" fmla="*/ 0 h 385705"/>
              <a:gd name="connsiteX1" fmla="*/ 173776 w 380654"/>
              <a:gd name="connsiteY1" fmla="*/ 86890 h 385705"/>
              <a:gd name="connsiteX2" fmla="*/ 70338 w 380654"/>
              <a:gd name="connsiteY2" fmla="*/ 277217 h 385705"/>
              <a:gd name="connsiteX3" fmla="*/ 335141 w 380654"/>
              <a:gd name="connsiteY3" fmla="*/ 380655 h 385705"/>
              <a:gd name="connsiteX4" fmla="*/ 380654 w 380654"/>
              <a:gd name="connsiteY4" fmla="*/ 368242 h 38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54" h="385705">
                <a:moveTo>
                  <a:pt x="0" y="0"/>
                </a:moveTo>
                <a:cubicBezTo>
                  <a:pt x="75855" y="7930"/>
                  <a:pt x="162053" y="40687"/>
                  <a:pt x="173776" y="86890"/>
                </a:cubicBezTo>
                <a:cubicBezTo>
                  <a:pt x="185499" y="133093"/>
                  <a:pt x="43444" y="228256"/>
                  <a:pt x="70338" y="277217"/>
                </a:cubicBezTo>
                <a:cubicBezTo>
                  <a:pt x="97232" y="326178"/>
                  <a:pt x="283422" y="365484"/>
                  <a:pt x="335141" y="380655"/>
                </a:cubicBezTo>
                <a:cubicBezTo>
                  <a:pt x="386860" y="395826"/>
                  <a:pt x="365483" y="372380"/>
                  <a:pt x="380654" y="36824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4475418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8-9</a:t>
            </a:r>
            <a:endParaRPr lang="zh-TW" altLang="en-US" sz="2400" dirty="0"/>
          </a:p>
        </p:txBody>
      </p:sp>
      <p:sp>
        <p:nvSpPr>
          <p:cNvPr id="4" name="8-Point Star 4"/>
          <p:cNvSpPr>
            <a:spLocks noChangeAspect="1"/>
          </p:cNvSpPr>
          <p:nvPr/>
        </p:nvSpPr>
        <p:spPr>
          <a:xfrm>
            <a:off x="4260173" y="190764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69617" y="1752600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28869" y="2891414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9620000">
            <a:off x="3011120" y="2760705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47999" y="2427486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52639" y="2019248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4200" y="1968042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071769" y="155532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55080" y="2891939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>
            <a:off x="4204999" y="2640478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374210" y="2428011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7876" y="28690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52261" y="28685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48909" y="19963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29269" y="2375509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69" y="2375509"/>
                <a:ext cx="45719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61082" y="2379372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082" y="2379372"/>
                <a:ext cx="45719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95800" y="2396499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396499"/>
                <a:ext cx="45719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29268" y="1524000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68" y="1524000"/>
                <a:ext cx="45719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4259" y="1864691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59" y="1864691"/>
                <a:ext cx="45719" cy="218650"/>
              </a:xfrm>
              <a:prstGeom prst="rect">
                <a:avLst/>
              </a:prstGeom>
              <a:blipFill rotWithShape="1">
                <a:blip r:embed="rId5"/>
                <a:stretch>
                  <a:fillRect l="-62500" r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59481" y="2533866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1" y="2533866"/>
                <a:ext cx="45719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016762" y="2863534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</a:t>
            </a:r>
            <a:endParaRPr lang="zh-TW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3032623" y="1989821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A</a:t>
            </a:r>
            <a:endParaRPr lang="zh-TW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4343313" y="2864223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27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6" t="23796" r="61270" b="45598"/>
          <a:stretch/>
        </p:blipFill>
        <p:spPr>
          <a:xfrm>
            <a:off x="3570729" y="3100559"/>
            <a:ext cx="1463041" cy="1463040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26514" y="2286000"/>
            <a:ext cx="1371600" cy="1371600"/>
            <a:chOff x="2454165" y="1703497"/>
            <a:chExt cx="1828800" cy="1828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165" y="1703497"/>
              <a:ext cx="1828800" cy="18288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678906" y="2176463"/>
              <a:ext cx="457200" cy="457200"/>
            </a:xfrm>
            <a:prstGeom prst="rect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86200" y="3794161"/>
            <a:ext cx="914400" cy="215444"/>
            <a:chOff x="6580046" y="3616974"/>
            <a:chExt cx="914400" cy="215444"/>
          </a:xfrm>
        </p:grpSpPr>
        <p:sp>
          <p:nvSpPr>
            <p:cNvPr id="19" name="TextBox 18"/>
            <p:cNvSpPr txBox="1"/>
            <p:nvPr/>
          </p:nvSpPr>
          <p:spPr>
            <a:xfrm>
              <a:off x="6697009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1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19957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2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27598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3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580046" y="3650926"/>
              <a:ext cx="9144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730122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065402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89876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8795223">
            <a:off x="4419744" y="4740564"/>
            <a:ext cx="211610" cy="301093"/>
            <a:chOff x="4900055" y="5611708"/>
            <a:chExt cx="211610" cy="301093"/>
          </a:xfrm>
        </p:grpSpPr>
        <p:sp>
          <p:nvSpPr>
            <p:cNvPr id="23" name="Arc 22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02250" y="4727738"/>
            <a:ext cx="17047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5" t="23648" r="61466" b="46667"/>
          <a:stretch/>
        </p:blipFill>
        <p:spPr>
          <a:xfrm>
            <a:off x="3570730" y="1431961"/>
            <a:ext cx="1463040" cy="146304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930286" y="2094465"/>
            <a:ext cx="914400" cy="215444"/>
            <a:chOff x="6580046" y="3616974"/>
            <a:chExt cx="914400" cy="215444"/>
          </a:xfrm>
        </p:grpSpPr>
        <p:sp>
          <p:nvSpPr>
            <p:cNvPr id="28" name="TextBox 27"/>
            <p:cNvSpPr txBox="1"/>
            <p:nvPr/>
          </p:nvSpPr>
          <p:spPr>
            <a:xfrm>
              <a:off x="6697009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9957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27598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580046" y="3650926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730122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065402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389876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337970" y="2640725"/>
            <a:ext cx="1232760" cy="459834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37970" y="2983625"/>
            <a:ext cx="1232760" cy="1579974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337970" y="2895001"/>
            <a:ext cx="1232760" cy="88625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337970" y="1431961"/>
            <a:ext cx="1232759" cy="1208765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05400" y="2020695"/>
            <a:ext cx="6513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Normal texture</a:t>
            </a:r>
            <a:endParaRPr lang="zh-TW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5105400" y="3740196"/>
            <a:ext cx="5751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 texture</a:t>
            </a:r>
            <a:endParaRPr lang="zh-TW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735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stCxn id="36" idx="0"/>
          </p:cNvCxnSpPr>
          <p:nvPr/>
        </p:nvCxnSpPr>
        <p:spPr>
          <a:xfrm flipH="1" flipV="1">
            <a:off x="2384946" y="2214349"/>
            <a:ext cx="114" cy="994712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954439" y="2590800"/>
            <a:ext cx="2296" cy="64189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142397" y="2357630"/>
            <a:ext cx="5315" cy="87506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905000" y="1984466"/>
            <a:ext cx="2286000" cy="611875"/>
            <a:chOff x="1905000" y="1785467"/>
            <a:chExt cx="2286000" cy="611875"/>
          </a:xfrm>
        </p:grpSpPr>
        <p:grpSp>
          <p:nvGrpSpPr>
            <p:cNvPr id="10" name="Group 9"/>
            <p:cNvGrpSpPr/>
            <p:nvPr/>
          </p:nvGrpSpPr>
          <p:grpSpPr>
            <a:xfrm>
              <a:off x="1905000" y="2016342"/>
              <a:ext cx="2286000" cy="381000"/>
              <a:chOff x="1905000" y="2362200"/>
              <a:chExt cx="2286000" cy="3810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905000" y="2362200"/>
                <a:ext cx="9144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733800" y="2743200"/>
                <a:ext cx="457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19400" y="2362200"/>
                <a:ext cx="914400" cy="3810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2384839" y="1785467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54439" y="2166352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320000">
              <a:off x="3185589" y="1926866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905000" y="2644024"/>
            <a:ext cx="2286000" cy="444159"/>
            <a:chOff x="1905000" y="2644024"/>
            <a:chExt cx="2286000" cy="44415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905000" y="2895600"/>
              <a:ext cx="228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933967" y="2872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24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362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72709" y="287262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3428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5833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385059" y="2644936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954439" y="2644024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320000">
              <a:off x="3187058" y="267017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454014" y="2784470"/>
            <a:ext cx="6513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Normal texture</a:t>
            </a:r>
            <a:endParaRPr lang="zh-TW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454013" y="2483078"/>
            <a:ext cx="89325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Perceived 3D contour</a:t>
            </a:r>
            <a:endParaRPr lang="zh-TW" alt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905000" y="3208946"/>
            <a:ext cx="2286000" cy="215559"/>
            <a:chOff x="1905000" y="2872624"/>
            <a:chExt cx="2286000" cy="21555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905000" y="2895600"/>
              <a:ext cx="228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933967" y="2872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124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62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72709" y="287262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3428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4685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454014" y="3096142"/>
            <a:ext cx="5751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 texture</a:t>
            </a:r>
            <a:endParaRPr lang="zh-TW" altLang="en-US" sz="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385059" y="2159485"/>
            <a:ext cx="53340" cy="54864"/>
            <a:chOff x="2382678" y="2135981"/>
            <a:chExt cx="53340" cy="5486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962400" y="2539087"/>
            <a:ext cx="53340" cy="54864"/>
            <a:chOff x="2382678" y="2135981"/>
            <a:chExt cx="53340" cy="54864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1380000">
            <a:off x="3154992" y="2302247"/>
            <a:ext cx="53340" cy="54864"/>
            <a:chOff x="2382678" y="2135981"/>
            <a:chExt cx="53340" cy="54864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711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14820</TotalTime>
  <Words>611</Words>
  <Application>Microsoft Office PowerPoint</Application>
  <PresentationFormat>On-screen Show (4:3)</PresentationFormat>
  <Paragraphs>260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598</cp:revision>
  <dcterms:created xsi:type="dcterms:W3CDTF">2012-12-15T18:26:25Z</dcterms:created>
  <dcterms:modified xsi:type="dcterms:W3CDTF">2021-06-15T01:49:01Z</dcterms:modified>
</cp:coreProperties>
</file>