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9def4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9def4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cb4b979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cb4b979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9def4d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9def4d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cb4b979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cb4b979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ea48553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ea48553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a48553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a48553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cb4b979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cb4b979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a48553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a48553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b4b979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b4b979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997450" y="312000"/>
            <a:ext cx="6031500" cy="2815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Editor window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997450" y="3257075"/>
            <a:ext cx="6031500" cy="1490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window</a:t>
            </a:r>
            <a:endParaRPr sz="1700"/>
          </a:p>
        </p:txBody>
      </p:sp>
      <p:sp>
        <p:nvSpPr>
          <p:cNvPr id="57" name="Google Shape;57;p13"/>
          <p:cNvSpPr/>
          <p:nvPr/>
        </p:nvSpPr>
        <p:spPr>
          <a:xfrm>
            <a:off x="506575" y="312000"/>
            <a:ext cx="2343000" cy="4092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Explorer window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83881">
            <a:off x="7215851" y="4662451"/>
            <a:ext cx="343650" cy="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