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06" r:id="rId2"/>
    <p:sldId id="304" r:id="rId3"/>
    <p:sldId id="305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3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3" autoAdjust="0"/>
    <p:restoredTop sz="93759" autoAdjust="0"/>
  </p:normalViewPr>
  <p:slideViewPr>
    <p:cSldViewPr>
      <p:cViewPr varScale="1">
        <p:scale>
          <a:sx n="104" d="100"/>
          <a:sy n="104" d="100"/>
        </p:scale>
        <p:origin x="1854" y="102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083D-F2BC-4786-8C77-844DFCD3515B}" type="datetimeFigureOut">
              <a:rPr lang="zh-TW" altLang="en-US" smtClean="0"/>
              <a:pPr/>
              <a:t>2021/6/14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636C-A8EA-4D57-80C0-97928FF12E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3D07B0C-BD95-41BE-BB3E-AC75822DF381}" type="datetimeFigureOut">
              <a:rPr lang="en-US" smtClean="0"/>
              <a:pPr/>
              <a:t>6/14/2021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BB8EEB-1A09-4615-B61E-F862E7766A21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5CC65D-C0A1-415E-9A65-B89F76673A35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9-2</a:t>
            </a:r>
          </a:p>
        </p:txBody>
      </p:sp>
      <p:sp>
        <p:nvSpPr>
          <p:cNvPr id="4" name="同心圆 36">
            <a:extLst>
              <a:ext uri="{FF2B5EF4-FFF2-40B4-BE49-F238E27FC236}">
                <a16:creationId xmlns:a16="http://schemas.microsoft.com/office/drawing/2014/main" id="{D53CB4F1-27E8-46E9-8B7D-180BFE7DE5CF}"/>
              </a:ext>
            </a:extLst>
          </p:cNvPr>
          <p:cNvSpPr/>
          <p:nvPr/>
        </p:nvSpPr>
        <p:spPr>
          <a:xfrm>
            <a:off x="3744366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同心圆 8">
            <a:extLst>
              <a:ext uri="{FF2B5EF4-FFF2-40B4-BE49-F238E27FC236}">
                <a16:creationId xmlns:a16="http://schemas.microsoft.com/office/drawing/2014/main" id="{4C190744-BB0E-4D23-8180-FBF93DBBEB7F}"/>
              </a:ext>
            </a:extLst>
          </p:cNvPr>
          <p:cNvSpPr/>
          <p:nvPr/>
        </p:nvSpPr>
        <p:spPr>
          <a:xfrm>
            <a:off x="2322262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同心圆 20">
            <a:extLst>
              <a:ext uri="{FF2B5EF4-FFF2-40B4-BE49-F238E27FC236}">
                <a16:creationId xmlns:a16="http://schemas.microsoft.com/office/drawing/2014/main" id="{B6FC61DC-489F-4B8F-8097-AF0AB9EC2061}"/>
              </a:ext>
            </a:extLst>
          </p:cNvPr>
          <p:cNvSpPr/>
          <p:nvPr/>
        </p:nvSpPr>
        <p:spPr>
          <a:xfrm>
            <a:off x="2978662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箭头连接符 32">
            <a:extLst>
              <a:ext uri="{FF2B5EF4-FFF2-40B4-BE49-F238E27FC236}">
                <a16:creationId xmlns:a16="http://schemas.microsoft.com/office/drawing/2014/main" id="{197B24EF-2007-4EEE-8BEC-746D74FFCC91}"/>
              </a:ext>
            </a:extLst>
          </p:cNvPr>
          <p:cNvCxnSpPr/>
          <p:nvPr/>
        </p:nvCxnSpPr>
        <p:spPr>
          <a:xfrm flipH="1" flipV="1">
            <a:off x="2574262" y="3522395"/>
            <a:ext cx="671626" cy="8554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6107DF-F3ED-45FA-98A3-9B27F0DA97AB}"/>
              </a:ext>
            </a:extLst>
          </p:cNvPr>
          <p:cNvSpPr txBox="1"/>
          <p:nvPr/>
        </p:nvSpPr>
        <p:spPr>
          <a:xfrm>
            <a:off x="2846135" y="3490025"/>
            <a:ext cx="15228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dist</a:t>
            </a:r>
            <a:endParaRPr lang="zh-CN" alt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473ED-1420-4D00-929B-933B24DB3538}"/>
              </a:ext>
            </a:extLst>
          </p:cNvPr>
          <p:cNvSpPr txBox="1"/>
          <p:nvPr/>
        </p:nvSpPr>
        <p:spPr>
          <a:xfrm>
            <a:off x="2393908" y="3848215"/>
            <a:ext cx="112370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(a) No collision (</a:t>
            </a:r>
            <a:r>
              <a:rPr lang="en-US" altLang="zh-CN" sz="800" dirty="0" err="1"/>
              <a:t>dist</a:t>
            </a:r>
            <a:r>
              <a:rPr lang="en-US" altLang="zh-CN" sz="800" dirty="0"/>
              <a:t>&gt;</a:t>
            </a:r>
            <a:r>
              <a:rPr lang="en-US" altLang="zh-CN" sz="800" dirty="0" err="1"/>
              <a:t>rSum</a:t>
            </a:r>
            <a:r>
              <a:rPr lang="en-US" altLang="zh-CN" sz="800" dirty="0"/>
              <a:t>)</a:t>
            </a:r>
            <a:endParaRPr lang="zh-CN" altLang="en-US" sz="800" dirty="0"/>
          </a:p>
        </p:txBody>
      </p:sp>
      <p:sp>
        <p:nvSpPr>
          <p:cNvPr id="10" name="同心圆 37">
            <a:extLst>
              <a:ext uri="{FF2B5EF4-FFF2-40B4-BE49-F238E27FC236}">
                <a16:creationId xmlns:a16="http://schemas.microsoft.com/office/drawing/2014/main" id="{FC239550-EA35-4214-AC96-6303ED2F5C2C}"/>
              </a:ext>
            </a:extLst>
          </p:cNvPr>
          <p:cNvSpPr/>
          <p:nvPr/>
        </p:nvSpPr>
        <p:spPr>
          <a:xfrm>
            <a:off x="4188399" y="3018541"/>
            <a:ext cx="504000" cy="503854"/>
          </a:xfrm>
          <a:prstGeom prst="donut">
            <a:avLst>
              <a:gd name="adj" fmla="val 4865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D4C59-E5D2-4652-BC9A-ACE9747EC580}"/>
              </a:ext>
            </a:extLst>
          </p:cNvPr>
          <p:cNvSpPr txBox="1"/>
          <p:nvPr/>
        </p:nvSpPr>
        <p:spPr>
          <a:xfrm>
            <a:off x="4078674" y="233286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r1</a:t>
            </a:r>
            <a:endParaRPr lang="zh-CN" altLang="en-US" sz="800" dirty="0"/>
          </a:p>
        </p:txBody>
      </p:sp>
      <p:cxnSp>
        <p:nvCxnSpPr>
          <p:cNvPr id="12" name="直接箭头连接符 42">
            <a:extLst>
              <a:ext uri="{FF2B5EF4-FFF2-40B4-BE49-F238E27FC236}">
                <a16:creationId xmlns:a16="http://schemas.microsoft.com/office/drawing/2014/main" id="{CD0110B8-B44E-4326-BDF2-89D4F7BAB6C3}"/>
              </a:ext>
            </a:extLst>
          </p:cNvPr>
          <p:cNvCxnSpPr/>
          <p:nvPr/>
        </p:nvCxnSpPr>
        <p:spPr>
          <a:xfrm flipH="1">
            <a:off x="3996366" y="3522395"/>
            <a:ext cx="444033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DCBC0B-8DF7-43A2-90AC-C670544366A5}"/>
              </a:ext>
            </a:extLst>
          </p:cNvPr>
          <p:cNvSpPr txBox="1"/>
          <p:nvPr/>
        </p:nvSpPr>
        <p:spPr>
          <a:xfrm>
            <a:off x="4152216" y="3490025"/>
            <a:ext cx="15228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dist</a:t>
            </a:r>
            <a:endParaRPr lang="zh-CN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F6B3F-1630-43FF-B13D-692B2B811C03}"/>
              </a:ext>
            </a:extLst>
          </p:cNvPr>
          <p:cNvSpPr txBox="1"/>
          <p:nvPr/>
        </p:nvSpPr>
        <p:spPr>
          <a:xfrm>
            <a:off x="3765767" y="3848215"/>
            <a:ext cx="99706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(b) Collision (</a:t>
            </a:r>
            <a:r>
              <a:rPr lang="en-US" altLang="zh-CN" sz="800" dirty="0" err="1"/>
              <a:t>dist</a:t>
            </a:r>
            <a:r>
              <a:rPr lang="en-US" altLang="zh-CN" sz="800" dirty="0"/>
              <a:t>&lt;</a:t>
            </a:r>
            <a:r>
              <a:rPr lang="en-US" altLang="zh-CN" sz="800" dirty="0" err="1"/>
              <a:t>rSum</a:t>
            </a:r>
            <a:r>
              <a:rPr lang="en-US" altLang="zh-CN" sz="800" dirty="0"/>
              <a:t>)</a:t>
            </a:r>
            <a:endParaRPr lang="zh-CN" altLang="en-US" sz="8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822451-91DE-41D7-8C70-AF17432CAFA5}"/>
              </a:ext>
            </a:extLst>
          </p:cNvPr>
          <p:cNvCxnSpPr/>
          <p:nvPr/>
        </p:nvCxnSpPr>
        <p:spPr>
          <a:xfrm>
            <a:off x="4440399" y="2811411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DF9D48-E408-4ECC-99FB-E5D7312C76F6}"/>
              </a:ext>
            </a:extLst>
          </p:cNvPr>
          <p:cNvCxnSpPr/>
          <p:nvPr/>
        </p:nvCxnSpPr>
        <p:spPr>
          <a:xfrm>
            <a:off x="4192835" y="2811411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974AA1-04B7-4C89-95AA-80482AC36C28}"/>
              </a:ext>
            </a:extLst>
          </p:cNvPr>
          <p:cNvCxnSpPr/>
          <p:nvPr/>
        </p:nvCxnSpPr>
        <p:spPr>
          <a:xfrm>
            <a:off x="4244939" y="2546459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875AE9-E54C-4972-A4D9-A84B7860A0D1}"/>
              </a:ext>
            </a:extLst>
          </p:cNvPr>
          <p:cNvCxnSpPr/>
          <p:nvPr/>
        </p:nvCxnSpPr>
        <p:spPr>
          <a:xfrm>
            <a:off x="3992939" y="2546459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DC7A156-0602-41DB-AA7E-4ED9241D14A9}"/>
              </a:ext>
            </a:extLst>
          </p:cNvPr>
          <p:cNvSpPr/>
          <p:nvPr/>
        </p:nvSpPr>
        <p:spPr>
          <a:xfrm rot="10800000">
            <a:off x="4100313" y="2408100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64F767-AFE7-44C7-9C6E-99B19961D6AA}"/>
              </a:ext>
            </a:extLst>
          </p:cNvPr>
          <p:cNvSpPr txBox="1"/>
          <p:nvPr/>
        </p:nvSpPr>
        <p:spPr>
          <a:xfrm>
            <a:off x="4279202" y="257931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r2</a:t>
            </a:r>
            <a:endParaRPr lang="zh-CN" altLang="en-US" sz="800" dirty="0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400B6243-9243-4C18-9667-3EB19C9FB9DF}"/>
              </a:ext>
            </a:extLst>
          </p:cNvPr>
          <p:cNvSpPr/>
          <p:nvPr/>
        </p:nvSpPr>
        <p:spPr>
          <a:xfrm rot="10800000">
            <a:off x="4299433" y="2660148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0B6E98-5D25-4764-9D9D-A7E39BF77BDF}"/>
              </a:ext>
            </a:extLst>
          </p:cNvPr>
          <p:cNvSpPr txBox="1"/>
          <p:nvPr/>
        </p:nvSpPr>
        <p:spPr>
          <a:xfrm>
            <a:off x="2663722" y="233286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r1</a:t>
            </a:r>
            <a:endParaRPr lang="zh-CN" altLang="en-US" sz="8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5542E7-43FF-4684-B269-756D6DFF06E0}"/>
              </a:ext>
            </a:extLst>
          </p:cNvPr>
          <p:cNvCxnSpPr/>
          <p:nvPr/>
        </p:nvCxnSpPr>
        <p:spPr>
          <a:xfrm>
            <a:off x="3233549" y="2806534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ED4EF0-C76A-4A48-A1FD-602B9C0CB58D}"/>
              </a:ext>
            </a:extLst>
          </p:cNvPr>
          <p:cNvCxnSpPr/>
          <p:nvPr/>
        </p:nvCxnSpPr>
        <p:spPr>
          <a:xfrm>
            <a:off x="2985985" y="2806534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660422-CEEF-4E12-B281-BBAFB8126D14}"/>
              </a:ext>
            </a:extLst>
          </p:cNvPr>
          <p:cNvCxnSpPr/>
          <p:nvPr/>
        </p:nvCxnSpPr>
        <p:spPr>
          <a:xfrm>
            <a:off x="2824222" y="2544180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9787D7-8521-4511-8F1E-018224575440}"/>
              </a:ext>
            </a:extLst>
          </p:cNvPr>
          <p:cNvCxnSpPr/>
          <p:nvPr/>
        </p:nvCxnSpPr>
        <p:spPr>
          <a:xfrm>
            <a:off x="2572222" y="2544180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F4BA4FE1-C15E-4431-875A-05B518EC96B9}"/>
              </a:ext>
            </a:extLst>
          </p:cNvPr>
          <p:cNvSpPr/>
          <p:nvPr/>
        </p:nvSpPr>
        <p:spPr>
          <a:xfrm rot="10800000">
            <a:off x="2679596" y="2405821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730095-2668-48A1-BBA7-9D2024B08144}"/>
              </a:ext>
            </a:extLst>
          </p:cNvPr>
          <p:cNvSpPr txBox="1"/>
          <p:nvPr/>
        </p:nvSpPr>
        <p:spPr>
          <a:xfrm>
            <a:off x="3072796" y="257931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r2</a:t>
            </a:r>
            <a:endParaRPr lang="zh-CN" altLang="en-US" sz="800" dirty="0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D07A72FD-1E19-4DD9-8ED7-77BF1D097781}"/>
              </a:ext>
            </a:extLst>
          </p:cNvPr>
          <p:cNvSpPr/>
          <p:nvPr/>
        </p:nvSpPr>
        <p:spPr>
          <a:xfrm rot="10800000">
            <a:off x="3092583" y="2655271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3C17E8-46B8-49D7-A188-5387334CD23F}"/>
              </a:ext>
            </a:extLst>
          </p:cNvPr>
          <p:cNvSpPr txBox="1"/>
          <p:nvPr/>
        </p:nvSpPr>
        <p:spPr>
          <a:xfrm>
            <a:off x="3386855" y="3656374"/>
            <a:ext cx="538609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rSum</a:t>
            </a:r>
            <a:r>
              <a:rPr lang="en-US" altLang="zh-CN" sz="800" dirty="0"/>
              <a:t> = r1+r2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98051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B4C6C-9A88-4603-B7F6-CE2E10BD113F}"/>
              </a:ext>
            </a:extLst>
          </p:cNvPr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FAFE8-CC8D-4336-BD2A-CE6F606D5BD5}"/>
              </a:ext>
            </a:extLst>
          </p:cNvPr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9A948-A099-408B-BA60-6D5C07A2145A}"/>
              </a:ext>
            </a:extLst>
          </p:cNvPr>
          <p:cNvSpPr txBox="1"/>
          <p:nvPr/>
        </p:nvSpPr>
        <p:spPr>
          <a:xfrm>
            <a:off x="3962400" y="2981949"/>
            <a:ext cx="12182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A1</a:t>
            </a:r>
            <a:endParaRPr lang="zh-CN" altLang="en-US" sz="800" dirty="0"/>
          </a:p>
        </p:txBody>
      </p:sp>
      <p:cxnSp>
        <p:nvCxnSpPr>
          <p:cNvPr id="5" name="直接连接符 25">
            <a:extLst>
              <a:ext uri="{FF2B5EF4-FFF2-40B4-BE49-F238E27FC236}">
                <a16:creationId xmlns:a16="http://schemas.microsoft.com/office/drawing/2014/main" id="{D5C9231B-B001-4BC9-B194-E37D1F065FDD}"/>
              </a:ext>
            </a:extLst>
          </p:cNvPr>
          <p:cNvCxnSpPr/>
          <p:nvPr/>
        </p:nvCxnSpPr>
        <p:spPr>
          <a:xfrm flipV="1">
            <a:off x="2819400" y="3462338"/>
            <a:ext cx="0" cy="13716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30">
            <a:extLst>
              <a:ext uri="{FF2B5EF4-FFF2-40B4-BE49-F238E27FC236}">
                <a16:creationId xmlns:a16="http://schemas.microsoft.com/office/drawing/2014/main" id="{3E7DD24B-2231-4832-A646-0879A6DC2C03}"/>
              </a:ext>
            </a:extLst>
          </p:cNvPr>
          <p:cNvCxnSpPr/>
          <p:nvPr/>
        </p:nvCxnSpPr>
        <p:spPr>
          <a:xfrm rot="-2700000" flipH="1" flipV="1">
            <a:off x="3058728" y="2658867"/>
            <a:ext cx="3903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31">
            <a:extLst>
              <a:ext uri="{FF2B5EF4-FFF2-40B4-BE49-F238E27FC236}">
                <a16:creationId xmlns:a16="http://schemas.microsoft.com/office/drawing/2014/main" id="{8FD08811-049A-4EC8-B880-A96BD01B4284}"/>
              </a:ext>
            </a:extLst>
          </p:cNvPr>
          <p:cNvCxnSpPr/>
          <p:nvPr/>
        </p:nvCxnSpPr>
        <p:spPr>
          <a:xfrm flipH="1" flipV="1">
            <a:off x="3933826" y="3150035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D165ABD-F140-49DD-8282-25BAE88F6A3D}"/>
              </a:ext>
            </a:extLst>
          </p:cNvPr>
          <p:cNvSpPr/>
          <p:nvPr/>
        </p:nvSpPr>
        <p:spPr>
          <a:xfrm>
            <a:off x="1042987" y="19365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7C490-5E03-45F3-9719-A9C1A4F21EDD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-12</a:t>
            </a:r>
          </a:p>
        </p:txBody>
      </p:sp>
      <p:sp>
        <p:nvSpPr>
          <p:cNvPr id="10" name="矩形 7">
            <a:extLst>
              <a:ext uri="{FF2B5EF4-FFF2-40B4-BE49-F238E27FC236}">
                <a16:creationId xmlns:a16="http://schemas.microsoft.com/office/drawing/2014/main" id="{BCDF1F66-64BA-4D7B-A64A-C36F4CE5A1A7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28">
            <a:extLst>
              <a:ext uri="{FF2B5EF4-FFF2-40B4-BE49-F238E27FC236}">
                <a16:creationId xmlns:a16="http://schemas.microsoft.com/office/drawing/2014/main" id="{888F2B2D-3181-4879-8C1B-37421A11E8DA}"/>
              </a:ext>
            </a:extLst>
          </p:cNvPr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B1233DD4-1234-4EF4-87F3-2437C5B9825D}"/>
              </a:ext>
            </a:extLst>
          </p:cNvPr>
          <p:cNvSpPr/>
          <p:nvPr/>
        </p:nvSpPr>
        <p:spPr>
          <a:xfrm>
            <a:off x="3351778" y="3091095"/>
            <a:ext cx="46101" cy="1106424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C25F86-7897-4300-AE7F-B9A1639D617D}"/>
              </a:ext>
            </a:extLst>
          </p:cNvPr>
          <p:cNvSpPr txBox="1"/>
          <p:nvPr/>
        </p:nvSpPr>
        <p:spPr>
          <a:xfrm>
            <a:off x="2533649" y="3146018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E29EE-4ADD-4665-B7D0-EE0E09D8441B}"/>
              </a:ext>
            </a:extLst>
          </p:cNvPr>
          <p:cNvSpPr txBox="1"/>
          <p:nvPr/>
        </p:nvSpPr>
        <p:spPr>
          <a:xfrm>
            <a:off x="2827844" y="3146018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D0F75A-6DBF-4EE1-844E-8D90E15FA8E5}"/>
              </a:ext>
            </a:extLst>
          </p:cNvPr>
          <p:cNvSpPr txBox="1"/>
          <p:nvPr/>
        </p:nvSpPr>
        <p:spPr>
          <a:xfrm>
            <a:off x="3362325" y="3010525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B1</a:t>
            </a:r>
            <a:endParaRPr lang="zh-CN" altLang="en-US" sz="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E449E6-CDDD-498B-8A5F-93F0387713DD}"/>
              </a:ext>
            </a:extLst>
          </p:cNvPr>
          <p:cNvCxnSpPr/>
          <p:nvPr/>
        </p:nvCxnSpPr>
        <p:spPr>
          <a:xfrm rot="16200000" flipH="1" flipV="1">
            <a:off x="2728913" y="3162301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B5A43AF-B5BA-47A2-8BA4-F14D486D970C}"/>
              </a:ext>
            </a:extLst>
          </p:cNvPr>
          <p:cNvSpPr txBox="1"/>
          <p:nvPr/>
        </p:nvSpPr>
        <p:spPr>
          <a:xfrm>
            <a:off x="3394669" y="2830505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B1</a:t>
            </a:r>
            <a:endParaRPr lang="zh-CN" altLang="en-US" sz="800" baseline="-25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812159-F3F0-42F3-9031-4B79C6386297}"/>
              </a:ext>
            </a:extLst>
          </p:cNvPr>
          <p:cNvCxnSpPr/>
          <p:nvPr/>
        </p:nvCxnSpPr>
        <p:spPr>
          <a:xfrm rot="13500000" flipH="1" flipV="1">
            <a:off x="3351331" y="2982376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FD5795-A687-4F05-A70C-86F87ADF22B2}"/>
              </a:ext>
            </a:extLst>
          </p:cNvPr>
          <p:cNvSpPr txBox="1"/>
          <p:nvPr/>
        </p:nvSpPr>
        <p:spPr>
          <a:xfrm>
            <a:off x="2859137" y="3619886"/>
            <a:ext cx="103714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Negative distance to 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20" name="椭圆 35">
            <a:extLst>
              <a:ext uri="{FF2B5EF4-FFF2-40B4-BE49-F238E27FC236}">
                <a16:creationId xmlns:a16="http://schemas.microsoft.com/office/drawing/2014/main" id="{73393974-9A78-47C5-918C-95E4A545BDD2}"/>
              </a:ext>
            </a:extLst>
          </p:cNvPr>
          <p:cNvSpPr/>
          <p:nvPr/>
        </p:nvSpPr>
        <p:spPr>
          <a:xfrm>
            <a:off x="3913444" y="312328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35">
            <a:extLst>
              <a:ext uri="{FF2B5EF4-FFF2-40B4-BE49-F238E27FC236}">
                <a16:creationId xmlns:a16="http://schemas.microsoft.com/office/drawing/2014/main" id="{86C7133B-1ED4-4637-895E-69541553EAF0}"/>
              </a:ext>
            </a:extLst>
          </p:cNvPr>
          <p:cNvSpPr/>
          <p:nvPr/>
        </p:nvSpPr>
        <p:spPr>
          <a:xfrm>
            <a:off x="3213357" y="303279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30">
            <a:extLst>
              <a:ext uri="{FF2B5EF4-FFF2-40B4-BE49-F238E27FC236}">
                <a16:creationId xmlns:a16="http://schemas.microsoft.com/office/drawing/2014/main" id="{EAD0B58C-C194-427D-8AF0-96F190B8DC4F}"/>
              </a:ext>
            </a:extLst>
          </p:cNvPr>
          <p:cNvCxnSpPr/>
          <p:nvPr/>
        </p:nvCxnSpPr>
        <p:spPr>
          <a:xfrm rot="-2700000" flipH="1" flipV="1">
            <a:off x="3046265" y="2589351"/>
            <a:ext cx="3903" cy="11887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C836654C-DE2D-4780-BBC9-8BD94454BDC0}"/>
              </a:ext>
            </a:extLst>
          </p:cNvPr>
          <p:cNvSpPr/>
          <p:nvPr/>
        </p:nvSpPr>
        <p:spPr>
          <a:xfrm rot="8100000">
            <a:off x="2911164" y="2580407"/>
            <a:ext cx="46101" cy="146304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48A0D7-8974-4928-B506-20D78EBBFFF8}"/>
              </a:ext>
            </a:extLst>
          </p:cNvPr>
          <p:cNvSpPr txBox="1"/>
          <p:nvPr/>
        </p:nvSpPr>
        <p:spPr>
          <a:xfrm>
            <a:off x="1448676" y="2417355"/>
            <a:ext cx="1524455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Minimum distance to e</a:t>
            </a:r>
            <a:r>
              <a:rPr lang="en-US" altLang="zh-CN" sz="800" baseline="-25000" dirty="0"/>
              <a:t>B1</a:t>
            </a:r>
            <a:r>
              <a:rPr lang="en-US" altLang="zh-CN" sz="800" dirty="0"/>
              <a:t> is positive. </a:t>
            </a:r>
          </a:p>
          <a:p>
            <a:pPr algn="ctr"/>
            <a:r>
              <a:rPr lang="en-US" altLang="zh-CN" sz="800" dirty="0"/>
              <a:t>Thus no support point for e</a:t>
            </a:r>
            <a:r>
              <a:rPr lang="en-US" altLang="zh-CN" sz="800" baseline="-25000" dirty="0"/>
              <a:t>B1</a:t>
            </a:r>
            <a:r>
              <a:rPr lang="en-US" altLang="zh-CN" sz="800" dirty="0"/>
              <a:t>. </a:t>
            </a:r>
            <a:endParaRPr lang="zh-CN" altLang="en-US" sz="800" baseline="-25000" dirty="0"/>
          </a:p>
        </p:txBody>
      </p:sp>
    </p:spTree>
    <p:extLst>
      <p:ext uri="{BB962C8B-B14F-4D97-AF65-F5344CB8AC3E}">
        <p14:creationId xmlns:p14="http://schemas.microsoft.com/office/powerpoint/2010/main" val="3832348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2EC04-30C4-442B-BFA5-D555DE5FCD86}"/>
              </a:ext>
            </a:extLst>
          </p:cNvPr>
          <p:cNvSpPr txBox="1"/>
          <p:nvPr/>
        </p:nvSpPr>
        <p:spPr>
          <a:xfrm>
            <a:off x="1497805" y="3231980"/>
            <a:ext cx="11862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B2</a:t>
            </a:r>
            <a:endParaRPr lang="zh-CN" alt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5A1FD-2D46-42BB-BBE3-ED07620F04A6}"/>
              </a:ext>
            </a:extLst>
          </p:cNvPr>
          <p:cNvSpPr txBox="1"/>
          <p:nvPr/>
        </p:nvSpPr>
        <p:spPr>
          <a:xfrm>
            <a:off x="1800852" y="3390737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9ECE7-D8C9-4272-B869-5858898BBF29}"/>
              </a:ext>
            </a:extLst>
          </p:cNvPr>
          <p:cNvSpPr txBox="1"/>
          <p:nvPr/>
        </p:nvSpPr>
        <p:spPr>
          <a:xfrm>
            <a:off x="1873200" y="2956517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0A543-D89B-4EDF-9156-DE9E5FAFA363}"/>
              </a:ext>
            </a:extLst>
          </p:cNvPr>
          <p:cNvSpPr txBox="1"/>
          <p:nvPr/>
        </p:nvSpPr>
        <p:spPr>
          <a:xfrm>
            <a:off x="2076450" y="3231980"/>
            <a:ext cx="12182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B1</a:t>
            </a:r>
            <a:endParaRPr lang="zh-CN" altLang="en-US" sz="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8A3302-D5DB-427E-ADAB-52305770C74C}"/>
              </a:ext>
            </a:extLst>
          </p:cNvPr>
          <p:cNvSpPr/>
          <p:nvPr/>
        </p:nvSpPr>
        <p:spPr>
          <a:xfrm>
            <a:off x="1042987" y="19365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1199F1-4A2D-4D89-BC87-14297ABA87F6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-13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461FA7-F997-41C4-A874-9DBD1DC6FE27}"/>
              </a:ext>
            </a:extLst>
          </p:cNvPr>
          <p:cNvSpPr>
            <a:spLocks noChangeAspect="1"/>
          </p:cNvSpPr>
          <p:nvPr/>
        </p:nvSpPr>
        <p:spPr>
          <a:xfrm>
            <a:off x="1628775" y="3300413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35">
            <a:extLst>
              <a:ext uri="{FF2B5EF4-FFF2-40B4-BE49-F238E27FC236}">
                <a16:creationId xmlns:a16="http://schemas.microsoft.com/office/drawing/2014/main" id="{0346EAD4-C75C-4084-8CDA-2439F7A0081A}"/>
              </a:ext>
            </a:extLst>
          </p:cNvPr>
          <p:cNvSpPr/>
          <p:nvPr/>
        </p:nvSpPr>
        <p:spPr>
          <a:xfrm>
            <a:off x="2025113" y="369478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35">
            <a:extLst>
              <a:ext uri="{FF2B5EF4-FFF2-40B4-BE49-F238E27FC236}">
                <a16:creationId xmlns:a16="http://schemas.microsoft.com/office/drawing/2014/main" id="{BB6F2407-0C07-4318-817E-BC3529C8DD70}"/>
              </a:ext>
            </a:extLst>
          </p:cNvPr>
          <p:cNvSpPr/>
          <p:nvPr/>
        </p:nvSpPr>
        <p:spPr>
          <a:xfrm>
            <a:off x="2025113" y="32852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16B2A7A-63B6-4CCA-9B7D-DF2C901CB357}"/>
              </a:ext>
            </a:extLst>
          </p:cNvPr>
          <p:cNvSpPr/>
          <p:nvPr/>
        </p:nvSpPr>
        <p:spPr>
          <a:xfrm rot="-2700000">
            <a:off x="3999883" y="3460812"/>
            <a:ext cx="46101" cy="32004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F543A3-4F03-4F73-A2ED-4B12B29165B0}"/>
              </a:ext>
            </a:extLst>
          </p:cNvPr>
          <p:cNvSpPr txBox="1"/>
          <p:nvPr/>
        </p:nvSpPr>
        <p:spPr>
          <a:xfrm>
            <a:off x="3105778" y="3646318"/>
            <a:ext cx="160301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end</a:t>
            </a:r>
            <a:endParaRPr lang="zh-CN" altLang="en-US" sz="800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2698EC-E6EE-45CD-8945-8C03F0F0E353}"/>
              </a:ext>
            </a:extLst>
          </p:cNvPr>
          <p:cNvSpPr txBox="1"/>
          <p:nvPr/>
        </p:nvSpPr>
        <p:spPr>
          <a:xfrm>
            <a:off x="1497805" y="3646318"/>
            <a:ext cx="11862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B3</a:t>
            </a:r>
            <a:endParaRPr lang="zh-CN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B5C395-ADAA-45E1-AA0D-B3822E72F17E}"/>
              </a:ext>
            </a:extLst>
          </p:cNvPr>
          <p:cNvSpPr txBox="1"/>
          <p:nvPr/>
        </p:nvSpPr>
        <p:spPr>
          <a:xfrm>
            <a:off x="2074893" y="3646318"/>
            <a:ext cx="11862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B4</a:t>
            </a:r>
            <a:endParaRPr lang="zh-CN" altLang="en-US" sz="800" dirty="0"/>
          </a:p>
        </p:txBody>
      </p:sp>
      <p:sp>
        <p:nvSpPr>
          <p:cNvPr id="15" name="椭圆 35">
            <a:extLst>
              <a:ext uri="{FF2B5EF4-FFF2-40B4-BE49-F238E27FC236}">
                <a16:creationId xmlns:a16="http://schemas.microsoft.com/office/drawing/2014/main" id="{483E4AA4-A456-4561-B53F-CC4E566A94CF}"/>
              </a:ext>
            </a:extLst>
          </p:cNvPr>
          <p:cNvSpPr/>
          <p:nvPr/>
        </p:nvSpPr>
        <p:spPr>
          <a:xfrm>
            <a:off x="1610775" y="369478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35">
            <a:extLst>
              <a:ext uri="{FF2B5EF4-FFF2-40B4-BE49-F238E27FC236}">
                <a16:creationId xmlns:a16="http://schemas.microsoft.com/office/drawing/2014/main" id="{A047F741-5AA7-4173-AE4E-94AD17D6C6EA}"/>
              </a:ext>
            </a:extLst>
          </p:cNvPr>
          <p:cNvSpPr/>
          <p:nvPr/>
        </p:nvSpPr>
        <p:spPr>
          <a:xfrm>
            <a:off x="1613156" y="32852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35">
            <a:extLst>
              <a:ext uri="{FF2B5EF4-FFF2-40B4-BE49-F238E27FC236}">
                <a16:creationId xmlns:a16="http://schemas.microsoft.com/office/drawing/2014/main" id="{FA072D26-A2D9-4D27-BD9A-3EEEF022B8DB}"/>
              </a:ext>
            </a:extLst>
          </p:cNvPr>
          <p:cNvSpPr/>
          <p:nvPr/>
        </p:nvSpPr>
        <p:spPr>
          <a:xfrm>
            <a:off x="3563400" y="29804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28">
            <a:extLst>
              <a:ext uri="{FF2B5EF4-FFF2-40B4-BE49-F238E27FC236}">
                <a16:creationId xmlns:a16="http://schemas.microsoft.com/office/drawing/2014/main" id="{A55696F4-80A6-4EB9-93AF-12DB09FF0CF5}"/>
              </a:ext>
            </a:extLst>
          </p:cNvPr>
          <p:cNvSpPr>
            <a:spLocks/>
          </p:cNvSpPr>
          <p:nvPr/>
        </p:nvSpPr>
        <p:spPr>
          <a:xfrm rot="2700000">
            <a:off x="1646157" y="3152764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FDE949-58E9-49C0-B107-E8DCC83CB70F}"/>
              </a:ext>
            </a:extLst>
          </p:cNvPr>
          <p:cNvCxnSpPr/>
          <p:nvPr/>
        </p:nvCxnSpPr>
        <p:spPr>
          <a:xfrm rot="18900000" flipH="1" flipV="1">
            <a:off x="1714733" y="2807113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EC63D7-BA9D-4C11-A9E6-5443F0EF8581}"/>
              </a:ext>
            </a:extLst>
          </p:cNvPr>
          <p:cNvCxnSpPr/>
          <p:nvPr/>
        </p:nvCxnSpPr>
        <p:spPr>
          <a:xfrm rot="8100000" flipH="1" flipV="1">
            <a:off x="2494558" y="3589684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0F4C10-554F-42EF-849B-A747B2E8DCE1}"/>
              </a:ext>
            </a:extLst>
          </p:cNvPr>
          <p:cNvCxnSpPr/>
          <p:nvPr/>
        </p:nvCxnSpPr>
        <p:spPr>
          <a:xfrm rot="13500000" flipH="1" flipV="1">
            <a:off x="1649987" y="3073208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93089C-9B86-479D-A5AC-D04D66B05547}"/>
              </a:ext>
            </a:extLst>
          </p:cNvPr>
          <p:cNvCxnSpPr/>
          <p:nvPr/>
        </p:nvCxnSpPr>
        <p:spPr>
          <a:xfrm rot="2700000" flipH="1" flipV="1">
            <a:off x="2267157" y="3034684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45541E0-0CDB-4C2E-ADDD-98404ED788E0}"/>
              </a:ext>
            </a:extLst>
          </p:cNvPr>
          <p:cNvSpPr txBox="1"/>
          <p:nvPr/>
        </p:nvSpPr>
        <p:spPr>
          <a:xfrm>
            <a:off x="1497805" y="301052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B1</a:t>
            </a:r>
            <a:endParaRPr lang="zh-CN" altLang="en-US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FE2323-D0AF-4807-B509-8806A45638F8}"/>
              </a:ext>
            </a:extLst>
          </p:cNvPr>
          <p:cNvSpPr txBox="1"/>
          <p:nvPr/>
        </p:nvSpPr>
        <p:spPr>
          <a:xfrm>
            <a:off x="1497805" y="2727156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B4</a:t>
            </a:r>
            <a:endParaRPr lang="zh-CN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E52748-0D2D-43E6-8CAF-C12216528073}"/>
              </a:ext>
            </a:extLst>
          </p:cNvPr>
          <p:cNvSpPr txBox="1"/>
          <p:nvPr/>
        </p:nvSpPr>
        <p:spPr>
          <a:xfrm>
            <a:off x="2569340" y="3646318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B2</a:t>
            </a:r>
            <a:endParaRPr lang="zh-CN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F482D4-F3DA-453A-8634-4FFABBC3EC4B}"/>
              </a:ext>
            </a:extLst>
          </p:cNvPr>
          <p:cNvSpPr txBox="1"/>
          <p:nvPr/>
        </p:nvSpPr>
        <p:spPr>
          <a:xfrm>
            <a:off x="2340740" y="2931943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B3</a:t>
            </a:r>
            <a:endParaRPr lang="zh-CN" altLang="en-US" sz="8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4283210-F55D-42B4-A460-0E938D21ED4A}"/>
              </a:ext>
            </a:extLst>
          </p:cNvPr>
          <p:cNvSpPr>
            <a:spLocks noChangeAspect="1"/>
          </p:cNvSpPr>
          <p:nvPr/>
        </p:nvSpPr>
        <p:spPr>
          <a:xfrm>
            <a:off x="1885951" y="3138486"/>
            <a:ext cx="323849" cy="323849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85687B-7857-480D-93CF-1C054ABD3B48}"/>
              </a:ext>
            </a:extLst>
          </p:cNvPr>
          <p:cNvSpPr>
            <a:spLocks noChangeAspect="1"/>
          </p:cNvSpPr>
          <p:nvPr/>
        </p:nvSpPr>
        <p:spPr>
          <a:xfrm>
            <a:off x="2969421" y="2383630"/>
            <a:ext cx="1231105" cy="1231105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DA53CA-7854-42EE-AA35-8C72AE05CBCF}"/>
              </a:ext>
            </a:extLst>
          </p:cNvPr>
          <p:cNvCxnSpPr/>
          <p:nvPr/>
        </p:nvCxnSpPr>
        <p:spPr>
          <a:xfrm>
            <a:off x="3581400" y="2988468"/>
            <a:ext cx="0" cy="822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6F0691-C9C4-438E-9ACD-1FF2ADBDB282}"/>
              </a:ext>
            </a:extLst>
          </p:cNvPr>
          <p:cNvCxnSpPr/>
          <p:nvPr/>
        </p:nvCxnSpPr>
        <p:spPr>
          <a:xfrm rot="5400000">
            <a:off x="3176587" y="2581274"/>
            <a:ext cx="0" cy="822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75CA44E-1655-42D7-B305-26BCF7D19454}"/>
              </a:ext>
            </a:extLst>
          </p:cNvPr>
          <p:cNvCxnSpPr/>
          <p:nvPr/>
        </p:nvCxnSpPr>
        <p:spPr>
          <a:xfrm rot="-2700000">
            <a:off x="3339969" y="2419376"/>
            <a:ext cx="0" cy="1554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54BF56-70C4-4D87-AED9-288AB5E1185C}"/>
              </a:ext>
            </a:extLst>
          </p:cNvPr>
          <p:cNvCxnSpPr/>
          <p:nvPr/>
        </p:nvCxnSpPr>
        <p:spPr>
          <a:xfrm rot="2700000" flipH="1">
            <a:off x="3464038" y="2948286"/>
            <a:ext cx="2381" cy="32004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66AE21-7F43-489A-83EC-07EB4B5D7243}"/>
              </a:ext>
            </a:extLst>
          </p:cNvPr>
          <p:cNvCxnSpPr/>
          <p:nvPr/>
        </p:nvCxnSpPr>
        <p:spPr>
          <a:xfrm>
            <a:off x="3583782" y="2988470"/>
            <a:ext cx="534379" cy="53390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3754DD5-F509-4C83-9974-0DB770896793}"/>
              </a:ext>
            </a:extLst>
          </p:cNvPr>
          <p:cNvSpPr txBox="1"/>
          <p:nvPr/>
        </p:nvSpPr>
        <p:spPr>
          <a:xfrm>
            <a:off x="3652838" y="2817642"/>
            <a:ext cx="12182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B1</a:t>
            </a:r>
            <a:endParaRPr lang="zh-CN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E7B4E0-E651-4AAD-966D-975BC764DAA6}"/>
              </a:ext>
            </a:extLst>
          </p:cNvPr>
          <p:cNvSpPr txBox="1"/>
          <p:nvPr/>
        </p:nvSpPr>
        <p:spPr>
          <a:xfrm>
            <a:off x="3606751" y="245169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7B9DF3-212A-4911-8D48-A3D97878796D}"/>
              </a:ext>
            </a:extLst>
          </p:cNvPr>
          <p:cNvSpPr txBox="1"/>
          <p:nvPr/>
        </p:nvSpPr>
        <p:spPr>
          <a:xfrm>
            <a:off x="3105778" y="3114512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1FBB42-79DA-497B-A5B0-9DA5408E4AB5}"/>
              </a:ext>
            </a:extLst>
          </p:cNvPr>
          <p:cNvSpPr txBox="1"/>
          <p:nvPr/>
        </p:nvSpPr>
        <p:spPr>
          <a:xfrm>
            <a:off x="4276901" y="3122204"/>
            <a:ext cx="19236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start</a:t>
            </a:r>
            <a:endParaRPr lang="zh-CN" altLang="en-US" sz="8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DAC063-91DC-4C31-97D6-014E0CB0CCE6}"/>
              </a:ext>
            </a:extLst>
          </p:cNvPr>
          <p:cNvSpPr txBox="1"/>
          <p:nvPr/>
        </p:nvSpPr>
        <p:spPr>
          <a:xfrm>
            <a:off x="4046211" y="3593692"/>
            <a:ext cx="6251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Collision depth</a:t>
            </a:r>
            <a:endParaRPr lang="zh-CN" altLang="en-US" sz="800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B4565A-C5AD-4F53-A457-E02391808470}"/>
              </a:ext>
            </a:extLst>
          </p:cNvPr>
          <p:cNvSpPr txBox="1"/>
          <p:nvPr/>
        </p:nvSpPr>
        <p:spPr>
          <a:xfrm>
            <a:off x="2525139" y="2217329"/>
            <a:ext cx="676467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Collision normal</a:t>
            </a:r>
            <a:endParaRPr lang="zh-CN" altLang="en-US" sz="800" baseline="-25000" dirty="0"/>
          </a:p>
        </p:txBody>
      </p:sp>
      <p:sp>
        <p:nvSpPr>
          <p:cNvPr id="40" name="Freeform 68">
            <a:extLst>
              <a:ext uri="{FF2B5EF4-FFF2-40B4-BE49-F238E27FC236}">
                <a16:creationId xmlns:a16="http://schemas.microsoft.com/office/drawing/2014/main" id="{0B80F0E8-D393-4DD5-9830-5FDEDB72DD40}"/>
              </a:ext>
            </a:extLst>
          </p:cNvPr>
          <p:cNvSpPr/>
          <p:nvPr/>
        </p:nvSpPr>
        <p:spPr>
          <a:xfrm rot="16441678">
            <a:off x="3915505" y="2691160"/>
            <a:ext cx="136506" cy="770370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06" h="574845">
                <a:moveTo>
                  <a:pt x="118306" y="0"/>
                </a:moveTo>
                <a:cubicBezTo>
                  <a:pt x="136506" y="60495"/>
                  <a:pt x="2622" y="185385"/>
                  <a:pt x="1311" y="241265"/>
                </a:cubicBezTo>
                <a:cubicBezTo>
                  <a:pt x="0" y="297145"/>
                  <a:pt x="108871" y="279686"/>
                  <a:pt x="110442" y="335283"/>
                </a:cubicBezTo>
                <a:cubicBezTo>
                  <a:pt x="112013" y="390880"/>
                  <a:pt x="84436" y="529279"/>
                  <a:pt x="10737" y="574845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69">
            <a:extLst>
              <a:ext uri="{FF2B5EF4-FFF2-40B4-BE49-F238E27FC236}">
                <a16:creationId xmlns:a16="http://schemas.microsoft.com/office/drawing/2014/main" id="{A8A30F55-0B71-4538-A063-2AD7E2FD038D}"/>
              </a:ext>
            </a:extLst>
          </p:cNvPr>
          <p:cNvSpPr/>
          <p:nvPr/>
        </p:nvSpPr>
        <p:spPr>
          <a:xfrm rot="6716027">
            <a:off x="2882679" y="2327070"/>
            <a:ext cx="440177" cy="870359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46881 w 146881"/>
              <a:gd name="connsiteY0" fmla="*/ 0 h 574845"/>
              <a:gd name="connsiteX1" fmla="*/ 1311 w 146881"/>
              <a:gd name="connsiteY1" fmla="*/ 177298 h 574845"/>
              <a:gd name="connsiteX2" fmla="*/ 139017 w 146881"/>
              <a:gd name="connsiteY2" fmla="*/ 335283 h 574845"/>
              <a:gd name="connsiteX3" fmla="*/ 39312 w 146881"/>
              <a:gd name="connsiteY3" fmla="*/ 574845 h 574845"/>
              <a:gd name="connsiteX0" fmla="*/ 179005 w 179005"/>
              <a:gd name="connsiteY0" fmla="*/ 0 h 560630"/>
              <a:gd name="connsiteX1" fmla="*/ 33435 w 179005"/>
              <a:gd name="connsiteY1" fmla="*/ 177298 h 560630"/>
              <a:gd name="connsiteX2" fmla="*/ 171141 w 179005"/>
              <a:gd name="connsiteY2" fmla="*/ 335283 h 560630"/>
              <a:gd name="connsiteX3" fmla="*/ 0 w 179005"/>
              <a:gd name="connsiteY3" fmla="*/ 560630 h 560630"/>
              <a:gd name="connsiteX0" fmla="*/ 179005 w 183103"/>
              <a:gd name="connsiteY0" fmla="*/ 0 h 560630"/>
              <a:gd name="connsiteX1" fmla="*/ 71773 w 183103"/>
              <a:gd name="connsiteY1" fmla="*/ 174659 h 560630"/>
              <a:gd name="connsiteX2" fmla="*/ 171141 w 183103"/>
              <a:gd name="connsiteY2" fmla="*/ 335283 h 560630"/>
              <a:gd name="connsiteX3" fmla="*/ 0 w 183103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05" h="560630">
                <a:moveTo>
                  <a:pt x="179005" y="0"/>
                </a:moveTo>
                <a:cubicBezTo>
                  <a:pt x="106717" y="67603"/>
                  <a:pt x="88881" y="112205"/>
                  <a:pt x="71773" y="174659"/>
                </a:cubicBezTo>
                <a:cubicBezTo>
                  <a:pt x="54665" y="237113"/>
                  <a:pt x="73858" y="308359"/>
                  <a:pt x="76357" y="374723"/>
                </a:cubicBezTo>
                <a:cubicBezTo>
                  <a:pt x="79212" y="450534"/>
                  <a:pt x="73699" y="515064"/>
                  <a:pt x="0" y="560630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70">
            <a:extLst>
              <a:ext uri="{FF2B5EF4-FFF2-40B4-BE49-F238E27FC236}">
                <a16:creationId xmlns:a16="http://schemas.microsoft.com/office/drawing/2014/main" id="{E26217FB-9CAC-406B-AA50-0C67AB1FF4B3}"/>
              </a:ext>
            </a:extLst>
          </p:cNvPr>
          <p:cNvSpPr/>
          <p:nvPr/>
        </p:nvSpPr>
        <p:spPr>
          <a:xfrm rot="21900000">
            <a:off x="3204157" y="3222141"/>
            <a:ext cx="133595" cy="495573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30022 w 130022"/>
              <a:gd name="connsiteY0" fmla="*/ 0 h 660349"/>
              <a:gd name="connsiteX1" fmla="*/ 13027 w 130022"/>
              <a:gd name="connsiteY1" fmla="*/ 241265 h 660349"/>
              <a:gd name="connsiteX2" fmla="*/ 122158 w 130022"/>
              <a:gd name="connsiteY2" fmla="*/ 335283 h 660349"/>
              <a:gd name="connsiteX3" fmla="*/ 0 w 130022"/>
              <a:gd name="connsiteY3" fmla="*/ 660348 h 66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022" h="660349">
                <a:moveTo>
                  <a:pt x="130022" y="0"/>
                </a:moveTo>
                <a:cubicBezTo>
                  <a:pt x="57847" y="78992"/>
                  <a:pt x="14338" y="185385"/>
                  <a:pt x="13027" y="241265"/>
                </a:cubicBezTo>
                <a:cubicBezTo>
                  <a:pt x="11716" y="297145"/>
                  <a:pt x="124329" y="265436"/>
                  <a:pt x="122158" y="335283"/>
                </a:cubicBezTo>
                <a:cubicBezTo>
                  <a:pt x="119987" y="405130"/>
                  <a:pt x="66831" y="507309"/>
                  <a:pt x="0" y="660348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C7F206-09ED-4662-8273-FE89FC6F5FF3}"/>
              </a:ext>
            </a:extLst>
          </p:cNvPr>
          <p:cNvSpPr txBox="1"/>
          <p:nvPr/>
        </p:nvSpPr>
        <p:spPr>
          <a:xfrm>
            <a:off x="3440905" y="3091487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B1</a:t>
            </a:r>
            <a:endParaRPr lang="zh-CN" altLang="en-US" sz="800" dirty="0"/>
          </a:p>
        </p:txBody>
      </p:sp>
      <p:sp>
        <p:nvSpPr>
          <p:cNvPr id="44" name="Freeform 72">
            <a:extLst>
              <a:ext uri="{FF2B5EF4-FFF2-40B4-BE49-F238E27FC236}">
                <a16:creationId xmlns:a16="http://schemas.microsoft.com/office/drawing/2014/main" id="{EE5632D3-D4E0-4061-97BA-507A4DEC0D7D}"/>
              </a:ext>
            </a:extLst>
          </p:cNvPr>
          <p:cNvSpPr/>
          <p:nvPr/>
        </p:nvSpPr>
        <p:spPr>
          <a:xfrm rot="1460766">
            <a:off x="2276247" y="2960733"/>
            <a:ext cx="619634" cy="460482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46881 w 146881"/>
              <a:gd name="connsiteY0" fmla="*/ 0 h 574845"/>
              <a:gd name="connsiteX1" fmla="*/ 1311 w 146881"/>
              <a:gd name="connsiteY1" fmla="*/ 177298 h 574845"/>
              <a:gd name="connsiteX2" fmla="*/ 139017 w 146881"/>
              <a:gd name="connsiteY2" fmla="*/ 335283 h 574845"/>
              <a:gd name="connsiteX3" fmla="*/ 39312 w 146881"/>
              <a:gd name="connsiteY3" fmla="*/ 574845 h 574845"/>
              <a:gd name="connsiteX0" fmla="*/ 179005 w 179005"/>
              <a:gd name="connsiteY0" fmla="*/ 0 h 560630"/>
              <a:gd name="connsiteX1" fmla="*/ 33435 w 179005"/>
              <a:gd name="connsiteY1" fmla="*/ 177298 h 560630"/>
              <a:gd name="connsiteX2" fmla="*/ 171141 w 179005"/>
              <a:gd name="connsiteY2" fmla="*/ 335283 h 560630"/>
              <a:gd name="connsiteX3" fmla="*/ 0 w 179005"/>
              <a:gd name="connsiteY3" fmla="*/ 560630 h 560630"/>
              <a:gd name="connsiteX0" fmla="*/ 179005 w 183103"/>
              <a:gd name="connsiteY0" fmla="*/ 0 h 560630"/>
              <a:gd name="connsiteX1" fmla="*/ 71773 w 183103"/>
              <a:gd name="connsiteY1" fmla="*/ 174659 h 560630"/>
              <a:gd name="connsiteX2" fmla="*/ 171141 w 183103"/>
              <a:gd name="connsiteY2" fmla="*/ 335283 h 560630"/>
              <a:gd name="connsiteX3" fmla="*/ 0 w 183103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0 w 179005"/>
              <a:gd name="connsiteY2" fmla="*/ 560630 h 560630"/>
              <a:gd name="connsiteX0" fmla="*/ 209663 w 209663"/>
              <a:gd name="connsiteY0" fmla="*/ 0 h 529627"/>
              <a:gd name="connsiteX1" fmla="*/ 102431 w 209663"/>
              <a:gd name="connsiteY1" fmla="*/ 174659 h 529627"/>
              <a:gd name="connsiteX2" fmla="*/ 0 w 209663"/>
              <a:gd name="connsiteY2" fmla="*/ 529627 h 529627"/>
              <a:gd name="connsiteX0" fmla="*/ 209663 w 209663"/>
              <a:gd name="connsiteY0" fmla="*/ 0 h 529627"/>
              <a:gd name="connsiteX1" fmla="*/ 92154 w 209663"/>
              <a:gd name="connsiteY1" fmla="*/ 190467 h 529627"/>
              <a:gd name="connsiteX2" fmla="*/ 0 w 209663"/>
              <a:gd name="connsiteY2" fmla="*/ 529627 h 52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663" h="529627">
                <a:moveTo>
                  <a:pt x="209663" y="0"/>
                </a:moveTo>
                <a:cubicBezTo>
                  <a:pt x="137375" y="67603"/>
                  <a:pt x="127098" y="102196"/>
                  <a:pt x="92154" y="190467"/>
                </a:cubicBezTo>
                <a:cubicBezTo>
                  <a:pt x="57210" y="278738"/>
                  <a:pt x="14953" y="449217"/>
                  <a:pt x="0" y="529627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5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27635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/>
          </p:cNvSpPr>
          <p:nvPr/>
        </p:nvSpPr>
        <p:spPr>
          <a:xfrm>
            <a:off x="3296714" y="2132468"/>
            <a:ext cx="914400" cy="27432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11114" y="1926370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114" y="1926370"/>
                <a:ext cx="530466" cy="215444"/>
              </a:xfrm>
              <a:prstGeom prst="rect">
                <a:avLst/>
              </a:prstGeom>
              <a:blipFill rotWithShape="0">
                <a:blip r:embed="rId2"/>
                <a:stretch>
                  <a:fillRect l="-6897" r="-4598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Or 4"/>
          <p:cNvSpPr>
            <a:spLocks noChangeAspect="1"/>
          </p:cNvSpPr>
          <p:nvPr/>
        </p:nvSpPr>
        <p:spPr>
          <a:xfrm>
            <a:off x="4192826" y="2122573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11114" y="2405152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114" y="2405152"/>
                <a:ext cx="530466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6897" r="-4598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67786" y="1926370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786" y="1926370"/>
                <a:ext cx="530466" cy="215444"/>
              </a:xfrm>
              <a:prstGeom prst="rect">
                <a:avLst/>
              </a:prstGeom>
              <a:blipFill rotWithShape="0">
                <a:blip r:embed="rId4"/>
                <a:stretch>
                  <a:fillRect l="-6897" r="-5747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73854" y="2405152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[3]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854" y="2405152"/>
                <a:ext cx="530466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6897" r="-5747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6"/>
          <p:cNvCxnSpPr/>
          <p:nvPr/>
        </p:nvCxnSpPr>
        <p:spPr>
          <a:xfrm>
            <a:off x="4205310" y="2269628"/>
            <a:ext cx="182880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6"/>
          <p:cNvCxnSpPr/>
          <p:nvPr/>
        </p:nvCxnSpPr>
        <p:spPr>
          <a:xfrm flipV="1">
            <a:off x="3753914" y="1949588"/>
            <a:ext cx="0" cy="18288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6"/>
          <p:cNvCxnSpPr/>
          <p:nvPr/>
        </p:nvCxnSpPr>
        <p:spPr>
          <a:xfrm flipH="1">
            <a:off x="3113834" y="2269628"/>
            <a:ext cx="182880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6"/>
          <p:cNvCxnSpPr/>
          <p:nvPr/>
        </p:nvCxnSpPr>
        <p:spPr>
          <a:xfrm>
            <a:off x="3753914" y="2406788"/>
            <a:ext cx="0" cy="18288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48322" y="1680030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2" y="1680030"/>
                <a:ext cx="811184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4511" r="-375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05731" y="2165761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731" y="2165761"/>
                <a:ext cx="811184" cy="215444"/>
              </a:xfrm>
              <a:prstGeom prst="rect">
                <a:avLst/>
              </a:prstGeom>
              <a:blipFill rotWithShape="0">
                <a:blip r:embed="rId7"/>
                <a:stretch>
                  <a:fillRect l="-4511" r="-3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348322" y="2589013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2" y="2589013"/>
                <a:ext cx="811184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4511" r="-375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212346" y="2165761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 smtClean="0">
                          <a:latin typeface="Cambria Math"/>
                        </a:rPr>
                        <m:t>[3]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346" y="2165761"/>
                <a:ext cx="811184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5263" r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owchart: Or 19"/>
          <p:cNvSpPr>
            <a:spLocks noChangeAspect="1"/>
          </p:cNvSpPr>
          <p:nvPr/>
        </p:nvSpPr>
        <p:spPr>
          <a:xfrm>
            <a:off x="4192826" y="2388500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Or 20"/>
          <p:cNvSpPr>
            <a:spLocks noChangeAspect="1"/>
          </p:cNvSpPr>
          <p:nvPr/>
        </p:nvSpPr>
        <p:spPr>
          <a:xfrm>
            <a:off x="3278426" y="2122573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Or 21"/>
          <p:cNvSpPr>
            <a:spLocks noChangeAspect="1"/>
          </p:cNvSpPr>
          <p:nvPr/>
        </p:nvSpPr>
        <p:spPr>
          <a:xfrm>
            <a:off x="3278426" y="2388500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3CCA7D-B5DE-4AE0-81EB-8DC95232D1CA}"/>
                  </a:ext>
                </a:extLst>
              </p:cNvPr>
              <p:cNvSpPr txBox="1"/>
              <p:nvPr/>
            </p:nvSpPr>
            <p:spPr>
              <a:xfrm>
                <a:off x="2895600" y="4445951"/>
                <a:ext cx="2259849" cy="58477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Figure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 9−3</m:t>
                      </m:r>
                    </m:oMath>
                  </m:oMathPara>
                </a14:m>
                <a:endParaRPr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3CCA7D-B5DE-4AE0-81EB-8DC95232D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445951"/>
                <a:ext cx="2259849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07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8882E5-958E-4CFB-A842-782165B455EA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D587B-C2B2-4A79-9EEC-081B53BD20A2}"/>
              </a:ext>
            </a:extLst>
          </p:cNvPr>
          <p:cNvSpPr txBox="1"/>
          <p:nvPr/>
        </p:nvSpPr>
        <p:spPr>
          <a:xfrm>
            <a:off x="3903354" y="2485893"/>
            <a:ext cx="10579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c1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11600-75FA-4BDE-A5BF-6D6309DA810A}"/>
              </a:ext>
            </a:extLst>
          </p:cNvPr>
          <p:cNvSpPr txBox="1"/>
          <p:nvPr/>
        </p:nvSpPr>
        <p:spPr>
          <a:xfrm>
            <a:off x="3540772" y="2856840"/>
            <a:ext cx="97784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r1</a:t>
            </a:r>
            <a:endParaRPr lang="zh-CN" altLang="en-US" sz="9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24CC412-E532-4383-A6D6-20B40AA377CC}"/>
              </a:ext>
            </a:extLst>
          </p:cNvPr>
          <p:cNvCxnSpPr>
            <a:stCxn id="7" idx="4"/>
          </p:cNvCxnSpPr>
          <p:nvPr/>
        </p:nvCxnSpPr>
        <p:spPr>
          <a:xfrm>
            <a:off x="3960239" y="2858047"/>
            <a:ext cx="0" cy="110258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12">
            <a:extLst>
              <a:ext uri="{FF2B5EF4-FFF2-40B4-BE49-F238E27FC236}">
                <a16:creationId xmlns:a16="http://schemas.microsoft.com/office/drawing/2014/main" id="{05D580DA-E635-4722-BD82-A9DB48F7D41D}"/>
              </a:ext>
            </a:extLst>
          </p:cNvPr>
          <p:cNvSpPr/>
          <p:nvPr/>
        </p:nvSpPr>
        <p:spPr>
          <a:xfrm>
            <a:off x="3942239" y="2822047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92073E-DD37-4578-9027-570FEF892025}"/>
              </a:ext>
            </a:extLst>
          </p:cNvPr>
          <p:cNvSpPr txBox="1"/>
          <p:nvPr/>
        </p:nvSpPr>
        <p:spPr>
          <a:xfrm>
            <a:off x="4987567" y="2607395"/>
            <a:ext cx="31098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Normal</a:t>
            </a:r>
            <a:endParaRPr lang="zh-CN" altLang="en-US" sz="800" dirty="0"/>
          </a:p>
        </p:txBody>
      </p:sp>
      <p:cxnSp>
        <p:nvCxnSpPr>
          <p:cNvPr id="9" name="曲线连接符 14">
            <a:extLst>
              <a:ext uri="{FF2B5EF4-FFF2-40B4-BE49-F238E27FC236}">
                <a16:creationId xmlns:a16="http://schemas.microsoft.com/office/drawing/2014/main" id="{B892252F-0CA7-4E3C-BA16-07868A901544}"/>
              </a:ext>
            </a:extLst>
          </p:cNvPr>
          <p:cNvCxnSpPr/>
          <p:nvPr/>
        </p:nvCxnSpPr>
        <p:spPr>
          <a:xfrm flipV="1">
            <a:off x="4310021" y="2579966"/>
            <a:ext cx="623043" cy="174387"/>
          </a:xfrm>
          <a:prstGeom prst="bentConnector3">
            <a:avLst>
              <a:gd name="adj1" fmla="val -832"/>
            </a:avLst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2">
            <a:extLst>
              <a:ext uri="{FF2B5EF4-FFF2-40B4-BE49-F238E27FC236}">
                <a16:creationId xmlns:a16="http://schemas.microsoft.com/office/drawing/2014/main" id="{FE1E1A7E-535D-4F6F-A52A-66DA84381F15}"/>
              </a:ext>
            </a:extLst>
          </p:cNvPr>
          <p:cNvCxnSpPr/>
          <p:nvPr/>
        </p:nvCxnSpPr>
        <p:spPr>
          <a:xfrm>
            <a:off x="3966587" y="2968305"/>
            <a:ext cx="6400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64">
            <a:extLst>
              <a:ext uri="{FF2B5EF4-FFF2-40B4-BE49-F238E27FC236}">
                <a16:creationId xmlns:a16="http://schemas.microsoft.com/office/drawing/2014/main" id="{5DC7D2A0-138C-4F86-9382-8615376D9CDA}"/>
              </a:ext>
            </a:extLst>
          </p:cNvPr>
          <p:cNvCxnSpPr/>
          <p:nvPr/>
        </p:nvCxnSpPr>
        <p:spPr>
          <a:xfrm>
            <a:off x="3966587" y="2837649"/>
            <a:ext cx="6400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451027A-D6E3-4AC1-A678-87664902D5A8}"/>
              </a:ext>
            </a:extLst>
          </p:cNvPr>
          <p:cNvSpPr txBox="1"/>
          <p:nvPr/>
        </p:nvSpPr>
        <p:spPr>
          <a:xfrm>
            <a:off x="4987567" y="2783785"/>
            <a:ext cx="25648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Depth</a:t>
            </a:r>
            <a:endParaRPr lang="zh-CN" altLang="en-US" sz="800" dirty="0"/>
          </a:p>
        </p:txBody>
      </p:sp>
      <p:sp>
        <p:nvSpPr>
          <p:cNvPr id="13" name="矩形 2">
            <a:extLst>
              <a:ext uri="{FF2B5EF4-FFF2-40B4-BE49-F238E27FC236}">
                <a16:creationId xmlns:a16="http://schemas.microsoft.com/office/drawing/2014/main" id="{A87D4C47-4FC5-484B-B613-33DE4D8CB887}"/>
              </a:ext>
            </a:extLst>
          </p:cNvPr>
          <p:cNvSpPr/>
          <p:nvPr/>
        </p:nvSpPr>
        <p:spPr>
          <a:xfrm>
            <a:off x="3460718" y="2837649"/>
            <a:ext cx="999042" cy="8067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25">
            <a:extLst>
              <a:ext uri="{FF2B5EF4-FFF2-40B4-BE49-F238E27FC236}">
                <a16:creationId xmlns:a16="http://schemas.microsoft.com/office/drawing/2014/main" id="{DAC5C954-FD26-468D-A90F-7069923BABFA}"/>
              </a:ext>
            </a:extLst>
          </p:cNvPr>
          <p:cNvSpPr/>
          <p:nvPr/>
        </p:nvSpPr>
        <p:spPr>
          <a:xfrm>
            <a:off x="3942239" y="295030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F3A4F0-487F-4585-B20C-DE2EF3427637}"/>
              </a:ext>
            </a:extLst>
          </p:cNvPr>
          <p:cNvSpPr txBox="1"/>
          <p:nvPr/>
        </p:nvSpPr>
        <p:spPr>
          <a:xfrm>
            <a:off x="4987567" y="2995287"/>
            <a:ext cx="15869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End</a:t>
            </a:r>
            <a:endParaRPr lang="zh-CN" altLang="en-US" sz="800" dirty="0"/>
          </a:p>
        </p:txBody>
      </p:sp>
      <p:cxnSp>
        <p:nvCxnSpPr>
          <p:cNvPr id="16" name="直接箭头连接符 36">
            <a:extLst>
              <a:ext uri="{FF2B5EF4-FFF2-40B4-BE49-F238E27FC236}">
                <a16:creationId xmlns:a16="http://schemas.microsoft.com/office/drawing/2014/main" id="{2055DA3C-6482-44D7-9565-FC209400F69F}"/>
              </a:ext>
            </a:extLst>
          </p:cNvPr>
          <p:cNvCxnSpPr/>
          <p:nvPr/>
        </p:nvCxnSpPr>
        <p:spPr>
          <a:xfrm flipV="1">
            <a:off x="3459662" y="3487663"/>
            <a:ext cx="160894" cy="160994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97BC1D-649C-4F1D-BEF3-AD4FAA107850}"/>
              </a:ext>
            </a:extLst>
          </p:cNvPr>
          <p:cNvSpPr txBox="1"/>
          <p:nvPr/>
        </p:nvSpPr>
        <p:spPr>
          <a:xfrm>
            <a:off x="3309281" y="3810000"/>
            <a:ext cx="10579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c2</a:t>
            </a:r>
            <a:endParaRPr lang="zh-CN" altLang="en-US" sz="900" dirty="0"/>
          </a:p>
        </p:txBody>
      </p:sp>
      <p:sp>
        <p:nvSpPr>
          <p:cNvPr id="18" name="椭圆 53">
            <a:extLst>
              <a:ext uri="{FF2B5EF4-FFF2-40B4-BE49-F238E27FC236}">
                <a16:creationId xmlns:a16="http://schemas.microsoft.com/office/drawing/2014/main" id="{9A2BCB88-AE2C-4381-9683-9F0FD1D53625}"/>
              </a:ext>
            </a:extLst>
          </p:cNvPr>
          <p:cNvSpPr/>
          <p:nvPr/>
        </p:nvSpPr>
        <p:spPr>
          <a:xfrm>
            <a:off x="3442717" y="362643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54">
            <a:extLst>
              <a:ext uri="{FF2B5EF4-FFF2-40B4-BE49-F238E27FC236}">
                <a16:creationId xmlns:a16="http://schemas.microsoft.com/office/drawing/2014/main" id="{58E1C866-9664-4601-A534-E935C0FD2A1A}"/>
              </a:ext>
            </a:extLst>
          </p:cNvPr>
          <p:cNvSpPr/>
          <p:nvPr/>
        </p:nvSpPr>
        <p:spPr>
          <a:xfrm>
            <a:off x="3602556" y="346966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48BA93-14CA-435B-9DCE-AF6FD633B419}"/>
              </a:ext>
            </a:extLst>
          </p:cNvPr>
          <p:cNvSpPr txBox="1"/>
          <p:nvPr/>
        </p:nvSpPr>
        <p:spPr>
          <a:xfrm>
            <a:off x="2167951" y="3172225"/>
            <a:ext cx="25648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Depth</a:t>
            </a:r>
            <a:endParaRPr lang="zh-CN" altLang="en-US" sz="800" dirty="0"/>
          </a:p>
        </p:txBody>
      </p:sp>
      <p:cxnSp>
        <p:nvCxnSpPr>
          <p:cNvPr id="21" name="曲线连接符 57">
            <a:extLst>
              <a:ext uri="{FF2B5EF4-FFF2-40B4-BE49-F238E27FC236}">
                <a16:creationId xmlns:a16="http://schemas.microsoft.com/office/drawing/2014/main" id="{DC4E1035-C869-4FAF-A716-733A9BE78014}"/>
              </a:ext>
            </a:extLst>
          </p:cNvPr>
          <p:cNvCxnSpPr/>
          <p:nvPr/>
        </p:nvCxnSpPr>
        <p:spPr>
          <a:xfrm rot="16200000" flipH="1">
            <a:off x="4380066" y="2548478"/>
            <a:ext cx="133173" cy="972826"/>
          </a:xfrm>
          <a:prstGeom prst="bentConnector2">
            <a:avLst/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63">
            <a:extLst>
              <a:ext uri="{FF2B5EF4-FFF2-40B4-BE49-F238E27FC236}">
                <a16:creationId xmlns:a16="http://schemas.microsoft.com/office/drawing/2014/main" id="{153AF9EB-133C-479A-8B26-11F59502B66B}"/>
              </a:ext>
            </a:extLst>
          </p:cNvPr>
          <p:cNvCxnSpPr/>
          <p:nvPr/>
        </p:nvCxnSpPr>
        <p:spPr>
          <a:xfrm flipV="1">
            <a:off x="3960242" y="2714913"/>
            <a:ext cx="972822" cy="174724"/>
          </a:xfrm>
          <a:prstGeom prst="bentConnector3">
            <a:avLst>
              <a:gd name="adj1" fmla="val 43636"/>
            </a:avLst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53B6E5-D186-48CD-8D6D-E90498FC0E37}"/>
              </a:ext>
            </a:extLst>
          </p:cNvPr>
          <p:cNvSpPr txBox="1"/>
          <p:nvPr/>
        </p:nvSpPr>
        <p:spPr>
          <a:xfrm>
            <a:off x="2218516" y="3527184"/>
            <a:ext cx="198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Start</a:t>
            </a:r>
            <a:endParaRPr lang="zh-CN" altLang="en-US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71D058-0C6D-4108-9D6C-80A0B3281DFD}"/>
              </a:ext>
            </a:extLst>
          </p:cNvPr>
          <p:cNvSpPr txBox="1"/>
          <p:nvPr/>
        </p:nvSpPr>
        <p:spPr>
          <a:xfrm>
            <a:off x="2106305" y="3415194"/>
            <a:ext cx="31098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Normal</a:t>
            </a:r>
            <a:endParaRPr lang="zh-CN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56854E-D85B-4C93-B6BA-0E38E8CA8BC1}"/>
              </a:ext>
            </a:extLst>
          </p:cNvPr>
          <p:cNvSpPr txBox="1"/>
          <p:nvPr/>
        </p:nvSpPr>
        <p:spPr>
          <a:xfrm>
            <a:off x="2258590" y="3029034"/>
            <a:ext cx="15869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End</a:t>
            </a:r>
            <a:endParaRPr lang="zh-CN" altLang="en-US" sz="800" dirty="0"/>
          </a:p>
        </p:txBody>
      </p:sp>
      <p:cxnSp>
        <p:nvCxnSpPr>
          <p:cNvPr id="26" name="Elbow Connector 58">
            <a:extLst>
              <a:ext uri="{FF2B5EF4-FFF2-40B4-BE49-F238E27FC236}">
                <a16:creationId xmlns:a16="http://schemas.microsoft.com/office/drawing/2014/main" id="{E90A6D53-B008-46F5-A716-77287E3AA91E}"/>
              </a:ext>
            </a:extLst>
          </p:cNvPr>
          <p:cNvCxnSpPr>
            <a:stCxn id="7" idx="0"/>
          </p:cNvCxnSpPr>
          <p:nvPr/>
        </p:nvCxnSpPr>
        <p:spPr>
          <a:xfrm rot="5400000" flipH="1" flipV="1">
            <a:off x="4103395" y="2615421"/>
            <a:ext cx="63471" cy="349782"/>
          </a:xfrm>
          <a:prstGeom prst="bentConnector2">
            <a:avLst/>
          </a:prstGeom>
          <a:ln w="635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AE8A07-0BFB-4B34-BDAD-E34E6633A3F7}"/>
              </a:ext>
            </a:extLst>
          </p:cNvPr>
          <p:cNvCxnSpPr/>
          <p:nvPr/>
        </p:nvCxnSpPr>
        <p:spPr>
          <a:xfrm>
            <a:off x="4658744" y="2900474"/>
            <a:ext cx="274320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A70E9F-DC98-4BB5-A178-6A768781BDA2}"/>
              </a:ext>
            </a:extLst>
          </p:cNvPr>
          <p:cNvCxnSpPr/>
          <p:nvPr/>
        </p:nvCxnSpPr>
        <p:spPr>
          <a:xfrm flipH="1">
            <a:off x="2469489" y="3526631"/>
            <a:ext cx="1114292" cy="3429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159">
            <a:extLst>
              <a:ext uri="{FF2B5EF4-FFF2-40B4-BE49-F238E27FC236}">
                <a16:creationId xmlns:a16="http://schemas.microsoft.com/office/drawing/2014/main" id="{E7152AC5-BFFB-44A2-A401-5D6B5C47D429}"/>
              </a:ext>
            </a:extLst>
          </p:cNvPr>
          <p:cNvCxnSpPr>
            <a:stCxn id="19" idx="0"/>
          </p:cNvCxnSpPr>
          <p:nvPr/>
        </p:nvCxnSpPr>
        <p:spPr>
          <a:xfrm rot="16200000" flipV="1">
            <a:off x="2880014" y="2729120"/>
            <a:ext cx="330019" cy="1151067"/>
          </a:xfrm>
          <a:prstGeom prst="bentConnector2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60A038-9E46-44BB-8BB2-2B865AFB3344}"/>
              </a:ext>
            </a:extLst>
          </p:cNvPr>
          <p:cNvCxnSpPr/>
          <p:nvPr/>
        </p:nvCxnSpPr>
        <p:spPr>
          <a:xfrm flipH="1" flipV="1">
            <a:off x="2466663" y="3276233"/>
            <a:ext cx="768096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F509C40-D393-4AA1-952F-B1B538D31C8C}"/>
              </a:ext>
            </a:extLst>
          </p:cNvPr>
          <p:cNvSpPr txBox="1"/>
          <p:nvPr/>
        </p:nvSpPr>
        <p:spPr>
          <a:xfrm>
            <a:off x="4987567" y="2459139"/>
            <a:ext cx="198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Start</a:t>
            </a:r>
            <a:endParaRPr lang="zh-CN" altLang="en-US" sz="800" dirty="0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2A4F11B8-896D-4D98-B697-EECBFD8A8368}"/>
              </a:ext>
            </a:extLst>
          </p:cNvPr>
          <p:cNvSpPr/>
          <p:nvPr/>
        </p:nvSpPr>
        <p:spPr>
          <a:xfrm rot="-5400000">
            <a:off x="4598683" y="2841229"/>
            <a:ext cx="45719" cy="128016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F3CF90A6-9C41-40AC-BF7B-942377B3091A}"/>
              </a:ext>
            </a:extLst>
          </p:cNvPr>
          <p:cNvSpPr/>
          <p:nvPr/>
        </p:nvSpPr>
        <p:spPr>
          <a:xfrm rot="8040000">
            <a:off x="3235158" y="3184386"/>
            <a:ext cx="45719" cy="22860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直接连接符 51">
            <a:extLst>
              <a:ext uri="{FF2B5EF4-FFF2-40B4-BE49-F238E27FC236}">
                <a16:creationId xmlns:a16="http://schemas.microsoft.com/office/drawing/2014/main" id="{8E2A7B04-DC31-4AAE-9B9D-F405EA3A70F7}"/>
              </a:ext>
            </a:extLst>
          </p:cNvPr>
          <p:cNvCxnSpPr/>
          <p:nvPr/>
        </p:nvCxnSpPr>
        <p:spPr>
          <a:xfrm>
            <a:off x="3350419" y="3228975"/>
            <a:ext cx="263619" cy="24969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C3C55B6-CA85-4B4D-9CB3-0692CA9E13F3}"/>
              </a:ext>
            </a:extLst>
          </p:cNvPr>
          <p:cNvSpPr>
            <a:spLocks noChangeAspect="1"/>
          </p:cNvSpPr>
          <p:nvPr/>
        </p:nvSpPr>
        <p:spPr>
          <a:xfrm>
            <a:off x="2996420" y="3382410"/>
            <a:ext cx="731520" cy="7315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椭圆 54">
            <a:extLst>
              <a:ext uri="{FF2B5EF4-FFF2-40B4-BE49-F238E27FC236}">
                <a16:creationId xmlns:a16="http://schemas.microsoft.com/office/drawing/2014/main" id="{8C7A4C8E-F809-471B-9F56-9241B388E3DA}"/>
              </a:ext>
            </a:extLst>
          </p:cNvPr>
          <p:cNvSpPr>
            <a:spLocks noChangeAspect="1"/>
          </p:cNvSpPr>
          <p:nvPr/>
        </p:nvSpPr>
        <p:spPr>
          <a:xfrm>
            <a:off x="3348464" y="3734454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82BD40-04DE-424B-95E2-94E472939584}"/>
              </a:ext>
            </a:extLst>
          </p:cNvPr>
          <p:cNvSpPr>
            <a:spLocks noChangeAspect="1"/>
          </p:cNvSpPr>
          <p:nvPr/>
        </p:nvSpPr>
        <p:spPr>
          <a:xfrm>
            <a:off x="3704793" y="2463453"/>
            <a:ext cx="502920" cy="502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椭圆 54">
            <a:extLst>
              <a:ext uri="{FF2B5EF4-FFF2-40B4-BE49-F238E27FC236}">
                <a16:creationId xmlns:a16="http://schemas.microsoft.com/office/drawing/2014/main" id="{5D10EFFE-4626-48D9-A671-820FFFB6C029}"/>
              </a:ext>
            </a:extLst>
          </p:cNvPr>
          <p:cNvSpPr>
            <a:spLocks noChangeAspect="1"/>
          </p:cNvSpPr>
          <p:nvPr/>
        </p:nvSpPr>
        <p:spPr>
          <a:xfrm>
            <a:off x="3942537" y="2701197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83FBCE-C394-4687-A30E-5B8110B77CDB}"/>
              </a:ext>
            </a:extLst>
          </p:cNvPr>
          <p:cNvCxnSpPr/>
          <p:nvPr/>
        </p:nvCxnSpPr>
        <p:spPr>
          <a:xfrm flipH="1">
            <a:off x="2471872" y="3643313"/>
            <a:ext cx="973797" cy="1046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51">
            <a:extLst>
              <a:ext uri="{FF2B5EF4-FFF2-40B4-BE49-F238E27FC236}">
                <a16:creationId xmlns:a16="http://schemas.microsoft.com/office/drawing/2014/main" id="{1407682C-72E5-47E7-887B-527CB13E069E}"/>
              </a:ext>
            </a:extLst>
          </p:cNvPr>
          <p:cNvCxnSpPr/>
          <p:nvPr/>
        </p:nvCxnSpPr>
        <p:spPr>
          <a:xfrm>
            <a:off x="3188494" y="3395663"/>
            <a:ext cx="263619" cy="24969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281A28-F58A-48FF-B09E-4CC8DF693622}"/>
                  </a:ext>
                </a:extLst>
              </p:cNvPr>
              <p:cNvSpPr txBox="1"/>
              <p:nvPr/>
            </p:nvSpPr>
            <p:spPr>
              <a:xfrm>
                <a:off x="2819400" y="4445951"/>
                <a:ext cx="2056460" cy="58477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Figure</m:t>
                    </m:r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 9−</m:t>
                    </m:r>
                  </m:oMath>
                </a14:m>
                <a:r>
                  <a:rPr lang="en-US" sz="3200" dirty="0"/>
                  <a:t>4</a:t>
                </a:r>
                <a:endParaRPr sz="3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281A28-F58A-48FF-B09E-4CC8DF693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445951"/>
                <a:ext cx="2056460" cy="584775"/>
              </a:xfrm>
              <a:prstGeom prst="rect">
                <a:avLst/>
              </a:prstGeom>
              <a:blipFill>
                <a:blip r:embed="rId2"/>
                <a:stretch>
                  <a:fillRect t="-12500" r="-10979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79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AC6B1C-E8CD-420B-9818-142FA0ED43BB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79339F-0892-4094-B87C-F308FDB5C453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/>
              <a:t>Figure 9-6</a:t>
            </a:r>
            <a:endParaRPr lang="en-US" altLang="zh-TW" sz="1600" dirty="0"/>
          </a:p>
        </p:txBody>
      </p:sp>
      <p:sp>
        <p:nvSpPr>
          <p:cNvPr id="4" name="同心圆 20">
            <a:extLst>
              <a:ext uri="{FF2B5EF4-FFF2-40B4-BE49-F238E27FC236}">
                <a16:creationId xmlns:a16="http://schemas.microsoft.com/office/drawing/2014/main" id="{90431658-A535-4D95-9345-8393B315083E}"/>
              </a:ext>
            </a:extLst>
          </p:cNvPr>
          <p:cNvSpPr>
            <a:spLocks noChangeAspect="1"/>
          </p:cNvSpPr>
          <p:nvPr/>
        </p:nvSpPr>
        <p:spPr>
          <a:xfrm>
            <a:off x="3075701" y="2966754"/>
            <a:ext cx="720000" cy="720000"/>
          </a:xfrm>
          <a:prstGeom prst="donut">
            <a:avLst>
              <a:gd name="adj" fmla="val 49118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26769-B139-4E96-89D9-AA76D8766DBB}"/>
              </a:ext>
            </a:extLst>
          </p:cNvPr>
          <p:cNvSpPr txBox="1"/>
          <p:nvPr/>
        </p:nvSpPr>
        <p:spPr>
          <a:xfrm>
            <a:off x="3290469" y="2600073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c1</a:t>
            </a:r>
            <a:endParaRPr lang="zh-CN" alt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E202B-4E1F-43B3-8D4B-5D839CCEB59A}"/>
              </a:ext>
            </a:extLst>
          </p:cNvPr>
          <p:cNvSpPr txBox="1"/>
          <p:nvPr/>
        </p:nvSpPr>
        <p:spPr>
          <a:xfrm>
            <a:off x="3290469" y="3451693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c2</a:t>
            </a:r>
            <a:endParaRPr lang="zh-CN" alt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65BED-121E-4EF3-8B09-A09370F1FF88}"/>
              </a:ext>
            </a:extLst>
          </p:cNvPr>
          <p:cNvSpPr txBox="1"/>
          <p:nvPr/>
        </p:nvSpPr>
        <p:spPr>
          <a:xfrm>
            <a:off x="2251311" y="3126581"/>
            <a:ext cx="45525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vFrom1to2</a:t>
            </a:r>
            <a:endParaRPr lang="zh-CN" altLang="en-US" sz="800" dirty="0"/>
          </a:p>
        </p:txBody>
      </p:sp>
      <p:sp>
        <p:nvSpPr>
          <p:cNvPr id="8" name="同心圆 8">
            <a:extLst>
              <a:ext uri="{FF2B5EF4-FFF2-40B4-BE49-F238E27FC236}">
                <a16:creationId xmlns:a16="http://schemas.microsoft.com/office/drawing/2014/main" id="{C6987532-0A3C-41D7-B99A-26EC200D7A31}"/>
              </a:ext>
            </a:extLst>
          </p:cNvPr>
          <p:cNvSpPr/>
          <p:nvPr/>
        </p:nvSpPr>
        <p:spPr>
          <a:xfrm>
            <a:off x="3183701" y="2624970"/>
            <a:ext cx="504000" cy="503854"/>
          </a:xfrm>
          <a:prstGeom prst="donut">
            <a:avLst>
              <a:gd name="adj" fmla="val 4865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5">
            <a:extLst>
              <a:ext uri="{FF2B5EF4-FFF2-40B4-BE49-F238E27FC236}">
                <a16:creationId xmlns:a16="http://schemas.microsoft.com/office/drawing/2014/main" id="{CB40CDEE-8EE4-4B3F-99F9-5C10865FA500}"/>
              </a:ext>
            </a:extLst>
          </p:cNvPr>
          <p:cNvCxnSpPr/>
          <p:nvPr/>
        </p:nvCxnSpPr>
        <p:spPr>
          <a:xfrm>
            <a:off x="3435701" y="2876897"/>
            <a:ext cx="0" cy="449857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12">
            <a:extLst>
              <a:ext uri="{FF2B5EF4-FFF2-40B4-BE49-F238E27FC236}">
                <a16:creationId xmlns:a16="http://schemas.microsoft.com/office/drawing/2014/main" id="{949871F9-8A99-4AED-B017-538673AD14D8}"/>
              </a:ext>
            </a:extLst>
          </p:cNvPr>
          <p:cNvSpPr/>
          <p:nvPr/>
        </p:nvSpPr>
        <p:spPr>
          <a:xfrm>
            <a:off x="3417701" y="2948754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81F974-F1AA-403C-8D30-26C321B438DF}"/>
              </a:ext>
            </a:extLst>
          </p:cNvPr>
          <p:cNvSpPr txBox="1"/>
          <p:nvPr/>
        </p:nvSpPr>
        <p:spPr>
          <a:xfrm>
            <a:off x="1890635" y="2859826"/>
            <a:ext cx="815929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collisionInfo.mStart</a:t>
            </a:r>
            <a:endParaRPr lang="zh-CN" altLang="en-US" sz="800" dirty="0"/>
          </a:p>
        </p:txBody>
      </p:sp>
      <p:cxnSp>
        <p:nvCxnSpPr>
          <p:cNvPr id="12" name="直接连接符 55">
            <a:extLst>
              <a:ext uri="{FF2B5EF4-FFF2-40B4-BE49-F238E27FC236}">
                <a16:creationId xmlns:a16="http://schemas.microsoft.com/office/drawing/2014/main" id="{329CA3D8-99B8-4AF2-BE89-D90CC99343CE}"/>
              </a:ext>
            </a:extLst>
          </p:cNvPr>
          <p:cNvCxnSpPr/>
          <p:nvPr/>
        </p:nvCxnSpPr>
        <p:spPr>
          <a:xfrm>
            <a:off x="3435699" y="3326755"/>
            <a:ext cx="1645920" cy="1667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57">
            <a:extLst>
              <a:ext uri="{FF2B5EF4-FFF2-40B4-BE49-F238E27FC236}">
                <a16:creationId xmlns:a16="http://schemas.microsoft.com/office/drawing/2014/main" id="{881F0809-9703-430D-B55D-946475A42EEE}"/>
              </a:ext>
            </a:extLst>
          </p:cNvPr>
          <p:cNvCxnSpPr/>
          <p:nvPr/>
        </p:nvCxnSpPr>
        <p:spPr>
          <a:xfrm flipV="1">
            <a:off x="3435700" y="2867056"/>
            <a:ext cx="164592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EADE33F-5D42-443A-95E7-B0B9976839C5}"/>
              </a:ext>
            </a:extLst>
          </p:cNvPr>
          <p:cNvSpPr txBox="1"/>
          <p:nvPr/>
        </p:nvSpPr>
        <p:spPr>
          <a:xfrm>
            <a:off x="5230197" y="2936176"/>
            <a:ext cx="15228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dist</a:t>
            </a:r>
            <a:endParaRPr lang="zh-CN" altLang="en-US" sz="800" dirty="0"/>
          </a:p>
        </p:txBody>
      </p:sp>
      <p:cxnSp>
        <p:nvCxnSpPr>
          <p:cNvPr id="15" name="直接连接符 62">
            <a:extLst>
              <a:ext uri="{FF2B5EF4-FFF2-40B4-BE49-F238E27FC236}">
                <a16:creationId xmlns:a16="http://schemas.microsoft.com/office/drawing/2014/main" id="{6D00169A-FA3E-4226-8A92-E1A5FC1331F5}"/>
              </a:ext>
            </a:extLst>
          </p:cNvPr>
          <p:cNvCxnSpPr/>
          <p:nvPr/>
        </p:nvCxnSpPr>
        <p:spPr>
          <a:xfrm>
            <a:off x="3442050" y="3128824"/>
            <a:ext cx="437951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64">
            <a:extLst>
              <a:ext uri="{FF2B5EF4-FFF2-40B4-BE49-F238E27FC236}">
                <a16:creationId xmlns:a16="http://schemas.microsoft.com/office/drawing/2014/main" id="{56598C45-D13C-4013-A7F3-358AFBC406DC}"/>
              </a:ext>
            </a:extLst>
          </p:cNvPr>
          <p:cNvCxnSpPr/>
          <p:nvPr/>
        </p:nvCxnSpPr>
        <p:spPr>
          <a:xfrm>
            <a:off x="3435700" y="2968879"/>
            <a:ext cx="437951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F39A1A-C5FE-4D06-8A86-A508FDA3A422}"/>
              </a:ext>
            </a:extLst>
          </p:cNvPr>
          <p:cNvSpPr txBox="1"/>
          <p:nvPr/>
        </p:nvSpPr>
        <p:spPr>
          <a:xfrm>
            <a:off x="3985374" y="2936176"/>
            <a:ext cx="945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mDepth</a:t>
            </a:r>
            <a:r>
              <a:rPr lang="en-US" altLang="zh-CN" sz="800" dirty="0"/>
              <a:t> = </a:t>
            </a:r>
            <a:r>
              <a:rPr lang="en-US" altLang="zh-CN" sz="800" dirty="0" err="1"/>
              <a:t>rSum</a:t>
            </a:r>
            <a:r>
              <a:rPr lang="en-US" altLang="zh-CN" sz="800" dirty="0"/>
              <a:t>  –  dist</a:t>
            </a:r>
            <a:endParaRPr lang="zh-CN" altLang="en-US" sz="800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48728CAB-EE38-4ED1-BEE2-B91A1EB015C8}"/>
              </a:ext>
            </a:extLst>
          </p:cNvPr>
          <p:cNvSpPr/>
          <p:nvPr/>
        </p:nvSpPr>
        <p:spPr>
          <a:xfrm rot="-5400000">
            <a:off x="5112312" y="2869393"/>
            <a:ext cx="46101" cy="45720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9259D30-3878-4D49-9CFC-11FB9F4B4FE5}"/>
              </a:ext>
            </a:extLst>
          </p:cNvPr>
          <p:cNvSpPr/>
          <p:nvPr/>
        </p:nvSpPr>
        <p:spPr>
          <a:xfrm rot="-5400000">
            <a:off x="3898964" y="2988152"/>
            <a:ext cx="46101" cy="13716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1E21B988-0BB9-4CFA-B726-985F64CFD8AF}"/>
              </a:ext>
            </a:extLst>
          </p:cNvPr>
          <p:cNvSpPr/>
          <p:nvPr/>
        </p:nvSpPr>
        <p:spPr>
          <a:xfrm rot="16441678">
            <a:off x="3031902" y="2891509"/>
            <a:ext cx="119424" cy="690145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24" h="514982">
                <a:moveTo>
                  <a:pt x="36896" y="0"/>
                </a:moveTo>
                <a:cubicBezTo>
                  <a:pt x="55096" y="60495"/>
                  <a:pt x="0" y="134931"/>
                  <a:pt x="8894" y="172463"/>
                </a:cubicBezTo>
                <a:cubicBezTo>
                  <a:pt x="17788" y="209995"/>
                  <a:pt x="71836" y="168103"/>
                  <a:pt x="90258" y="225190"/>
                </a:cubicBezTo>
                <a:cubicBezTo>
                  <a:pt x="108680" y="282277"/>
                  <a:pt x="106273" y="382188"/>
                  <a:pt x="119424" y="514982"/>
                </a:cubicBezTo>
                <a:lnTo>
                  <a:pt x="119424" y="514982"/>
                </a:ln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4">
            <a:extLst>
              <a:ext uri="{FF2B5EF4-FFF2-40B4-BE49-F238E27FC236}">
                <a16:creationId xmlns:a16="http://schemas.microsoft.com/office/drawing/2014/main" id="{7EC7AA0C-C9F6-4D63-A61D-730B15F86419}"/>
              </a:ext>
            </a:extLst>
          </p:cNvPr>
          <p:cNvSpPr/>
          <p:nvPr/>
        </p:nvSpPr>
        <p:spPr>
          <a:xfrm rot="16441678">
            <a:off x="3022377" y="2646241"/>
            <a:ext cx="119424" cy="690145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24" h="514982">
                <a:moveTo>
                  <a:pt x="36896" y="0"/>
                </a:moveTo>
                <a:cubicBezTo>
                  <a:pt x="55096" y="60495"/>
                  <a:pt x="0" y="134931"/>
                  <a:pt x="8894" y="172463"/>
                </a:cubicBezTo>
                <a:cubicBezTo>
                  <a:pt x="17788" y="209995"/>
                  <a:pt x="71836" y="168103"/>
                  <a:pt x="90258" y="225190"/>
                </a:cubicBezTo>
                <a:cubicBezTo>
                  <a:pt x="108680" y="282277"/>
                  <a:pt x="106273" y="382188"/>
                  <a:pt x="119424" y="514982"/>
                </a:cubicBezTo>
                <a:lnTo>
                  <a:pt x="119424" y="514982"/>
                </a:ln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8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8639E8-DD2C-4D3D-BF9B-2A86FB676CD3}"/>
              </a:ext>
            </a:extLst>
          </p:cNvPr>
          <p:cNvSpPr/>
          <p:nvPr/>
        </p:nvSpPr>
        <p:spPr>
          <a:xfrm>
            <a:off x="1219200" y="1981200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7A875-51B3-4FFB-95AC-6BA7F766C04F}"/>
              </a:ext>
            </a:extLst>
          </p:cNvPr>
          <p:cNvSpPr txBox="1"/>
          <p:nvPr/>
        </p:nvSpPr>
        <p:spPr>
          <a:xfrm>
            <a:off x="2976191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9-7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8A6F595-6BD7-4766-BA36-EA0B8A09539D}"/>
              </a:ext>
            </a:extLst>
          </p:cNvPr>
          <p:cNvCxnSpPr/>
          <p:nvPr/>
        </p:nvCxnSpPr>
        <p:spPr>
          <a:xfrm>
            <a:off x="2438400" y="3626662"/>
            <a:ext cx="2057400" cy="0"/>
          </a:xfrm>
          <a:prstGeom prst="straightConnector1">
            <a:avLst/>
          </a:prstGeom>
          <a:ln w="6350" cap="flat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22">
            <a:extLst>
              <a:ext uri="{FF2B5EF4-FFF2-40B4-BE49-F238E27FC236}">
                <a16:creationId xmlns:a16="http://schemas.microsoft.com/office/drawing/2014/main" id="{2B2D6552-CDB2-482B-B39B-C97F08C1EDA9}"/>
              </a:ext>
            </a:extLst>
          </p:cNvPr>
          <p:cNvCxnSpPr/>
          <p:nvPr/>
        </p:nvCxnSpPr>
        <p:spPr>
          <a:xfrm flipV="1">
            <a:off x="2440781" y="2710657"/>
            <a:ext cx="0" cy="914400"/>
          </a:xfrm>
          <a:prstGeom prst="straightConnector1">
            <a:avLst/>
          </a:prstGeom>
          <a:ln w="6350" cap="flat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7">
            <a:extLst>
              <a:ext uri="{FF2B5EF4-FFF2-40B4-BE49-F238E27FC236}">
                <a16:creationId xmlns:a16="http://schemas.microsoft.com/office/drawing/2014/main" id="{D04EB78F-7B31-447C-925D-2D27AA6FC495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28">
            <a:extLst>
              <a:ext uri="{FF2B5EF4-FFF2-40B4-BE49-F238E27FC236}">
                <a16:creationId xmlns:a16="http://schemas.microsoft.com/office/drawing/2014/main" id="{552049B9-DE69-4252-B89F-4BFE54E9E826}"/>
              </a:ext>
            </a:extLst>
          </p:cNvPr>
          <p:cNvSpPr>
            <a:spLocks/>
          </p:cNvSpPr>
          <p:nvPr/>
        </p:nvSpPr>
        <p:spPr>
          <a:xfrm>
            <a:off x="3416300" y="2901696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14">
            <a:extLst>
              <a:ext uri="{FF2B5EF4-FFF2-40B4-BE49-F238E27FC236}">
                <a16:creationId xmlns:a16="http://schemas.microsoft.com/office/drawing/2014/main" id="{9971CFC6-D500-4A82-B16C-138E1D62458C}"/>
              </a:ext>
            </a:extLst>
          </p:cNvPr>
          <p:cNvCxnSpPr/>
          <p:nvPr/>
        </p:nvCxnSpPr>
        <p:spPr>
          <a:xfrm>
            <a:off x="2232660" y="3456920"/>
            <a:ext cx="58674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5">
            <a:extLst>
              <a:ext uri="{FF2B5EF4-FFF2-40B4-BE49-F238E27FC236}">
                <a16:creationId xmlns:a16="http://schemas.microsoft.com/office/drawing/2014/main" id="{EFB424A2-065B-45FB-98E2-956DAA17114E}"/>
              </a:ext>
            </a:extLst>
          </p:cNvPr>
          <p:cNvCxnSpPr/>
          <p:nvPr/>
        </p:nvCxnSpPr>
        <p:spPr>
          <a:xfrm>
            <a:off x="2112645" y="3048000"/>
            <a:ext cx="706755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39">
            <a:extLst>
              <a:ext uri="{FF2B5EF4-FFF2-40B4-BE49-F238E27FC236}">
                <a16:creationId xmlns:a16="http://schemas.microsoft.com/office/drawing/2014/main" id="{D2FDC61A-AA62-4948-9128-7A4EED8C5464}"/>
              </a:ext>
            </a:extLst>
          </p:cNvPr>
          <p:cNvCxnSpPr/>
          <p:nvPr/>
        </p:nvCxnSpPr>
        <p:spPr>
          <a:xfrm>
            <a:off x="2112645" y="3172198"/>
            <a:ext cx="1297305" cy="789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44">
            <a:extLst>
              <a:ext uri="{FF2B5EF4-FFF2-40B4-BE49-F238E27FC236}">
                <a16:creationId xmlns:a16="http://schemas.microsoft.com/office/drawing/2014/main" id="{B9D5EE1F-F960-4BAA-998B-7909F65328D8}"/>
              </a:ext>
            </a:extLst>
          </p:cNvPr>
          <p:cNvCxnSpPr/>
          <p:nvPr/>
        </p:nvCxnSpPr>
        <p:spPr>
          <a:xfrm>
            <a:off x="2362200" y="2905314"/>
            <a:ext cx="105410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D4C808-E192-41CB-9AC2-A553CD5756CC}"/>
              </a:ext>
            </a:extLst>
          </p:cNvPr>
          <p:cNvSpPr txBox="1"/>
          <p:nvPr/>
        </p:nvSpPr>
        <p:spPr>
          <a:xfrm>
            <a:off x="3113508" y="300878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DCDC70-4DF0-4ED2-A2BE-CF523FC42487}"/>
              </a:ext>
            </a:extLst>
          </p:cNvPr>
          <p:cNvSpPr txBox="1"/>
          <p:nvPr/>
        </p:nvSpPr>
        <p:spPr>
          <a:xfrm>
            <a:off x="4215278" y="2856254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F97B6-A6C2-4073-8B16-D29298DE2BAB}"/>
              </a:ext>
            </a:extLst>
          </p:cNvPr>
          <p:cNvSpPr txBox="1"/>
          <p:nvPr/>
        </p:nvSpPr>
        <p:spPr>
          <a:xfrm>
            <a:off x="2668950" y="3146018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A885B1-EDB6-4247-BDE4-F828CF35F4AD}"/>
              </a:ext>
            </a:extLst>
          </p:cNvPr>
          <p:cNvSpPr txBox="1"/>
          <p:nvPr/>
        </p:nvSpPr>
        <p:spPr>
          <a:xfrm>
            <a:off x="2961821" y="3396120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A2</a:t>
            </a:r>
            <a:endParaRPr lang="zh-CN" altLang="en-US" sz="800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193A5F-7371-410A-8006-B5F256A17667}"/>
              </a:ext>
            </a:extLst>
          </p:cNvPr>
          <p:cNvSpPr txBox="1"/>
          <p:nvPr/>
        </p:nvSpPr>
        <p:spPr>
          <a:xfrm>
            <a:off x="3278581" y="2931134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B1</a:t>
            </a:r>
            <a:endParaRPr lang="zh-CN" altLang="en-US" sz="800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6A907D-F72B-45E9-AC34-91F70ACCDF4F}"/>
              </a:ext>
            </a:extLst>
          </p:cNvPr>
          <p:cNvSpPr txBox="1"/>
          <p:nvPr/>
        </p:nvSpPr>
        <p:spPr>
          <a:xfrm>
            <a:off x="3811784" y="3122198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B2</a:t>
            </a:r>
            <a:endParaRPr lang="zh-CN" altLang="en-US" sz="8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61A37-5BDE-4088-B069-BAD92C17E5F6}"/>
              </a:ext>
            </a:extLst>
          </p:cNvPr>
          <p:cNvSpPr txBox="1"/>
          <p:nvPr/>
        </p:nvSpPr>
        <p:spPr>
          <a:xfrm>
            <a:off x="1528761" y="3263264"/>
            <a:ext cx="549831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735514-0EE7-4E03-BE90-C4870E528469}"/>
              </a:ext>
            </a:extLst>
          </p:cNvPr>
          <p:cNvSpPr txBox="1"/>
          <p:nvPr/>
        </p:nvSpPr>
        <p:spPr>
          <a:xfrm>
            <a:off x="1526380" y="2791441"/>
            <a:ext cx="546625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e</a:t>
            </a:r>
            <a:r>
              <a:rPr lang="en-US" altLang="zh-CN" sz="800" baseline="-25000" dirty="0"/>
              <a:t>B1</a:t>
            </a:r>
            <a:endParaRPr lang="zh-CN" altLang="en-US" sz="80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2AB01E-BBEE-416F-8B2E-8B329CE2A081}"/>
              </a:ext>
            </a:extLst>
          </p:cNvPr>
          <p:cNvSpPr txBox="1"/>
          <p:nvPr/>
        </p:nvSpPr>
        <p:spPr>
          <a:xfrm>
            <a:off x="1502567" y="3005441"/>
            <a:ext cx="541405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Overlap part</a:t>
            </a:r>
          </a:p>
        </p:txBody>
      </p:sp>
      <p:cxnSp>
        <p:nvCxnSpPr>
          <p:cNvPr id="21" name="直接连接符 65">
            <a:extLst>
              <a:ext uri="{FF2B5EF4-FFF2-40B4-BE49-F238E27FC236}">
                <a16:creationId xmlns:a16="http://schemas.microsoft.com/office/drawing/2014/main" id="{49F3AA6A-3564-41F1-872A-2D592EF5F619}"/>
              </a:ext>
            </a:extLst>
          </p:cNvPr>
          <p:cNvCxnSpPr/>
          <p:nvPr/>
        </p:nvCxnSpPr>
        <p:spPr>
          <a:xfrm flipV="1">
            <a:off x="2819400" y="3463108"/>
            <a:ext cx="0" cy="24907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66">
            <a:extLst>
              <a:ext uri="{FF2B5EF4-FFF2-40B4-BE49-F238E27FC236}">
                <a16:creationId xmlns:a16="http://schemas.microsoft.com/office/drawing/2014/main" id="{96E56BDB-9A10-4CB1-AB35-950665EB2C13}"/>
              </a:ext>
            </a:extLst>
          </p:cNvPr>
          <p:cNvCxnSpPr/>
          <p:nvPr/>
        </p:nvCxnSpPr>
        <p:spPr>
          <a:xfrm flipH="1" flipV="1">
            <a:off x="3232150" y="3460728"/>
            <a:ext cx="1588" cy="25145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68">
            <a:extLst>
              <a:ext uri="{FF2B5EF4-FFF2-40B4-BE49-F238E27FC236}">
                <a16:creationId xmlns:a16="http://schemas.microsoft.com/office/drawing/2014/main" id="{333A42E8-0D87-437B-BA5C-98C6816AFEC8}"/>
              </a:ext>
            </a:extLst>
          </p:cNvPr>
          <p:cNvCxnSpPr/>
          <p:nvPr/>
        </p:nvCxnSpPr>
        <p:spPr>
          <a:xfrm flipV="1">
            <a:off x="3419474" y="3181830"/>
            <a:ext cx="0" cy="53035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69">
            <a:extLst>
              <a:ext uri="{FF2B5EF4-FFF2-40B4-BE49-F238E27FC236}">
                <a16:creationId xmlns:a16="http://schemas.microsoft.com/office/drawing/2014/main" id="{F4A38B27-FDA2-4A70-A62A-70984B564A59}"/>
              </a:ext>
            </a:extLst>
          </p:cNvPr>
          <p:cNvCxnSpPr/>
          <p:nvPr/>
        </p:nvCxnSpPr>
        <p:spPr>
          <a:xfrm flipV="1">
            <a:off x="4331811" y="3181830"/>
            <a:ext cx="0" cy="53035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FECCD2-E2D1-437A-BCB8-18EDD9C5157D}"/>
              </a:ext>
            </a:extLst>
          </p:cNvPr>
          <p:cNvSpPr txBox="1"/>
          <p:nvPr/>
        </p:nvSpPr>
        <p:spPr>
          <a:xfrm>
            <a:off x="2795588" y="3717180"/>
            <a:ext cx="549831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e</a:t>
            </a:r>
            <a:r>
              <a:rPr lang="en-US" altLang="zh-CN" sz="800" baseline="-25000" dirty="0"/>
              <a:t>A2</a:t>
            </a:r>
            <a:endParaRPr lang="zh-CN" altLang="en-US" sz="8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AF168F-F767-4DC4-924A-2CD656634D8B}"/>
              </a:ext>
            </a:extLst>
          </p:cNvPr>
          <p:cNvSpPr txBox="1"/>
          <p:nvPr/>
        </p:nvSpPr>
        <p:spPr>
          <a:xfrm>
            <a:off x="3639360" y="3710036"/>
            <a:ext cx="546625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e</a:t>
            </a:r>
            <a:r>
              <a:rPr lang="en-US" altLang="zh-CN" sz="800" baseline="-25000" dirty="0"/>
              <a:t>B2</a:t>
            </a:r>
            <a:endParaRPr lang="zh-CN" altLang="en-US" sz="800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727F2B-D8FD-43B4-BB74-FFB4CA3ABD1B}"/>
              </a:ext>
            </a:extLst>
          </p:cNvPr>
          <p:cNvSpPr txBox="1"/>
          <p:nvPr/>
        </p:nvSpPr>
        <p:spPr>
          <a:xfrm>
            <a:off x="3176609" y="3893480"/>
            <a:ext cx="498534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No overlaps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701A0767-E5F0-4AEA-9E23-3CC4BD74AFCF}"/>
              </a:ext>
            </a:extLst>
          </p:cNvPr>
          <p:cNvSpPr/>
          <p:nvPr/>
        </p:nvSpPr>
        <p:spPr>
          <a:xfrm>
            <a:off x="3854577" y="3281592"/>
            <a:ext cx="46101" cy="91440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D2D7998-DBD5-4433-B2C6-908C8E5A8105}"/>
              </a:ext>
            </a:extLst>
          </p:cNvPr>
          <p:cNvSpPr/>
          <p:nvPr/>
        </p:nvSpPr>
        <p:spPr>
          <a:xfrm rot="5400000">
            <a:off x="2313340" y="2903834"/>
            <a:ext cx="46101" cy="27432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593959AB-C3C1-403E-866B-F619018010E6}"/>
              </a:ext>
            </a:extLst>
          </p:cNvPr>
          <p:cNvSpPr/>
          <p:nvPr/>
        </p:nvSpPr>
        <p:spPr>
          <a:xfrm>
            <a:off x="3005900" y="3526471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C7671857-9BB6-466B-AD03-A0A7AC31C6F8}"/>
              </a:ext>
            </a:extLst>
          </p:cNvPr>
          <p:cNvSpPr/>
          <p:nvPr/>
        </p:nvSpPr>
        <p:spPr>
          <a:xfrm rot="5400000">
            <a:off x="2171509" y="3047231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228B9B32-9EC2-4925-8B8F-81F8D70B65BD}"/>
              </a:ext>
            </a:extLst>
          </p:cNvPr>
          <p:cNvSpPr/>
          <p:nvPr/>
        </p:nvSpPr>
        <p:spPr>
          <a:xfrm rot="5400000">
            <a:off x="2054259" y="3062572"/>
            <a:ext cx="46100" cy="10972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3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357C40-A2A4-4001-BCF2-997315DA0E03}"/>
              </a:ext>
            </a:extLst>
          </p:cNvPr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2183C-3E3F-41FC-96E1-681C9CC3D52A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3B00F-DAF7-41C3-85B4-0D89D9968007}"/>
              </a:ext>
            </a:extLst>
          </p:cNvPr>
          <p:cNvSpPr txBox="1"/>
          <p:nvPr/>
        </p:nvSpPr>
        <p:spPr>
          <a:xfrm>
            <a:off x="3746305" y="3128799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45A54B-46B7-49F9-AF0F-59F990F9E3A1}"/>
              </a:ext>
            </a:extLst>
          </p:cNvPr>
          <p:cNvSpPr txBox="1"/>
          <p:nvPr/>
        </p:nvSpPr>
        <p:spPr>
          <a:xfrm>
            <a:off x="4094878" y="2651717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DE735-3D1C-4D89-8412-70A806387E18}"/>
              </a:ext>
            </a:extLst>
          </p:cNvPr>
          <p:cNvSpPr txBox="1"/>
          <p:nvPr/>
        </p:nvSpPr>
        <p:spPr>
          <a:xfrm>
            <a:off x="3062859" y="3136493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sp>
        <p:nvSpPr>
          <p:cNvPr id="7" name="矩形 7">
            <a:extLst>
              <a:ext uri="{FF2B5EF4-FFF2-40B4-BE49-F238E27FC236}">
                <a16:creationId xmlns:a16="http://schemas.microsoft.com/office/drawing/2014/main" id="{8AADCA36-D367-4DEC-9FE1-41B6CD7590F6}"/>
              </a:ext>
            </a:extLst>
          </p:cNvPr>
          <p:cNvSpPr>
            <a:spLocks noChangeAspect="1"/>
          </p:cNvSpPr>
          <p:nvPr/>
        </p:nvSpPr>
        <p:spPr>
          <a:xfrm>
            <a:off x="3574228" y="3038475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6FF58-AFE6-4112-B8DC-678B31BD9C79}"/>
              </a:ext>
            </a:extLst>
          </p:cNvPr>
          <p:cNvSpPr txBox="1"/>
          <p:nvPr/>
        </p:nvSpPr>
        <p:spPr>
          <a:xfrm>
            <a:off x="3582672" y="3136493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953572-4057-49D9-864D-80DA87B7714B}"/>
              </a:ext>
            </a:extLst>
          </p:cNvPr>
          <p:cNvSpPr txBox="1"/>
          <p:nvPr/>
        </p:nvSpPr>
        <p:spPr>
          <a:xfrm>
            <a:off x="3716649" y="3267067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A2</a:t>
            </a:r>
            <a:endParaRPr lang="zh-CN" altLang="en-US" sz="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F5AC0-E30C-400C-83C5-8131B8448991}"/>
              </a:ext>
            </a:extLst>
          </p:cNvPr>
          <p:cNvSpPr txBox="1"/>
          <p:nvPr/>
        </p:nvSpPr>
        <p:spPr>
          <a:xfrm>
            <a:off x="3855722" y="3136493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A3</a:t>
            </a:r>
            <a:endParaRPr lang="zh-CN" altLang="en-US" sz="800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1BA9A-5BF4-4D86-8DD4-DAB1A08EE3DD}"/>
              </a:ext>
            </a:extLst>
          </p:cNvPr>
          <p:cNvSpPr txBox="1"/>
          <p:nvPr/>
        </p:nvSpPr>
        <p:spPr>
          <a:xfrm>
            <a:off x="3716649" y="2960680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A4</a:t>
            </a:r>
            <a:endParaRPr lang="zh-CN" altLang="en-US" sz="8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3AEEDA-4832-4262-AA75-DD09F17DEBBD}"/>
              </a:ext>
            </a:extLst>
          </p:cNvPr>
          <p:cNvSpPr txBox="1"/>
          <p:nvPr/>
        </p:nvSpPr>
        <p:spPr>
          <a:xfrm>
            <a:off x="3724664" y="3567737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A2</a:t>
            </a:r>
            <a:endParaRPr lang="zh-CN" alt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24158A-A551-4ED1-8572-8D2AA79FB2B2}"/>
              </a:ext>
            </a:extLst>
          </p:cNvPr>
          <p:cNvSpPr txBox="1"/>
          <p:nvPr/>
        </p:nvSpPr>
        <p:spPr>
          <a:xfrm>
            <a:off x="4171921" y="3136493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A3</a:t>
            </a:r>
            <a:endParaRPr lang="zh-CN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F610B2-D239-4AEC-9119-C75D0DDF04E8}"/>
              </a:ext>
            </a:extLst>
          </p:cNvPr>
          <p:cNvSpPr txBox="1"/>
          <p:nvPr/>
        </p:nvSpPr>
        <p:spPr>
          <a:xfrm>
            <a:off x="3724664" y="270572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A4</a:t>
            </a:r>
            <a:endParaRPr lang="zh-CN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8CB59C-A13F-4C65-82B5-E3928A992395}"/>
              </a:ext>
            </a:extLst>
          </p:cNvPr>
          <p:cNvSpPr txBox="1"/>
          <p:nvPr/>
        </p:nvSpPr>
        <p:spPr>
          <a:xfrm>
            <a:off x="4017140" y="289622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B1</a:t>
            </a:r>
            <a:endParaRPr lang="zh-CN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F7C3A-029B-441B-BC01-38CF981DEF4D}"/>
              </a:ext>
            </a:extLst>
          </p:cNvPr>
          <p:cNvSpPr txBox="1"/>
          <p:nvPr/>
        </p:nvSpPr>
        <p:spPr>
          <a:xfrm>
            <a:off x="4717228" y="3255793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B2</a:t>
            </a:r>
            <a:endParaRPr lang="zh-CN" alt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3C60E4-D4A2-4209-B445-3EBD5829792F}"/>
              </a:ext>
            </a:extLst>
          </p:cNvPr>
          <p:cNvSpPr txBox="1"/>
          <p:nvPr/>
        </p:nvSpPr>
        <p:spPr>
          <a:xfrm>
            <a:off x="4476722" y="2529511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B3</a:t>
            </a:r>
            <a:endParaRPr lang="zh-CN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2C7291-FEC0-43E3-BF17-1724DC8BC3CB}"/>
              </a:ext>
            </a:extLst>
          </p:cNvPr>
          <p:cNvSpPr txBox="1"/>
          <p:nvPr/>
        </p:nvSpPr>
        <p:spPr>
          <a:xfrm>
            <a:off x="3702815" y="2319961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B4</a:t>
            </a:r>
            <a:endParaRPr lang="zh-CN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19E777-5A52-46BC-87AC-5744EB1E62CB}"/>
              </a:ext>
            </a:extLst>
          </p:cNvPr>
          <p:cNvSpPr txBox="1"/>
          <p:nvPr/>
        </p:nvSpPr>
        <p:spPr>
          <a:xfrm>
            <a:off x="4463735" y="3043229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B2</a:t>
            </a:r>
            <a:endParaRPr lang="zh-CN" altLang="en-US" sz="80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B9C056-F2EC-49B6-8E74-93E51ECBC891}"/>
              </a:ext>
            </a:extLst>
          </p:cNvPr>
          <p:cNvSpPr txBox="1"/>
          <p:nvPr/>
        </p:nvSpPr>
        <p:spPr>
          <a:xfrm>
            <a:off x="4277203" y="2728904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B3</a:t>
            </a:r>
            <a:endParaRPr lang="zh-CN" altLang="en-US" sz="800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A07296-B3FE-4B7E-88B6-801F750FEEA8}"/>
              </a:ext>
            </a:extLst>
          </p:cNvPr>
          <p:cNvSpPr txBox="1"/>
          <p:nvPr/>
        </p:nvSpPr>
        <p:spPr>
          <a:xfrm>
            <a:off x="3943828" y="2503479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B4</a:t>
            </a:r>
            <a:endParaRPr lang="zh-CN" altLang="en-US" sz="800" baseline="-25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303354-024C-4C85-A754-5D5F8E895F53}"/>
              </a:ext>
            </a:extLst>
          </p:cNvPr>
          <p:cNvCxnSpPr/>
          <p:nvPr/>
        </p:nvCxnSpPr>
        <p:spPr>
          <a:xfrm flipH="1" flipV="1">
            <a:off x="3779968" y="2855120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615D04-329F-4798-9CF5-03F198D9CC96}"/>
              </a:ext>
            </a:extLst>
          </p:cNvPr>
          <p:cNvCxnSpPr/>
          <p:nvPr/>
        </p:nvCxnSpPr>
        <p:spPr>
          <a:xfrm rot="10800000" flipH="1" flipV="1">
            <a:off x="3779969" y="3452815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848EC3-5ED2-4504-8421-D82B1A4B2702}"/>
              </a:ext>
            </a:extLst>
          </p:cNvPr>
          <p:cNvCxnSpPr/>
          <p:nvPr/>
        </p:nvCxnSpPr>
        <p:spPr>
          <a:xfrm rot="5400000" flipH="1" flipV="1">
            <a:off x="4083816" y="3152775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FA36EC-ED89-4B00-8F7B-A9B78F5AD843}"/>
              </a:ext>
            </a:extLst>
          </p:cNvPr>
          <p:cNvCxnSpPr/>
          <p:nvPr/>
        </p:nvCxnSpPr>
        <p:spPr>
          <a:xfrm flipH="1">
            <a:off x="3195817" y="3244216"/>
            <a:ext cx="379364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0A38D10-9E21-4E1E-9BCB-E59892F145FE}"/>
              </a:ext>
            </a:extLst>
          </p:cNvPr>
          <p:cNvSpPr txBox="1"/>
          <p:nvPr/>
        </p:nvSpPr>
        <p:spPr>
          <a:xfrm>
            <a:off x="4149497" y="2820980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B1</a:t>
            </a:r>
            <a:endParaRPr lang="zh-CN" altLang="en-US" sz="800" baseline="-25000" dirty="0"/>
          </a:p>
        </p:txBody>
      </p:sp>
      <p:sp>
        <p:nvSpPr>
          <p:cNvPr id="27" name="矩形 28">
            <a:extLst>
              <a:ext uri="{FF2B5EF4-FFF2-40B4-BE49-F238E27FC236}">
                <a16:creationId xmlns:a16="http://schemas.microsoft.com/office/drawing/2014/main" id="{D9441115-A15E-4524-A6D5-2D4A4B0CCF7F}"/>
              </a:ext>
            </a:extLst>
          </p:cNvPr>
          <p:cNvSpPr>
            <a:spLocks/>
          </p:cNvSpPr>
          <p:nvPr/>
        </p:nvSpPr>
        <p:spPr>
          <a:xfrm rot="2700000">
            <a:off x="3810134" y="2765955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BBADF2-283B-4160-93F2-40C57FB49876}"/>
              </a:ext>
            </a:extLst>
          </p:cNvPr>
          <p:cNvCxnSpPr/>
          <p:nvPr/>
        </p:nvCxnSpPr>
        <p:spPr>
          <a:xfrm rot="2700000" flipH="1" flipV="1">
            <a:off x="4427765" y="2651244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137DCB-E738-4B11-8971-DFB1DD224EFD}"/>
              </a:ext>
            </a:extLst>
          </p:cNvPr>
          <p:cNvCxnSpPr/>
          <p:nvPr/>
        </p:nvCxnSpPr>
        <p:spPr>
          <a:xfrm rot="13500000" flipH="1" flipV="1">
            <a:off x="4106159" y="2972851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02FA58-E3FE-4723-88DB-B65A6D526C10}"/>
              </a:ext>
            </a:extLst>
          </p:cNvPr>
          <p:cNvCxnSpPr/>
          <p:nvPr/>
        </p:nvCxnSpPr>
        <p:spPr>
          <a:xfrm rot="8100000" flipH="1" flipV="1">
            <a:off x="4656852" y="3201192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9393A3-1EF1-4137-A6D8-3D3F5FBC2F7B}"/>
              </a:ext>
            </a:extLst>
          </p:cNvPr>
          <p:cNvCxnSpPr/>
          <p:nvPr/>
        </p:nvCxnSpPr>
        <p:spPr>
          <a:xfrm rot="18900000" flipH="1" flipV="1">
            <a:off x="3880620" y="2424961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7E75CA4-2E7E-403E-8A0A-E6E1E8411743}"/>
              </a:ext>
            </a:extLst>
          </p:cNvPr>
          <p:cNvSpPr txBox="1"/>
          <p:nvPr/>
        </p:nvSpPr>
        <p:spPr>
          <a:xfrm>
            <a:off x="1948720" y="2668343"/>
            <a:ext cx="1723229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E.g., A1 is the face normal of edge e</a:t>
            </a:r>
            <a:r>
              <a:rPr lang="en-US" altLang="zh-CN" sz="800" baseline="-25000" dirty="0"/>
              <a:t>A1</a:t>
            </a:r>
            <a:r>
              <a:rPr lang="en-US" altLang="zh-CN" sz="800" dirty="0"/>
              <a:t>, or </a:t>
            </a:r>
          </a:p>
          <a:p>
            <a:r>
              <a:rPr lang="en-US" altLang="zh-CN" sz="800" dirty="0"/>
              <a:t>Axis A1 is perpendicular to edge 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33" name="Freeform 64">
            <a:extLst>
              <a:ext uri="{FF2B5EF4-FFF2-40B4-BE49-F238E27FC236}">
                <a16:creationId xmlns:a16="http://schemas.microsoft.com/office/drawing/2014/main" id="{121B7E28-1E42-4D19-A0B3-2E5F72B5E899}"/>
              </a:ext>
            </a:extLst>
          </p:cNvPr>
          <p:cNvSpPr/>
          <p:nvPr/>
        </p:nvSpPr>
        <p:spPr>
          <a:xfrm rot="18107458">
            <a:off x="2905858" y="2969382"/>
            <a:ext cx="87945" cy="300044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137842 w 139411"/>
              <a:gd name="connsiteY0" fmla="*/ 0 h 506460"/>
              <a:gd name="connsiteX1" fmla="*/ 819 w 139411"/>
              <a:gd name="connsiteY1" fmla="*/ 163941 h 506460"/>
              <a:gd name="connsiteX2" fmla="*/ 82183 w 139411"/>
              <a:gd name="connsiteY2" fmla="*/ 216668 h 506460"/>
              <a:gd name="connsiteX3" fmla="*/ 111349 w 139411"/>
              <a:gd name="connsiteY3" fmla="*/ 506460 h 506460"/>
              <a:gd name="connsiteX4" fmla="*/ 111349 w 139411"/>
              <a:gd name="connsiteY4" fmla="*/ 506460 h 506460"/>
              <a:gd name="connsiteX0" fmla="*/ 137842 w 137842"/>
              <a:gd name="connsiteY0" fmla="*/ 0 h 506460"/>
              <a:gd name="connsiteX1" fmla="*/ 819 w 137842"/>
              <a:gd name="connsiteY1" fmla="*/ 163941 h 506460"/>
              <a:gd name="connsiteX2" fmla="*/ 82183 w 137842"/>
              <a:gd name="connsiteY2" fmla="*/ 216668 h 506460"/>
              <a:gd name="connsiteX3" fmla="*/ 111349 w 137842"/>
              <a:gd name="connsiteY3" fmla="*/ 506460 h 506460"/>
              <a:gd name="connsiteX4" fmla="*/ 111349 w 137842"/>
              <a:gd name="connsiteY4" fmla="*/ 506460 h 506460"/>
              <a:gd name="connsiteX0" fmla="*/ 137842 w 137842"/>
              <a:gd name="connsiteY0" fmla="*/ 0 h 506460"/>
              <a:gd name="connsiteX1" fmla="*/ 819 w 137842"/>
              <a:gd name="connsiteY1" fmla="*/ 163941 h 506460"/>
              <a:gd name="connsiteX2" fmla="*/ 82183 w 137842"/>
              <a:gd name="connsiteY2" fmla="*/ 216668 h 506460"/>
              <a:gd name="connsiteX3" fmla="*/ 111349 w 137842"/>
              <a:gd name="connsiteY3" fmla="*/ 506460 h 506460"/>
              <a:gd name="connsiteX0" fmla="*/ 137844 w 137844"/>
              <a:gd name="connsiteY0" fmla="*/ 0 h 387629"/>
              <a:gd name="connsiteX1" fmla="*/ 821 w 137844"/>
              <a:gd name="connsiteY1" fmla="*/ 163941 h 387629"/>
              <a:gd name="connsiteX2" fmla="*/ 82185 w 137844"/>
              <a:gd name="connsiteY2" fmla="*/ 216668 h 387629"/>
              <a:gd name="connsiteX3" fmla="*/ 112868 w 137844"/>
              <a:gd name="connsiteY3" fmla="*/ 387629 h 387629"/>
              <a:gd name="connsiteX0" fmla="*/ 137844 w 137844"/>
              <a:gd name="connsiteY0" fmla="*/ 0 h 387629"/>
              <a:gd name="connsiteX1" fmla="*/ 821 w 137844"/>
              <a:gd name="connsiteY1" fmla="*/ 163941 h 387629"/>
              <a:gd name="connsiteX2" fmla="*/ 82185 w 137844"/>
              <a:gd name="connsiteY2" fmla="*/ 216668 h 387629"/>
              <a:gd name="connsiteX3" fmla="*/ 112868 w 137844"/>
              <a:gd name="connsiteY3" fmla="*/ 387629 h 387629"/>
              <a:gd name="connsiteX0" fmla="*/ 137741 w 137741"/>
              <a:gd name="connsiteY0" fmla="*/ 0 h 388927"/>
              <a:gd name="connsiteX1" fmla="*/ 718 w 137741"/>
              <a:gd name="connsiteY1" fmla="*/ 163941 h 388927"/>
              <a:gd name="connsiteX2" fmla="*/ 82082 w 137741"/>
              <a:gd name="connsiteY2" fmla="*/ 216668 h 388927"/>
              <a:gd name="connsiteX3" fmla="*/ 42864 w 137741"/>
              <a:gd name="connsiteY3" fmla="*/ 388927 h 388927"/>
              <a:gd name="connsiteX0" fmla="*/ 137741 w 137741"/>
              <a:gd name="connsiteY0" fmla="*/ 0 h 388927"/>
              <a:gd name="connsiteX1" fmla="*/ 718 w 137741"/>
              <a:gd name="connsiteY1" fmla="*/ 163941 h 388927"/>
              <a:gd name="connsiteX2" fmla="*/ 82082 w 137741"/>
              <a:gd name="connsiteY2" fmla="*/ 216668 h 388927"/>
              <a:gd name="connsiteX3" fmla="*/ 42864 w 137741"/>
              <a:gd name="connsiteY3" fmla="*/ 388927 h 388927"/>
              <a:gd name="connsiteX0" fmla="*/ 137969 w 137969"/>
              <a:gd name="connsiteY0" fmla="*/ 0 h 388927"/>
              <a:gd name="connsiteX1" fmla="*/ 946 w 137969"/>
              <a:gd name="connsiteY1" fmla="*/ 163941 h 388927"/>
              <a:gd name="connsiteX2" fmla="*/ 82310 w 137969"/>
              <a:gd name="connsiteY2" fmla="*/ 216668 h 388927"/>
              <a:gd name="connsiteX3" fmla="*/ 43092 w 137969"/>
              <a:gd name="connsiteY3" fmla="*/ 388927 h 388927"/>
              <a:gd name="connsiteX0" fmla="*/ 109028 w 109028"/>
              <a:gd name="connsiteY0" fmla="*/ 0 h 388927"/>
              <a:gd name="connsiteX1" fmla="*/ 982 w 109028"/>
              <a:gd name="connsiteY1" fmla="*/ 111269 h 388927"/>
              <a:gd name="connsiteX2" fmla="*/ 53369 w 109028"/>
              <a:gd name="connsiteY2" fmla="*/ 216668 h 388927"/>
              <a:gd name="connsiteX3" fmla="*/ 14151 w 109028"/>
              <a:gd name="connsiteY3" fmla="*/ 388927 h 38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028" h="388927">
                <a:moveTo>
                  <a:pt x="109028" y="0"/>
                </a:moveTo>
                <a:cubicBezTo>
                  <a:pt x="14817" y="49776"/>
                  <a:pt x="10258" y="75158"/>
                  <a:pt x="982" y="111269"/>
                </a:cubicBezTo>
                <a:cubicBezTo>
                  <a:pt x="-8294" y="147380"/>
                  <a:pt x="51174" y="170392"/>
                  <a:pt x="53369" y="216668"/>
                </a:cubicBezTo>
                <a:cubicBezTo>
                  <a:pt x="55564" y="262944"/>
                  <a:pt x="73576" y="283196"/>
                  <a:pt x="14151" y="388927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5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22">
            <a:extLst>
              <a:ext uri="{FF2B5EF4-FFF2-40B4-BE49-F238E27FC236}">
                <a16:creationId xmlns:a16="http://schemas.microsoft.com/office/drawing/2014/main" id="{A6523F1D-93CA-4161-8679-EA27A9C661EC}"/>
              </a:ext>
            </a:extLst>
          </p:cNvPr>
          <p:cNvCxnSpPr/>
          <p:nvPr/>
        </p:nvCxnSpPr>
        <p:spPr>
          <a:xfrm flipH="1">
            <a:off x="2523007" y="3614320"/>
            <a:ext cx="1737843" cy="417"/>
          </a:xfrm>
          <a:prstGeom prst="straightConnector1">
            <a:avLst/>
          </a:prstGeom>
          <a:ln w="9525" cap="flat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389EB2-10C0-4077-A08A-7654F155DA24}"/>
              </a:ext>
            </a:extLst>
          </p:cNvPr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44237-8EB3-4145-8A87-7B391255894C}"/>
              </a:ext>
            </a:extLst>
          </p:cNvPr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C0918-213F-41F1-94AD-DF505F869972}"/>
              </a:ext>
            </a:extLst>
          </p:cNvPr>
          <p:cNvSpPr txBox="1"/>
          <p:nvPr/>
        </p:nvSpPr>
        <p:spPr>
          <a:xfrm>
            <a:off x="2376487" y="348677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cxnSp>
        <p:nvCxnSpPr>
          <p:cNvPr id="6" name="直接连接符 25">
            <a:extLst>
              <a:ext uri="{FF2B5EF4-FFF2-40B4-BE49-F238E27FC236}">
                <a16:creationId xmlns:a16="http://schemas.microsoft.com/office/drawing/2014/main" id="{18F859C4-13BA-4C23-B749-85B1BA871555}"/>
              </a:ext>
            </a:extLst>
          </p:cNvPr>
          <p:cNvCxnSpPr/>
          <p:nvPr/>
        </p:nvCxnSpPr>
        <p:spPr>
          <a:xfrm flipV="1">
            <a:off x="2819400" y="3462338"/>
            <a:ext cx="0" cy="15239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9">
            <a:extLst>
              <a:ext uri="{FF2B5EF4-FFF2-40B4-BE49-F238E27FC236}">
                <a16:creationId xmlns:a16="http://schemas.microsoft.com/office/drawing/2014/main" id="{D149BC1D-5414-4D38-82AC-D748EA4886D8}"/>
              </a:ext>
            </a:extLst>
          </p:cNvPr>
          <p:cNvCxnSpPr/>
          <p:nvPr/>
        </p:nvCxnSpPr>
        <p:spPr>
          <a:xfrm flipV="1">
            <a:off x="3231567" y="3462337"/>
            <a:ext cx="0" cy="15240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0">
            <a:extLst>
              <a:ext uri="{FF2B5EF4-FFF2-40B4-BE49-F238E27FC236}">
                <a16:creationId xmlns:a16="http://schemas.microsoft.com/office/drawing/2014/main" id="{1BA75BE0-B437-41A2-A47A-6327F4E6CEC0}"/>
              </a:ext>
            </a:extLst>
          </p:cNvPr>
          <p:cNvCxnSpPr/>
          <p:nvPr/>
        </p:nvCxnSpPr>
        <p:spPr>
          <a:xfrm flipV="1">
            <a:off x="3088255" y="2676012"/>
            <a:ext cx="1" cy="93872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1">
            <a:extLst>
              <a:ext uri="{FF2B5EF4-FFF2-40B4-BE49-F238E27FC236}">
                <a16:creationId xmlns:a16="http://schemas.microsoft.com/office/drawing/2014/main" id="{70E81BBC-AC2E-441B-AA4C-1442501A0383}"/>
              </a:ext>
            </a:extLst>
          </p:cNvPr>
          <p:cNvCxnSpPr/>
          <p:nvPr/>
        </p:nvCxnSpPr>
        <p:spPr>
          <a:xfrm flipV="1">
            <a:off x="3933826" y="3150035"/>
            <a:ext cx="0" cy="46470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1B21183-FFC0-4F14-B1A4-483855CA13A7}"/>
              </a:ext>
            </a:extLst>
          </p:cNvPr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33A60A-D04C-4F85-B98E-86E671A1D465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-9</a:t>
            </a:r>
          </a:p>
        </p:txBody>
      </p:sp>
      <p:sp>
        <p:nvSpPr>
          <p:cNvPr id="12" name="矩形 7">
            <a:extLst>
              <a:ext uri="{FF2B5EF4-FFF2-40B4-BE49-F238E27FC236}">
                <a16:creationId xmlns:a16="http://schemas.microsoft.com/office/drawing/2014/main" id="{C431D6B8-2481-4DEB-8C67-D6A3698B4772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28">
            <a:extLst>
              <a:ext uri="{FF2B5EF4-FFF2-40B4-BE49-F238E27FC236}">
                <a16:creationId xmlns:a16="http://schemas.microsoft.com/office/drawing/2014/main" id="{5696C030-1DCB-40EF-AF56-406AC53C9541}"/>
              </a:ext>
            </a:extLst>
          </p:cNvPr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05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22">
            <a:extLst>
              <a:ext uri="{FF2B5EF4-FFF2-40B4-BE49-F238E27FC236}">
                <a16:creationId xmlns:a16="http://schemas.microsoft.com/office/drawing/2014/main" id="{A70562F8-1756-4C71-8112-A5A44CDACB47}"/>
              </a:ext>
            </a:extLst>
          </p:cNvPr>
          <p:cNvCxnSpPr/>
          <p:nvPr/>
        </p:nvCxnSpPr>
        <p:spPr>
          <a:xfrm flipH="1">
            <a:off x="2523007" y="3614320"/>
            <a:ext cx="1737843" cy="417"/>
          </a:xfrm>
          <a:prstGeom prst="straightConnector1">
            <a:avLst/>
          </a:prstGeom>
          <a:ln w="9525" cap="flat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005E529-CA39-47A1-8206-68626179AB0C}"/>
              </a:ext>
            </a:extLst>
          </p:cNvPr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51C37-A252-4950-B7F1-A897467DB459}"/>
              </a:ext>
            </a:extLst>
          </p:cNvPr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19E57-AA58-4325-A508-D19B070CF858}"/>
              </a:ext>
            </a:extLst>
          </p:cNvPr>
          <p:cNvSpPr txBox="1"/>
          <p:nvPr/>
        </p:nvSpPr>
        <p:spPr>
          <a:xfrm>
            <a:off x="2376487" y="348677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cxnSp>
        <p:nvCxnSpPr>
          <p:cNvPr id="6" name="直接连接符 25">
            <a:extLst>
              <a:ext uri="{FF2B5EF4-FFF2-40B4-BE49-F238E27FC236}">
                <a16:creationId xmlns:a16="http://schemas.microsoft.com/office/drawing/2014/main" id="{F48FD92F-013E-4CF2-8438-6A075EA379AB}"/>
              </a:ext>
            </a:extLst>
          </p:cNvPr>
          <p:cNvCxnSpPr/>
          <p:nvPr/>
        </p:nvCxnSpPr>
        <p:spPr>
          <a:xfrm flipV="1">
            <a:off x="2819400" y="3462338"/>
            <a:ext cx="0" cy="15239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9">
            <a:extLst>
              <a:ext uri="{FF2B5EF4-FFF2-40B4-BE49-F238E27FC236}">
                <a16:creationId xmlns:a16="http://schemas.microsoft.com/office/drawing/2014/main" id="{F0BE4CE0-4AEE-4B2C-B38D-C1981946C57B}"/>
              </a:ext>
            </a:extLst>
          </p:cNvPr>
          <p:cNvCxnSpPr/>
          <p:nvPr/>
        </p:nvCxnSpPr>
        <p:spPr>
          <a:xfrm flipV="1">
            <a:off x="3231567" y="3462337"/>
            <a:ext cx="0" cy="15240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0">
            <a:extLst>
              <a:ext uri="{FF2B5EF4-FFF2-40B4-BE49-F238E27FC236}">
                <a16:creationId xmlns:a16="http://schemas.microsoft.com/office/drawing/2014/main" id="{D070191C-14CA-414C-8968-AC2C496E3AB2}"/>
              </a:ext>
            </a:extLst>
          </p:cNvPr>
          <p:cNvCxnSpPr/>
          <p:nvPr/>
        </p:nvCxnSpPr>
        <p:spPr>
          <a:xfrm flipV="1">
            <a:off x="3088255" y="2676012"/>
            <a:ext cx="1" cy="93872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1">
            <a:extLst>
              <a:ext uri="{FF2B5EF4-FFF2-40B4-BE49-F238E27FC236}">
                <a16:creationId xmlns:a16="http://schemas.microsoft.com/office/drawing/2014/main" id="{2F4234B6-16CE-4A25-B707-20A15A5922E9}"/>
              </a:ext>
            </a:extLst>
          </p:cNvPr>
          <p:cNvCxnSpPr/>
          <p:nvPr/>
        </p:nvCxnSpPr>
        <p:spPr>
          <a:xfrm flipV="1">
            <a:off x="3933826" y="3150035"/>
            <a:ext cx="0" cy="46470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A7C608-AF79-4A38-B443-3E8181BAF21A}"/>
              </a:ext>
            </a:extLst>
          </p:cNvPr>
          <p:cNvSpPr txBox="1"/>
          <p:nvPr/>
        </p:nvSpPr>
        <p:spPr>
          <a:xfrm>
            <a:off x="2674283" y="3614320"/>
            <a:ext cx="242054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MaxA</a:t>
            </a:r>
            <a:endParaRPr lang="zh-CN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2F223-0AB2-42B3-8719-A5B95827793E}"/>
              </a:ext>
            </a:extLst>
          </p:cNvPr>
          <p:cNvSpPr txBox="1"/>
          <p:nvPr/>
        </p:nvSpPr>
        <p:spPr>
          <a:xfrm>
            <a:off x="3831510" y="3614320"/>
            <a:ext cx="22281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MinB</a:t>
            </a:r>
            <a:endParaRPr lang="zh-CN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5B467-C3B1-44CA-B13D-250475028F90}"/>
              </a:ext>
            </a:extLst>
          </p:cNvPr>
          <p:cNvSpPr txBox="1"/>
          <p:nvPr/>
        </p:nvSpPr>
        <p:spPr>
          <a:xfrm>
            <a:off x="2958731" y="3614320"/>
            <a:ext cx="23884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MaxB</a:t>
            </a:r>
            <a:endParaRPr lang="zh-CN" altLang="en-US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24A18C-AE9A-4A47-9B21-7C50F9682853}"/>
              </a:ext>
            </a:extLst>
          </p:cNvPr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1CFEC6-B4B6-47E0-B5A9-6E1C1B4B17D6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-10</a:t>
            </a:r>
          </a:p>
        </p:txBody>
      </p:sp>
      <p:sp>
        <p:nvSpPr>
          <p:cNvPr id="15" name="矩形 7">
            <a:extLst>
              <a:ext uri="{FF2B5EF4-FFF2-40B4-BE49-F238E27FC236}">
                <a16:creationId xmlns:a16="http://schemas.microsoft.com/office/drawing/2014/main" id="{9A2F58A8-50EE-440F-9FAB-415DB2F5567C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28">
            <a:extLst>
              <a:ext uri="{FF2B5EF4-FFF2-40B4-BE49-F238E27FC236}">
                <a16:creationId xmlns:a16="http://schemas.microsoft.com/office/drawing/2014/main" id="{AFD54942-E792-4F67-BBE8-4A7056DE0A0D}"/>
              </a:ext>
            </a:extLst>
          </p:cNvPr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7A076-651C-40C8-9BB8-98B577BB8C58}"/>
              </a:ext>
            </a:extLst>
          </p:cNvPr>
          <p:cNvSpPr txBox="1"/>
          <p:nvPr/>
        </p:nvSpPr>
        <p:spPr>
          <a:xfrm>
            <a:off x="3226673" y="3614320"/>
            <a:ext cx="226024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MinA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17934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8D2EB7-B09B-4734-B289-1C189F7B1463}"/>
              </a:ext>
            </a:extLst>
          </p:cNvPr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097CF4-72DB-4966-AAF3-6DA07029415E}"/>
              </a:ext>
            </a:extLst>
          </p:cNvPr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66FA7E-E245-4314-947C-CB87E01B509A}"/>
              </a:ext>
            </a:extLst>
          </p:cNvPr>
          <p:cNvSpPr txBox="1"/>
          <p:nvPr/>
        </p:nvSpPr>
        <p:spPr>
          <a:xfrm>
            <a:off x="2376487" y="348677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cxnSp>
        <p:nvCxnSpPr>
          <p:cNvPr id="5" name="直接连接符 25">
            <a:extLst>
              <a:ext uri="{FF2B5EF4-FFF2-40B4-BE49-F238E27FC236}">
                <a16:creationId xmlns:a16="http://schemas.microsoft.com/office/drawing/2014/main" id="{915ED38A-B993-4D53-B442-1E8B41BA018E}"/>
              </a:ext>
            </a:extLst>
          </p:cNvPr>
          <p:cNvCxnSpPr/>
          <p:nvPr/>
        </p:nvCxnSpPr>
        <p:spPr>
          <a:xfrm flipV="1">
            <a:off x="2819400" y="3462338"/>
            <a:ext cx="0" cy="2286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29">
            <a:extLst>
              <a:ext uri="{FF2B5EF4-FFF2-40B4-BE49-F238E27FC236}">
                <a16:creationId xmlns:a16="http://schemas.microsoft.com/office/drawing/2014/main" id="{C174D0B7-C07F-4E78-BA94-B97425B1AF61}"/>
              </a:ext>
            </a:extLst>
          </p:cNvPr>
          <p:cNvCxnSpPr/>
          <p:nvPr/>
        </p:nvCxnSpPr>
        <p:spPr>
          <a:xfrm flipH="1" flipV="1">
            <a:off x="3231567" y="3462337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30">
            <a:extLst>
              <a:ext uri="{FF2B5EF4-FFF2-40B4-BE49-F238E27FC236}">
                <a16:creationId xmlns:a16="http://schemas.microsoft.com/office/drawing/2014/main" id="{084EEE3B-D489-4CCD-B2FF-BB36B529364C}"/>
              </a:ext>
            </a:extLst>
          </p:cNvPr>
          <p:cNvCxnSpPr/>
          <p:nvPr/>
        </p:nvCxnSpPr>
        <p:spPr>
          <a:xfrm flipH="1" flipV="1">
            <a:off x="3088255" y="2676012"/>
            <a:ext cx="3903" cy="123444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1">
            <a:extLst>
              <a:ext uri="{FF2B5EF4-FFF2-40B4-BE49-F238E27FC236}">
                <a16:creationId xmlns:a16="http://schemas.microsoft.com/office/drawing/2014/main" id="{77838B07-AB2A-455E-BFDF-2DF263BE8AB0}"/>
              </a:ext>
            </a:extLst>
          </p:cNvPr>
          <p:cNvCxnSpPr/>
          <p:nvPr/>
        </p:nvCxnSpPr>
        <p:spPr>
          <a:xfrm flipH="1" flipV="1">
            <a:off x="3933826" y="3150035"/>
            <a:ext cx="0" cy="64008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919CBD-DC7A-4687-9C52-95D447ED9CCC}"/>
              </a:ext>
            </a:extLst>
          </p:cNvPr>
          <p:cNvSpPr txBox="1"/>
          <p:nvPr/>
        </p:nvSpPr>
        <p:spPr>
          <a:xfrm>
            <a:off x="2546408" y="3690159"/>
            <a:ext cx="428002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Projection</a:t>
            </a:r>
            <a:br>
              <a:rPr lang="en-US" altLang="zh-CN" sz="800" dirty="0"/>
            </a:br>
            <a:r>
              <a:rPr lang="en-US" altLang="zh-CN" sz="800" dirty="0"/>
              <a:t>from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FE2B7-D235-4D05-83E3-04FD7B511FFE}"/>
              </a:ext>
            </a:extLst>
          </p:cNvPr>
          <p:cNvSpPr txBox="1"/>
          <p:nvPr/>
        </p:nvSpPr>
        <p:spPr>
          <a:xfrm>
            <a:off x="3600529" y="3785771"/>
            <a:ext cx="428002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Projection</a:t>
            </a:r>
            <a:br>
              <a:rPr lang="en-US" altLang="zh-CN" sz="800" dirty="0"/>
            </a:br>
            <a:r>
              <a:rPr lang="en-US" altLang="zh-CN" sz="800" dirty="0"/>
              <a:t>from B</a:t>
            </a:r>
            <a:endParaRPr lang="zh-CN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CDFBFB-A094-41BD-87A5-416395F7FFB2}"/>
              </a:ext>
            </a:extLst>
          </p:cNvPr>
          <p:cNvSpPr txBox="1"/>
          <p:nvPr/>
        </p:nvSpPr>
        <p:spPr>
          <a:xfrm>
            <a:off x="2996831" y="3934690"/>
            <a:ext cx="32861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Overlap</a:t>
            </a:r>
            <a:endParaRPr lang="zh-CN" altLang="en-US" sz="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74FDAC-314A-4370-AE70-037AADD42D9C}"/>
              </a:ext>
            </a:extLst>
          </p:cNvPr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333000-B32B-4621-9E91-462C02393325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-11</a:t>
            </a:r>
          </a:p>
        </p:txBody>
      </p:sp>
      <p:sp>
        <p:nvSpPr>
          <p:cNvPr id="14" name="矩形 7">
            <a:extLst>
              <a:ext uri="{FF2B5EF4-FFF2-40B4-BE49-F238E27FC236}">
                <a16:creationId xmlns:a16="http://schemas.microsoft.com/office/drawing/2014/main" id="{607D956B-A358-4782-915C-EAC0D7C1F543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8">
            <a:extLst>
              <a:ext uri="{FF2B5EF4-FFF2-40B4-BE49-F238E27FC236}">
                <a16:creationId xmlns:a16="http://schemas.microsoft.com/office/drawing/2014/main" id="{2CE98F5C-A0E5-4254-B842-1939013C3ECA}"/>
              </a:ext>
            </a:extLst>
          </p:cNvPr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4A579FF-F195-42C5-875D-A9929234B652}"/>
              </a:ext>
            </a:extLst>
          </p:cNvPr>
          <p:cNvSpPr/>
          <p:nvPr/>
        </p:nvSpPr>
        <p:spPr>
          <a:xfrm>
            <a:off x="3490245" y="3400656"/>
            <a:ext cx="46101" cy="832104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ECDD664-6632-4511-839D-D238C37AFF0D}"/>
              </a:ext>
            </a:extLst>
          </p:cNvPr>
          <p:cNvSpPr/>
          <p:nvPr/>
        </p:nvSpPr>
        <p:spPr>
          <a:xfrm>
            <a:off x="3001137" y="3512183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E584B685-71EC-431F-A8FC-DFCD3905CA7E}"/>
              </a:ext>
            </a:extLst>
          </p:cNvPr>
          <p:cNvSpPr/>
          <p:nvPr/>
        </p:nvSpPr>
        <p:spPr>
          <a:xfrm>
            <a:off x="3141632" y="3876515"/>
            <a:ext cx="46101" cy="13716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接箭头连接符 22">
            <a:extLst>
              <a:ext uri="{FF2B5EF4-FFF2-40B4-BE49-F238E27FC236}">
                <a16:creationId xmlns:a16="http://schemas.microsoft.com/office/drawing/2014/main" id="{85D9A8B7-C329-4988-AC7E-7A5CC8A54990}"/>
              </a:ext>
            </a:extLst>
          </p:cNvPr>
          <p:cNvCxnSpPr/>
          <p:nvPr/>
        </p:nvCxnSpPr>
        <p:spPr>
          <a:xfrm flipH="1">
            <a:off x="2523007" y="3614320"/>
            <a:ext cx="1737843" cy="417"/>
          </a:xfrm>
          <a:prstGeom prst="straightConnector1">
            <a:avLst/>
          </a:prstGeom>
          <a:ln w="9525" cap="flat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568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5078</TotalTime>
  <Words>239</Words>
  <Application>Microsoft Office PowerPoint</Application>
  <PresentationFormat>On-screen Show (4:3)</PresentationFormat>
  <Paragraphs>121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新細明體</vt:lpstr>
      <vt:lpstr>宋体</vt:lpstr>
      <vt:lpstr>Arial</vt:lpstr>
      <vt:lpstr>Calibri</vt:lpstr>
      <vt:lpstr>Cambria</vt:lpstr>
      <vt:lpstr>Cambria Math</vt:lpstr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Chang</dc:creator>
  <cp:lastModifiedBy>Kelvin Sung</cp:lastModifiedBy>
  <cp:revision>320</cp:revision>
  <dcterms:created xsi:type="dcterms:W3CDTF">2012-12-15T18:26:25Z</dcterms:created>
  <dcterms:modified xsi:type="dcterms:W3CDTF">2021-06-14T18:24:09Z</dcterms:modified>
</cp:coreProperties>
</file>