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27" r:id="rId2"/>
    <p:sldId id="328" r:id="rId3"/>
    <p:sldId id="350" r:id="rId4"/>
    <p:sldId id="354" r:id="rId5"/>
    <p:sldId id="355" r:id="rId6"/>
    <p:sldId id="356" r:id="rId7"/>
    <p:sldId id="357" r:id="rId8"/>
    <p:sldId id="359" r:id="rId9"/>
    <p:sldId id="362" r:id="rId10"/>
    <p:sldId id="380" r:id="rId11"/>
    <p:sldId id="358" r:id="rId12"/>
    <p:sldId id="363" r:id="rId13"/>
    <p:sldId id="382" r:id="rId14"/>
    <p:sldId id="351" r:id="rId15"/>
    <p:sldId id="346" r:id="rId16"/>
    <p:sldId id="34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61" autoAdjust="0"/>
    <p:restoredTop sz="93474" autoAdjust="0"/>
  </p:normalViewPr>
  <p:slideViewPr>
    <p:cSldViewPr snapToGrid="0">
      <p:cViewPr varScale="1">
        <p:scale>
          <a:sx n="104" d="100"/>
          <a:sy n="104" d="100"/>
        </p:scale>
        <p:origin x="402" y="9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2021/6/14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6/14/2021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64461" y="2769202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44413" y="2523518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7" name="Freeform 16"/>
          <p:cNvSpPr/>
          <p:nvPr/>
        </p:nvSpPr>
        <p:spPr>
          <a:xfrm>
            <a:off x="4343400" y="2782203"/>
            <a:ext cx="17954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95380" y="3047999"/>
            <a:ext cx="179543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1379" y="2518198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</a:t>
            </a:r>
            <a:r>
              <a:rPr lang="en-US" altLang="zh-CN" sz="1600" dirty="0"/>
              <a:t>3</a:t>
            </a:r>
            <a:r>
              <a:rPr lang="en-US" altLang="zh-TW" sz="1600" dirty="0"/>
              <a:t>-1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68331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/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/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/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/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Revised 3</a:t>
            </a:r>
            <a:r>
              <a:rPr lang="en-US" altLang="zh-TW" sz="1600" dirty="0"/>
              <a:t>-12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230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8" name="直接连接符 25"/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9"/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0"/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1"/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TextBox 18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Revised 3</a:t>
            </a:r>
            <a:r>
              <a:rPr lang="en-US" altLang="zh-TW" sz="1600" dirty="0"/>
              <a:t>-13</a:t>
            </a:r>
          </a:p>
        </p:txBody>
      </p:sp>
      <p:sp>
        <p:nvSpPr>
          <p:cNvPr id="20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ight Brace 25"/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箭头连接符 22"/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6" name="直接连接符 25"/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/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Revised 3</a:t>
            </a:r>
            <a:r>
              <a:rPr lang="en-US" altLang="zh-TW" sz="1600" dirty="0"/>
              <a:t>-14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Brace 16"/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7" name="椭圆 35"/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35"/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30"/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Revised 3</a:t>
            </a:r>
            <a:r>
              <a:rPr lang="en-US" altLang="zh-TW" sz="1600" dirty="0"/>
              <a:t>-15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35"/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35"/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ight Brace 29"/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34" name="椭圆 35"/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5"/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69" name="Freeform 68"/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73" name="Freeform 72"/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Revised 3</a:t>
            </a:r>
            <a:r>
              <a:rPr lang="en-US" altLang="zh-TW" sz="1600" dirty="0"/>
              <a:t>-17a+b</a:t>
            </a:r>
          </a:p>
        </p:txBody>
      </p:sp>
      <p:sp>
        <p:nvSpPr>
          <p:cNvPr id="4" name="矩形 7"/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/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/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/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/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3" name="椭圆 35"/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9"/>
          <p:cNvCxnSpPr>
            <a:endCxn id="13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/>
          <p:cNvCxnSpPr>
            <a:endCxn id="13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1"/>
          <p:cNvCxnSpPr>
            <a:endCxn id="13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4"/>
          <p:cNvCxnSpPr>
            <a:endCxn id="13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2" name="矩形 7"/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箭头连接符 4"/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8"/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40"/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42"/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8" name="椭圆 35"/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9"/>
            <p:cNvCxnSpPr>
              <a:endCxn id="28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41"/>
            <p:cNvCxnSpPr>
              <a:endCxn id="28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44"/>
            <p:cNvCxnSpPr>
              <a:endCxn id="28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5" name="直接箭头连接符 9"/>
            <p:cNvCxnSpPr>
              <a:endCxn id="28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34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" name="Group 3"/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3" name="Rectangle 2"/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R1</a:t>
            </a:r>
            <a:endParaRPr lang="zh-TW" altLang="en-US" sz="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R3</a:t>
            </a:r>
            <a:endParaRPr lang="zh-TW" altLang="en-US" sz="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R2</a:t>
            </a:r>
            <a:endParaRPr lang="zh-TW" altLang="en-US" sz="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Revised 3</a:t>
            </a:r>
            <a:r>
              <a:rPr lang="en-US" altLang="zh-TW" sz="1600" dirty="0"/>
              <a:t>-18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8" name="Straight Connector 17"/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2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TextBox 30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3-20a</a:t>
            </a:r>
            <a:endParaRPr lang="en-US" altLang="zh-TW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13" name="Group 12"/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6" name="Flowchart: Or 5"/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/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5" name="Flowchart: Or 14"/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1" name="TextBox 20"/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dist = v1.length</a:t>
              </a:r>
              <a:endParaRPr lang="zh-TW" altLang="en-US" sz="800" baseline="-25000" dirty="0"/>
            </a:p>
          </p:txBody>
        </p:sp>
        <p:sp>
          <p:nvSpPr>
            <p:cNvPr id="22" name="Right Brace 21"/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35" name="Group 34"/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/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42" name="Flowchart: Or 41"/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26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Freeform 3"/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6" name="Freeform 5"/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44563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29102" y="243840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0723" y="2115408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</a:t>
            </a:r>
            <a:r>
              <a:rPr lang="en-US" altLang="zh-CN" sz="1600" dirty="0"/>
              <a:t>3</a:t>
            </a:r>
            <a:r>
              <a:rPr lang="en-US" altLang="zh-TW" sz="1600" dirty="0"/>
              <a:t>-2</a:t>
            </a:r>
            <a:endParaRPr lang="zh-TW" altLang="en-US" sz="16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2977042" y="2108219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1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Revised </a:t>
            </a:r>
            <a:r>
              <a:rPr lang="en-US" altLang="zh-CN" sz="1600" dirty="0"/>
              <a:t>3</a:t>
            </a:r>
            <a:r>
              <a:rPr lang="en-US" altLang="zh-TW" sz="1600" dirty="0"/>
              <a:t>-4</a:t>
            </a:r>
          </a:p>
        </p:txBody>
      </p:sp>
      <p:sp>
        <p:nvSpPr>
          <p:cNvPr id="5" name="同心圆 36"/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8"/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同心圆 20"/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32"/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2824" y="3490025"/>
            <a:ext cx="545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</a:t>
            </a:r>
            <a:endParaRPr lang="zh-CN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393908" y="3848215"/>
            <a:ext cx="10323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(d&gt;r1+r2)</a:t>
            </a:r>
            <a:endParaRPr lang="zh-CN" altLang="en-US" sz="800" dirty="0"/>
          </a:p>
        </p:txBody>
      </p:sp>
      <p:sp>
        <p:nvSpPr>
          <p:cNvPr id="15" name="同心圆 37"/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0" name="直接箭头连接符 42"/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1131" y="3490025"/>
            <a:ext cx="545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</a:t>
            </a:r>
            <a:endParaRPr lang="zh-CN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5767" y="3848215"/>
            <a:ext cx="90569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(d&lt;r1+r2)</a:t>
            </a:r>
            <a:endParaRPr lang="zh-CN" altLang="en-US" sz="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39" name="Right Brace 38"/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56" name="Right Brace 55"/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Revised </a:t>
            </a:r>
            <a:r>
              <a:rPr lang="en-US" altLang="zh-CN" sz="1600" dirty="0"/>
              <a:t>3</a:t>
            </a:r>
            <a:r>
              <a:rPr lang="en-US" altLang="zh-TW" sz="1600" dirty="0"/>
              <a:t>-</a:t>
            </a:r>
            <a:r>
              <a:rPr lang="en-US" altLang="zh-CN" sz="1600" dirty="0"/>
              <a:t>5</a:t>
            </a:r>
            <a:endParaRPr lang="zh-TW" altLang="en-US" sz="1600" baseline="-25000" dirty="0"/>
          </a:p>
        </p:txBody>
      </p:sp>
      <p:cxnSp>
        <p:nvCxnSpPr>
          <p:cNvPr id="7" name="直接连接符 3"/>
          <p:cNvCxnSpPr/>
          <p:nvPr/>
        </p:nvCxnSpPr>
        <p:spPr>
          <a:xfrm>
            <a:off x="4189233" y="3370866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8"/>
          <p:cNvCxnSpPr/>
          <p:nvPr/>
        </p:nvCxnSpPr>
        <p:spPr>
          <a:xfrm>
            <a:off x="4189233" y="3533447"/>
            <a:ext cx="1828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3310" y="3263144"/>
            <a:ext cx="296556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Shapes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413310" y="3425725"/>
            <a:ext cx="644407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Bounding circle</a:t>
            </a:r>
            <a:endParaRPr lang="zh-TW" altLang="en-US" sz="800" dirty="0"/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3013489" y="2751494"/>
            <a:ext cx="1066801" cy="893583"/>
            <a:chOff x="2438399" y="2165174"/>
            <a:chExt cx="1676872" cy="1404596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 rot="19839768">
              <a:off x="3387072" y="2231336"/>
              <a:ext cx="490285" cy="841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/>
            </p:cNvSpPr>
            <p:nvPr/>
          </p:nvSpPr>
          <p:spPr>
            <a:xfrm>
              <a:off x="3136862" y="2165174"/>
              <a:ext cx="978409" cy="97840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/>
            </p:cNvSpPr>
            <p:nvPr/>
          </p:nvSpPr>
          <p:spPr>
            <a:xfrm>
              <a:off x="2438399" y="2591361"/>
              <a:ext cx="978409" cy="9784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3573152" y="2472959"/>
              <a:ext cx="105828" cy="36283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900" dirty="0"/>
                <a:t>A</a:t>
              </a:r>
              <a:endParaRPr lang="zh-CN" altLang="en-US" sz="900" dirty="0"/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878467" y="2899146"/>
              <a:ext cx="98270" cy="36283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900" dirty="0"/>
                <a:t>B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891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Revised </a:t>
            </a:r>
            <a:r>
              <a:rPr lang="en-US" altLang="zh-CN" sz="1600" dirty="0"/>
              <a:t>3</a:t>
            </a:r>
            <a:r>
              <a:rPr lang="en-US" altLang="zh-TW" sz="1600" dirty="0"/>
              <a:t>-6</a:t>
            </a:r>
            <a:endParaRPr lang="zh-TW" altLang="en-US" sz="16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9" name="直接箭头连接符 5"/>
          <p:cNvCxnSpPr>
            <a:stCxn id="10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/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12" name="曲线连接符 14"/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62"/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4"/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6" name="矩形 2"/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25"/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0" name="直接箭头连接符 36"/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22" name="椭圆 53"/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4"/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9" name="曲线连接符 57"/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63"/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59" name="Elbow Connector 58"/>
          <p:cNvCxnSpPr>
            <a:stCxn id="10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23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75" name="Right Brace 274"/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ight Brace 277"/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直接连接符 51"/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椭圆 54"/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Oval 288"/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椭圆 54"/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Revised </a:t>
            </a:r>
            <a:r>
              <a:rPr lang="en-US" altLang="zh-CN" sz="1600" dirty="0"/>
              <a:t>3</a:t>
            </a:r>
            <a:r>
              <a:rPr lang="en-US" altLang="zh-TW" sz="1600" dirty="0"/>
              <a:t>-8</a:t>
            </a:r>
          </a:p>
        </p:txBody>
      </p:sp>
      <p:sp>
        <p:nvSpPr>
          <p:cNvPr id="4" name="同心圆 20"/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10" name="同心圆 8"/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5"/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2"/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4" name="直接连接符 55"/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57"/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7" name="直接连接符 62"/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64"/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21" name="Right Brace 20"/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115305" y="5936289"/>
            <a:ext cx="52210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Revised </a:t>
            </a:r>
            <a:r>
              <a:rPr lang="en-US" altLang="zh-CN" sz="1600" dirty="0"/>
              <a:t>3</a:t>
            </a:r>
            <a:r>
              <a:rPr lang="en-US" altLang="zh-TW" sz="1600" dirty="0"/>
              <a:t>-9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/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/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/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/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9"/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44"/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4" name="直接连接符 65"/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6"/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8"/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69"/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Revised 3</a:t>
            </a:r>
            <a:r>
              <a:rPr lang="en-US" altLang="zh-TW" sz="1600" dirty="0"/>
              <a:t>-10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Arrow Connector 39"/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65" name="Freeform 64"/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/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/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/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/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Revised 3</a:t>
            </a:r>
            <a:r>
              <a:rPr lang="en-US" altLang="zh-TW" sz="1600" dirty="0"/>
              <a:t>-11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9555</TotalTime>
  <Words>249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653</cp:revision>
  <dcterms:created xsi:type="dcterms:W3CDTF">2012-12-15T18:26:25Z</dcterms:created>
  <dcterms:modified xsi:type="dcterms:W3CDTF">2021-06-14T18:24:11Z</dcterms:modified>
</cp:coreProperties>
</file>