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 varScale="1">
        <p:scale>
          <a:sx n="104" d="100"/>
          <a:sy n="10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2021/6/27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6/27/2021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E5D6F-C88F-4E6C-B079-165BBEE077F7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AEB4B-B062-44D0-AE49-7060A3597C78}"/>
              </a:ext>
            </a:extLst>
          </p:cNvPr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3032D-94DB-4875-B546-99CE63CD5245}"/>
              </a:ext>
            </a:extLst>
          </p:cNvPr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03FA636D-F0B0-49CE-9C5D-F330A1D7C7E1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5EF5-4E60-4C79-81A0-238D76FCCA1D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7851F2E-5726-40E5-AAD5-CEA83927BA90}"/>
              </a:ext>
            </a:extLst>
          </p:cNvPr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F2946F74-3A8A-413E-95EE-8C3A23474A32}"/>
              </a:ext>
            </a:extLst>
          </p:cNvPr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60CF-8599-42C9-B3F8-B32DCC230629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839B2-6DAC-44E2-AB6C-6BA80420882A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C7-5E16-4136-89BE-C381097E95F7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D9BF-C26E-413B-8FB7-82377398D9EF}"/>
              </a:ext>
            </a:extLst>
          </p:cNvPr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6719C-A8F8-43E3-8948-F34302D69615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8413D-5C82-4C15-BFB7-04D60CB6CF41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9-22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3072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FB7C-320E-4D44-8A73-43B56ED49DF0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30D31C1-B83E-43E5-B39A-27CD0F083707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9E6FD-18AF-4D2D-8090-610151A7D6F0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3DD72B-7AFE-45AD-85A1-D62FD744F701}"/>
              </a:ext>
            </a:extLst>
          </p:cNvPr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B6CA-1F0D-487B-83F0-93F3354E7007}"/>
              </a:ext>
            </a:extLst>
          </p:cNvPr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65263-9937-49D2-9027-04D87D3630AA}"/>
              </a:ext>
            </a:extLst>
          </p:cNvPr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BAFF34-9035-4A96-82F5-A73665B8C309}"/>
              </a:ext>
            </a:extLst>
          </p:cNvPr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B87B6-28E0-48AB-87A1-16DBBDF48945}"/>
              </a:ext>
            </a:extLst>
          </p:cNvPr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02C00-F30D-4CEA-BD60-39C24B937C7D}"/>
              </a:ext>
            </a:extLst>
          </p:cNvPr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8AA8-441D-495E-BD89-FD97AD257330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9-23</a:t>
            </a:r>
            <a:endParaRPr lang="zh-TW" altLang="en-US" sz="16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29302-82D9-4113-B1CA-6E39467CCF1B}"/>
              </a:ext>
            </a:extLst>
          </p:cNvPr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A9B3E-C300-4FB2-B322-670E29587906}"/>
              </a:ext>
            </a:extLst>
          </p:cNvPr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AE5F2-517D-4131-8CEF-21548E10BB59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515A-68C2-49C2-AACF-4F35153228C5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9-25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C5C21-83E7-47BD-B14F-D86FC0F75EC8}"/>
              </a:ext>
            </a:extLst>
          </p:cNvPr>
          <p:cNvSpPr>
            <a:spLocks noChangeAspect="1"/>
          </p:cNvSpPr>
          <p:nvPr/>
        </p:nvSpPr>
        <p:spPr>
          <a:xfrm>
            <a:off x="3229382" y="1990708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B259A1-A753-4716-ACDB-5F6D19293A34}"/>
              </a:ext>
            </a:extLst>
          </p:cNvPr>
          <p:cNvSpPr>
            <a:spLocks noChangeAspect="1"/>
          </p:cNvSpPr>
          <p:nvPr/>
        </p:nvSpPr>
        <p:spPr>
          <a:xfrm>
            <a:off x="3229382" y="3136445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2258B-EE33-4FB5-ADAB-2344167187B9}"/>
              </a:ext>
            </a:extLst>
          </p:cNvPr>
          <p:cNvCxnSpPr/>
          <p:nvPr/>
        </p:nvCxnSpPr>
        <p:spPr>
          <a:xfrm>
            <a:off x="3503702" y="2268629"/>
            <a:ext cx="627826" cy="58951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8BE255-13A0-45EF-BD6D-344F9F2D5206}"/>
              </a:ext>
            </a:extLst>
          </p:cNvPr>
          <p:cNvCxnSpPr/>
          <p:nvPr/>
        </p:nvCxnSpPr>
        <p:spPr>
          <a:xfrm>
            <a:off x="3582889" y="2862119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/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/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2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blipFill>
                <a:blip r:embed="rId3"/>
                <a:stretch>
                  <a:fillRect l="-35294" r="-4117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/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blipFill>
                <a:blip r:embed="rId4"/>
                <a:stretch>
                  <a:fillRect l="-7143"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/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9AC3D4-AF87-4D7D-ABBB-4162603C7D47}"/>
              </a:ext>
            </a:extLst>
          </p:cNvPr>
          <p:cNvSpPr txBox="1">
            <a:spLocks noChangeAspect="1"/>
          </p:cNvSpPr>
          <p:nvPr/>
        </p:nvSpPr>
        <p:spPr>
          <a:xfrm>
            <a:off x="3090712" y="21496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4AE0A-DDED-405B-A702-90519F9FCF4A}"/>
              </a:ext>
            </a:extLst>
          </p:cNvPr>
          <p:cNvSpPr txBox="1">
            <a:spLocks noChangeAspect="1"/>
          </p:cNvSpPr>
          <p:nvPr/>
        </p:nvSpPr>
        <p:spPr>
          <a:xfrm>
            <a:off x="2665194" y="3295349"/>
            <a:ext cx="5386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Reflected A</a:t>
            </a:r>
            <a:endParaRPr lang="zh-CN" alt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7F86-D619-40D1-B77B-B401C37FE27C}"/>
              </a:ext>
            </a:extLst>
          </p:cNvPr>
          <p:cNvCxnSpPr/>
          <p:nvPr/>
        </p:nvCxnSpPr>
        <p:spPr>
          <a:xfrm flipV="1">
            <a:off x="3500077" y="2861217"/>
            <a:ext cx="631451" cy="56220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C1C63-B154-4E9C-8404-9A1EF90876E3}"/>
              </a:ext>
            </a:extLst>
          </p:cNvPr>
          <p:cNvSpPr>
            <a:spLocks noChangeAspect="1"/>
          </p:cNvSpPr>
          <p:nvPr/>
        </p:nvSpPr>
        <p:spPr>
          <a:xfrm>
            <a:off x="3857209" y="2584314"/>
            <a:ext cx="548640" cy="54864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4285BB-27C0-4922-A87A-2B45E5273B22}"/>
              </a:ext>
            </a:extLst>
          </p:cNvPr>
          <p:cNvCxnSpPr/>
          <p:nvPr/>
        </p:nvCxnSpPr>
        <p:spPr>
          <a:xfrm>
            <a:off x="4131529" y="2862125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3CF05-802C-4D8D-9384-BDA25B63D544}"/>
              </a:ext>
            </a:extLst>
          </p:cNvPr>
          <p:cNvCxnSpPr/>
          <p:nvPr/>
        </p:nvCxnSpPr>
        <p:spPr>
          <a:xfrm>
            <a:off x="3503702" y="2265028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09EF-77B8-4D63-B636-6C48FE347BFE}"/>
              </a:ext>
            </a:extLst>
          </p:cNvPr>
          <p:cNvCxnSpPr/>
          <p:nvPr/>
        </p:nvCxnSpPr>
        <p:spPr>
          <a:xfrm>
            <a:off x="3503702" y="2265028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/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blipFill>
                <a:blip r:embed="rId6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/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blipFill>
                <a:blip r:embed="rId7"/>
                <a:stretch>
                  <a:fillRect l="-38462" r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12EC9A6-63D2-4CA5-A7F8-BED09775D236}"/>
              </a:ext>
            </a:extLst>
          </p:cNvPr>
          <p:cNvSpPr/>
          <p:nvPr/>
        </p:nvSpPr>
        <p:spPr>
          <a:xfrm>
            <a:off x="4405848" y="1800224"/>
            <a:ext cx="292894" cy="2501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85FAC-ADAA-4B51-B611-079EA31A5D8A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5CD11-3CD4-418B-94A7-24E7A5454368}"/>
              </a:ext>
            </a:extLst>
          </p:cNvPr>
          <p:cNvSpPr txBox="1"/>
          <p:nvPr/>
        </p:nvSpPr>
        <p:spPr>
          <a:xfrm>
            <a:off x="3071902" y="4262181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9-26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C64E92-3216-411C-9D3B-3D8E8E21ED6A}"/>
              </a:ext>
            </a:extLst>
          </p:cNvPr>
          <p:cNvSpPr>
            <a:spLocks noChangeAspect="1"/>
          </p:cNvSpPr>
          <p:nvPr/>
        </p:nvSpPr>
        <p:spPr>
          <a:xfrm>
            <a:off x="3229382" y="2409407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8CABC-DDBF-4F90-9A89-137E2C85469E}"/>
              </a:ext>
            </a:extLst>
          </p:cNvPr>
          <p:cNvSpPr>
            <a:spLocks noChangeAspect="1"/>
          </p:cNvSpPr>
          <p:nvPr/>
        </p:nvSpPr>
        <p:spPr>
          <a:xfrm>
            <a:off x="3229382" y="2957622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FD984-99A8-4057-9217-D58A4124DBEF}"/>
              </a:ext>
            </a:extLst>
          </p:cNvPr>
          <p:cNvCxnSpPr/>
          <p:nvPr/>
        </p:nvCxnSpPr>
        <p:spPr>
          <a:xfrm>
            <a:off x="3503702" y="2679279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C3133D-B339-4123-8CDC-05CCC965DFA5}"/>
              </a:ext>
            </a:extLst>
          </p:cNvPr>
          <p:cNvCxnSpPr/>
          <p:nvPr/>
        </p:nvCxnSpPr>
        <p:spPr>
          <a:xfrm>
            <a:off x="3503702" y="2672984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43F48-D2A1-46E4-8AB9-0136D167142E}"/>
              </a:ext>
            </a:extLst>
          </p:cNvPr>
          <p:cNvCxnSpPr/>
          <p:nvPr/>
        </p:nvCxnSpPr>
        <p:spPr>
          <a:xfrm>
            <a:off x="3503702" y="2956829"/>
            <a:ext cx="43964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/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/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/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blipFill>
                <a:blip r:embed="rId4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/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9CCE1D-C34B-41B2-A8CA-7394B62E0806}"/>
              </a:ext>
            </a:extLst>
          </p:cNvPr>
          <p:cNvSpPr txBox="1">
            <a:spLocks noChangeAspect="1"/>
          </p:cNvSpPr>
          <p:nvPr/>
        </p:nvSpPr>
        <p:spPr>
          <a:xfrm>
            <a:off x="3430773" y="2406965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40F9-CCA4-44EB-9E5E-6A0E67C2CD2F}"/>
              </a:ext>
            </a:extLst>
          </p:cNvPr>
          <p:cNvSpPr txBox="1">
            <a:spLocks noChangeAspect="1"/>
          </p:cNvSpPr>
          <p:nvPr/>
        </p:nvSpPr>
        <p:spPr>
          <a:xfrm>
            <a:off x="3435581" y="3260343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5965D-0967-4F37-A0B9-0944FBBE0532}"/>
              </a:ext>
            </a:extLst>
          </p:cNvPr>
          <p:cNvCxnSpPr/>
          <p:nvPr/>
        </p:nvCxnSpPr>
        <p:spPr>
          <a:xfrm>
            <a:off x="2977250" y="3011206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4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70F31-A304-4D50-A94A-FA1851FBE3F1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6EFFA-FE9E-4953-9EC4-D5DE5BB6E9EA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9-28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871AE-DA83-474A-9728-E3CF40ADF98C}"/>
              </a:ext>
            </a:extLst>
          </p:cNvPr>
          <p:cNvSpPr/>
          <p:nvPr/>
        </p:nvSpPr>
        <p:spPr>
          <a:xfrm>
            <a:off x="3268265" y="2755715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F8E844-5A55-40EE-8140-96CF9D7461A2}"/>
              </a:ext>
            </a:extLst>
          </p:cNvPr>
          <p:cNvCxnSpPr/>
          <p:nvPr/>
        </p:nvCxnSpPr>
        <p:spPr>
          <a:xfrm>
            <a:off x="3268265" y="3383912"/>
            <a:ext cx="594360" cy="463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5">
            <a:extLst>
              <a:ext uri="{FF2B5EF4-FFF2-40B4-BE49-F238E27FC236}">
                <a16:creationId xmlns:a16="http://schemas.microsoft.com/office/drawing/2014/main" id="{6F03759A-60AC-4AC0-948C-9B8B0B9D9D1E}"/>
              </a:ext>
            </a:extLst>
          </p:cNvPr>
          <p:cNvSpPr/>
          <p:nvPr/>
        </p:nvSpPr>
        <p:spPr>
          <a:xfrm>
            <a:off x="3478865" y="31059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5">
            <a:extLst>
              <a:ext uri="{FF2B5EF4-FFF2-40B4-BE49-F238E27FC236}">
                <a16:creationId xmlns:a16="http://schemas.microsoft.com/office/drawing/2014/main" id="{2350497D-6493-4C1D-B789-2C886844105E}"/>
              </a:ext>
            </a:extLst>
          </p:cNvPr>
          <p:cNvSpPr/>
          <p:nvPr/>
        </p:nvSpPr>
        <p:spPr>
          <a:xfrm>
            <a:off x="3248553" y="337008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9CB33-9CAC-4BE9-A400-5B9AF945645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279281" y="3136636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1B1C8-87C3-4274-B8D3-949617EA5ECD}"/>
              </a:ext>
            </a:extLst>
          </p:cNvPr>
          <p:cNvCxnSpPr/>
          <p:nvPr/>
        </p:nvCxnSpPr>
        <p:spPr>
          <a:xfrm>
            <a:off x="3493722" y="312294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/>
              <p:nvPr/>
            </p:nvSpPr>
            <p:spPr>
              <a:xfrm>
                <a:off x="3889804" y="3254957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04" y="3254957"/>
                <a:ext cx="177997" cy="230256"/>
              </a:xfrm>
              <a:prstGeom prst="rect">
                <a:avLst/>
              </a:prstGeom>
              <a:blipFill>
                <a:blip r:embed="rId2"/>
                <a:stretch>
                  <a:fillRect l="-20690" r="-2413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34A0D7-A29B-45E6-A97C-E7631230D1BF}"/>
              </a:ext>
            </a:extLst>
          </p:cNvPr>
          <p:cNvSpPr txBox="1">
            <a:spLocks noChangeAspect="1"/>
          </p:cNvSpPr>
          <p:nvPr/>
        </p:nvSpPr>
        <p:spPr>
          <a:xfrm>
            <a:off x="3465141" y="257965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/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/>
              <p:nvPr/>
            </p:nvSpPr>
            <p:spPr>
              <a:xfrm>
                <a:off x="3405335" y="3170419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35" y="3170419"/>
                <a:ext cx="144078" cy="230256"/>
              </a:xfrm>
              <a:prstGeom prst="rect">
                <a:avLst/>
              </a:prstGeom>
              <a:blipFill>
                <a:blip r:embed="rId4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5D789-5C3B-4672-AFF3-AC99F0E0A56D}"/>
              </a:ext>
            </a:extLst>
          </p:cNvPr>
          <p:cNvSpPr txBox="1">
            <a:spLocks noChangeAspect="1"/>
          </p:cNvSpPr>
          <p:nvPr/>
        </p:nvSpPr>
        <p:spPr>
          <a:xfrm>
            <a:off x="3168561" y="3267239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/>
              <p:nvPr/>
            </p:nvSpPr>
            <p:spPr>
              <a:xfrm>
                <a:off x="3346771" y="350913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71" y="3509133"/>
                <a:ext cx="152286" cy="212622"/>
              </a:xfrm>
              <a:prstGeom prst="rect">
                <a:avLst/>
              </a:prstGeom>
              <a:blipFill>
                <a:blip r:embed="rId5"/>
                <a:stretch>
                  <a:fillRect l="-16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339EF5F-61BC-4043-9263-6E73E319C46E}"/>
              </a:ext>
            </a:extLst>
          </p:cNvPr>
          <p:cNvSpPr txBox="1">
            <a:spLocks noChangeAspect="1"/>
          </p:cNvSpPr>
          <p:nvPr/>
        </p:nvSpPr>
        <p:spPr>
          <a:xfrm>
            <a:off x="3413785" y="2938993"/>
            <a:ext cx="28052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Center</a:t>
            </a:r>
            <a:endParaRPr lang="zh-CN" altLang="en-US" sz="8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C16806E-4944-4E74-A8AD-A2E47788F59A}"/>
              </a:ext>
            </a:extLst>
          </p:cNvPr>
          <p:cNvSpPr>
            <a:spLocks noChangeAspect="1"/>
          </p:cNvSpPr>
          <p:nvPr/>
        </p:nvSpPr>
        <p:spPr>
          <a:xfrm rot="10800000">
            <a:off x="3168560" y="331568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A295F-440A-427E-83E0-334FE593271F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06B90-3B9E-44A3-AF6F-5C74F978533A}"/>
              </a:ext>
            </a:extLst>
          </p:cNvPr>
          <p:cNvSpPr txBox="1"/>
          <p:nvPr/>
        </p:nvSpPr>
        <p:spPr>
          <a:xfrm>
            <a:off x="3067944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9-29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48D93-04D4-4CEA-A875-39CDCFA36248}"/>
              </a:ext>
            </a:extLst>
          </p:cNvPr>
          <p:cNvSpPr/>
          <p:nvPr/>
        </p:nvSpPr>
        <p:spPr>
          <a:xfrm>
            <a:off x="3653579" y="2226628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35">
            <a:extLst>
              <a:ext uri="{FF2B5EF4-FFF2-40B4-BE49-F238E27FC236}">
                <a16:creationId xmlns:a16="http://schemas.microsoft.com/office/drawing/2014/main" id="{01E8C49D-3379-40B4-B7A6-E3F1FE83CC90}"/>
              </a:ext>
            </a:extLst>
          </p:cNvPr>
          <p:cNvSpPr/>
          <p:nvPr/>
        </p:nvSpPr>
        <p:spPr>
          <a:xfrm>
            <a:off x="3864179" y="257682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5">
            <a:extLst>
              <a:ext uri="{FF2B5EF4-FFF2-40B4-BE49-F238E27FC236}">
                <a16:creationId xmlns:a16="http://schemas.microsoft.com/office/drawing/2014/main" id="{B982A18C-544E-46D3-BD7D-A28FC9D465E1}"/>
              </a:ext>
            </a:extLst>
          </p:cNvPr>
          <p:cNvSpPr/>
          <p:nvPr/>
        </p:nvSpPr>
        <p:spPr>
          <a:xfrm>
            <a:off x="3633867" y="284099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9FE2BC-16E8-46FE-95E7-00AE3A71874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664595" y="2607549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B1D4E-27F2-4268-873A-22CFEC72CA94}"/>
              </a:ext>
            </a:extLst>
          </p:cNvPr>
          <p:cNvSpPr txBox="1">
            <a:spLocks noChangeAspect="1"/>
          </p:cNvSpPr>
          <p:nvPr/>
        </p:nvSpPr>
        <p:spPr>
          <a:xfrm>
            <a:off x="3850455" y="205056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/>
              <p:nvPr/>
            </p:nvSpPr>
            <p:spPr>
              <a:xfrm>
                <a:off x="3812079" y="2628178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79" y="2628178"/>
                <a:ext cx="144078" cy="230256"/>
              </a:xfrm>
              <a:prstGeom prst="rect">
                <a:avLst/>
              </a:prstGeom>
              <a:blipFill>
                <a:blip r:embed="rId2"/>
                <a:stretch>
                  <a:fillRect l="-25000" r="-25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E6097E-9229-45F8-A548-D3D1E12FCD8A}"/>
              </a:ext>
            </a:extLst>
          </p:cNvPr>
          <p:cNvSpPr txBox="1">
            <a:spLocks noChangeAspect="1"/>
          </p:cNvSpPr>
          <p:nvPr/>
        </p:nvSpPr>
        <p:spPr>
          <a:xfrm>
            <a:off x="3585623" y="2628178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0072D9-525C-4811-ABB3-AAECCCA47946}"/>
                  </a:ext>
                </a:extLst>
              </p:cNvPr>
              <p:cNvSpPr txBox="1"/>
              <p:nvPr/>
            </p:nvSpPr>
            <p:spPr>
              <a:xfrm>
                <a:off x="3743407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0072D9-525C-4811-ABB3-AAECCCA4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07" y="3041243"/>
                <a:ext cx="152286" cy="212622"/>
              </a:xfrm>
              <a:prstGeom prst="rect">
                <a:avLst/>
              </a:prstGeom>
              <a:blipFill>
                <a:blip r:embed="rId3"/>
                <a:stretch>
                  <a:fillRect l="-16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3A2F6725-B86C-4F52-AF51-2EEA8F3E0F95}"/>
              </a:ext>
            </a:extLst>
          </p:cNvPr>
          <p:cNvSpPr>
            <a:spLocks noChangeAspect="1"/>
          </p:cNvSpPr>
          <p:nvPr/>
        </p:nvSpPr>
        <p:spPr>
          <a:xfrm rot="10800000">
            <a:off x="3565196" y="284779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/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blipFill>
                <a:blip r:embed="rId4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E53B9E23-31A8-432C-B6AE-5F77482C6D20}"/>
              </a:ext>
            </a:extLst>
          </p:cNvPr>
          <p:cNvSpPr>
            <a:spLocks noChangeAspect="1"/>
          </p:cNvSpPr>
          <p:nvPr/>
        </p:nvSpPr>
        <p:spPr>
          <a:xfrm rot="10800000">
            <a:off x="2698766" y="2876998"/>
            <a:ext cx="291983" cy="290391"/>
          </a:xfrm>
          <a:prstGeom prst="arc">
            <a:avLst>
              <a:gd name="adj1" fmla="val 17533225"/>
              <a:gd name="adj2" fmla="val 3370763"/>
            </a:avLst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B7F34-9F72-4016-B9B6-2712AD8ABEAD}"/>
              </a:ext>
            </a:extLst>
          </p:cNvPr>
          <p:cNvSpPr txBox="1">
            <a:spLocks noChangeAspect="1"/>
          </p:cNvSpPr>
          <p:nvPr/>
        </p:nvSpPr>
        <p:spPr>
          <a:xfrm>
            <a:off x="3181324" y="2409906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/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blipFill>
                <a:blip r:embed="rId5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4322D16-F101-4414-AA62-C7562438ECC8}"/>
              </a:ext>
            </a:extLst>
          </p:cNvPr>
          <p:cNvSpPr/>
          <p:nvPr/>
        </p:nvSpPr>
        <p:spPr>
          <a:xfrm rot="2700000">
            <a:off x="3001728" y="2585401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35">
            <a:extLst>
              <a:ext uri="{FF2B5EF4-FFF2-40B4-BE49-F238E27FC236}">
                <a16:creationId xmlns:a16="http://schemas.microsoft.com/office/drawing/2014/main" id="{BE818111-44AB-4A02-9E88-C857A3BB444D}"/>
              </a:ext>
            </a:extLst>
          </p:cNvPr>
          <p:cNvSpPr/>
          <p:nvPr/>
        </p:nvSpPr>
        <p:spPr>
          <a:xfrm rot="2700000">
            <a:off x="3212328" y="293559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E3F74-F5BA-4A7F-B226-30FE5482B364}"/>
              </a:ext>
            </a:extLst>
          </p:cNvPr>
          <p:cNvCxnSpPr>
            <a:stCxn id="6" idx="2"/>
            <a:endCxn id="18" idx="7"/>
          </p:cNvCxnSpPr>
          <p:nvPr/>
        </p:nvCxnSpPr>
        <p:spPr>
          <a:xfrm flipH="1">
            <a:off x="3248328" y="2858998"/>
            <a:ext cx="385539" cy="94596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5710</TotalTime>
  <Words>374</Words>
  <Application>Microsoft Office PowerPoint</Application>
  <PresentationFormat>On-screen Show (4:3)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336</cp:revision>
  <dcterms:created xsi:type="dcterms:W3CDTF">2012-12-15T18:26:25Z</dcterms:created>
  <dcterms:modified xsi:type="dcterms:W3CDTF">2021-06-27T15:26:31Z</dcterms:modified>
</cp:coreProperties>
</file>