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0" r:id="rId2"/>
    <p:sldId id="343" r:id="rId3"/>
    <p:sldId id="315" r:id="rId4"/>
    <p:sldId id="327" r:id="rId5"/>
    <p:sldId id="344" r:id="rId6"/>
    <p:sldId id="329" r:id="rId7"/>
    <p:sldId id="332" r:id="rId8"/>
    <p:sldId id="322" r:id="rId9"/>
    <p:sldId id="323" r:id="rId10"/>
    <p:sldId id="335" r:id="rId11"/>
    <p:sldId id="334" r:id="rId12"/>
    <p:sldId id="333" r:id="rId13"/>
    <p:sldId id="330" r:id="rId14"/>
    <p:sldId id="328" r:id="rId15"/>
    <p:sldId id="316" r:id="rId16"/>
    <p:sldId id="321" r:id="rId17"/>
    <p:sldId id="339" r:id="rId18"/>
    <p:sldId id="336" r:id="rId19"/>
    <p:sldId id="326" r:id="rId20"/>
    <p:sldId id="337" r:id="rId21"/>
    <p:sldId id="324" r:id="rId22"/>
    <p:sldId id="341" r:id="rId23"/>
    <p:sldId id="319" r:id="rId24"/>
    <p:sldId id="340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3474" autoAdjust="0"/>
  </p:normalViewPr>
  <p:slideViewPr>
    <p:cSldViewPr snapToGrid="0">
      <p:cViewPr varScale="1">
        <p:scale>
          <a:sx n="184" d="100"/>
          <a:sy n="184" d="100"/>
        </p:scale>
        <p:origin x="1056" y="168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2021/9/2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9/2/2021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/>
              </a:p>
              <a:p>
                <a:r>
                  <a:rPr lang="en-US" sz="800" dirty="0"/>
                  <a:t>n = Shininess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The </a:t>
            </a:r>
            <a:r>
              <a:rPr lang="en-US" altLang="zh-TW" sz="900" dirty="0" err="1"/>
              <a:t>Phong</a:t>
            </a:r>
            <a:r>
              <a:rPr lang="en-US" altLang="zh-TW" sz="900" dirty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/>
                  <a:t>	=	Diffuse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/>
                  <a:t>	=	Specular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157084" y="2222956"/>
              <a:ext cx="57412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(Data type: </a:t>
            </a:r>
            <a:r>
              <a:rPr lang="en-US" altLang="zh-TW" sz="800" dirty="0" err="1"/>
              <a:t>ShaderMaterial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/>
                  <a:t>Encoded by: </a:t>
                </a:r>
                <a:r>
                  <a:rPr lang="en-US" altLang="zh-TW" sz="800" dirty="0" err="1"/>
                  <a:t>cosL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lgtDir</a:t>
                </a:r>
                <a:r>
                  <a:rPr lang="en-US" altLang="zh-TW" sz="800" dirty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3855" y="2575230"/>
            <a:ext cx="2281238" cy="1633538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2877133" y="2091564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012572" y="23109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76249" y="22032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shadow on minion (</a:t>
            </a:r>
            <a:r>
              <a:rPr lang="en-US" altLang="zh-TW" sz="800" b="1" dirty="0"/>
              <a:t>Shadow caster geometry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313513" y="1984729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2856560" y="2547286"/>
            <a:ext cx="726394" cy="51962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gradFill>
              <a:gsLst>
                <a:gs pos="71000">
                  <a:srgbClr val="EAE9DE"/>
                </a:gs>
                <a:gs pos="62000">
                  <a:schemeClr val="tx1"/>
                </a:gs>
                <a:gs pos="90000">
                  <a:schemeClr val="tx1"/>
                </a:gs>
              </a:gsLst>
              <a:lin ang="5400000" scaled="1"/>
            </a:gra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599977" y="2713867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4528" y="237289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causing the shadow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4330" y="256095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receiving the shadow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Stencil buffer</a:t>
              </a:r>
            </a:p>
            <a:p>
              <a:r>
                <a:rPr lang="en-US" altLang="zh-TW" sz="800" dirty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Background no</a:t>
            </a:r>
            <a:r>
              <a:rPr lang="en-US" altLang="zh-CN" sz="800" dirty="0"/>
              <a:t>t receiving </a:t>
            </a:r>
            <a:r>
              <a:rPr lang="en-US" altLang="zh-TW" sz="800" dirty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The </a:t>
            </a:r>
            <a:r>
              <a:rPr lang="en-US" altLang="zh-TW" sz="800" dirty="0" err="1"/>
              <a:t>Phong</a:t>
            </a:r>
            <a:r>
              <a:rPr lang="en-US" altLang="zh-TW" sz="800" dirty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572731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157877" y="2222956"/>
              <a:ext cx="69171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4774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36171" y="1452810"/>
            <a:ext cx="346440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98223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39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978" y="2686000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36396" y="2565432"/>
            <a:ext cx="0" cy="9574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endCxn id="80" idx="2"/>
          </p:cNvCxnSpPr>
          <p:nvPr/>
        </p:nvCxnSpPr>
        <p:spPr>
          <a:xfrm rot="5400000" flipH="1" flipV="1">
            <a:off x="3401601" y="2355565"/>
            <a:ext cx="2313666" cy="856625"/>
          </a:xfrm>
          <a:prstGeom prst="bentConnector3">
            <a:avLst>
              <a:gd name="adj1" fmla="val 8238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3421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32320" y="1838147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TextureRenderable</a:t>
            </a:r>
            <a:endParaRPr lang="zh-TW" altLang="en-US" sz="6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358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48802" y="256543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SpriteShader</a:t>
            </a:r>
            <a:endParaRPr lang="zh-TW" alt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3068183" y="1734214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5942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4844697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492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978" y="245391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TextureShader</a:t>
            </a:r>
            <a:endParaRPr lang="zh-TW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8-3</a:t>
            </a:r>
            <a:endParaRPr lang="zh-TW" alt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AB410-2828-46E6-A04B-7885B039BAC9}"/>
              </a:ext>
            </a:extLst>
          </p:cNvPr>
          <p:cNvSpPr txBox="1"/>
          <p:nvPr/>
        </p:nvSpPr>
        <p:spPr>
          <a:xfrm>
            <a:off x="3134871" y="1920811"/>
            <a:ext cx="15038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SpriteRenderable</a:t>
            </a:r>
            <a:endParaRPr lang="zh-TW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E486AC-64E8-4C14-B608-C6516ED0E649}"/>
              </a:ext>
            </a:extLst>
          </p:cNvPr>
          <p:cNvSpPr txBox="1"/>
          <p:nvPr/>
        </p:nvSpPr>
        <p:spPr>
          <a:xfrm>
            <a:off x="3129942" y="2007133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SpriteAnimatedRenderable</a:t>
            </a:r>
            <a:endParaRPr lang="zh-TW" altLang="en-US" sz="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BA91FF-1F79-4022-8DE8-04B1E3562DA1}"/>
              </a:ext>
            </a:extLst>
          </p:cNvPr>
          <p:cNvSpPr/>
          <p:nvPr/>
        </p:nvSpPr>
        <p:spPr>
          <a:xfrm>
            <a:off x="3068183" y="1734214"/>
            <a:ext cx="912363" cy="332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2D2C6D-4E75-4B70-A57F-281C13287689}"/>
              </a:ext>
            </a:extLst>
          </p:cNvPr>
          <p:cNvSpPr/>
          <p:nvPr/>
        </p:nvSpPr>
        <p:spPr>
          <a:xfrm>
            <a:off x="3068183" y="1734214"/>
            <a:ext cx="838990" cy="236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175616" y="2222956"/>
              <a:ext cx="62604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</a:t>
            </a:r>
            <a:r>
              <a:rPr lang="en-US" altLang="zh-TW" sz="800" dirty="0" err="1"/>
              <a:t>ShaderLightAtIndex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23715-7CB7-4AD9-A5E3-14777BD4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1" y="1085238"/>
            <a:ext cx="2294660" cy="2294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50616E-A3AD-426A-8806-32E9909A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3394" r="8318" b="10455"/>
          <a:stretch/>
        </p:blipFill>
        <p:spPr>
          <a:xfrm>
            <a:off x="1725263" y="1085238"/>
            <a:ext cx="2294660" cy="229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84245-3C4E-43D9-BC9C-B6C6DBCEE727}"/>
              </a:ext>
            </a:extLst>
          </p:cNvPr>
          <p:cNvSpPr txBox="1"/>
          <p:nvPr/>
        </p:nvSpPr>
        <p:spPr>
          <a:xfrm>
            <a:off x="3271786" y="1139728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Freeform 77">
            <a:extLst>
              <a:ext uri="{FF2B5EF4-FFF2-40B4-BE49-F238E27FC236}">
                <a16:creationId xmlns:a16="http://schemas.microsoft.com/office/drawing/2014/main" id="{964131FE-8981-4A53-AB05-5ED27F83C905}"/>
              </a:ext>
            </a:extLst>
          </p:cNvPr>
          <p:cNvSpPr/>
          <p:nvPr/>
        </p:nvSpPr>
        <p:spPr>
          <a:xfrm flipV="1">
            <a:off x="2971152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713F4-46BD-4CE8-8580-9146C4EE5187}"/>
              </a:ext>
            </a:extLst>
          </p:cNvPr>
          <p:cNvSpPr txBox="1"/>
          <p:nvPr/>
        </p:nvSpPr>
        <p:spPr>
          <a:xfrm>
            <a:off x="5662565" y="1144524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9" name="Freeform 77">
            <a:extLst>
              <a:ext uri="{FF2B5EF4-FFF2-40B4-BE49-F238E27FC236}">
                <a16:creationId xmlns:a16="http://schemas.microsoft.com/office/drawing/2014/main" id="{D00FEF5E-CB10-4464-81EF-AF4A24463D69}"/>
              </a:ext>
            </a:extLst>
          </p:cNvPr>
          <p:cNvSpPr/>
          <p:nvPr/>
        </p:nvSpPr>
        <p:spPr>
          <a:xfrm flipV="1">
            <a:off x="5367524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14C59-348C-43E5-B5E3-25D49E8010D2}"/>
              </a:ext>
            </a:extLst>
          </p:cNvPr>
          <p:cNvSpPr txBox="1"/>
          <p:nvPr/>
        </p:nvSpPr>
        <p:spPr>
          <a:xfrm>
            <a:off x="3002814" y="3090446"/>
            <a:ext cx="116147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C029E1C4-BB38-4CE5-9A7C-B3274D64D3B2}"/>
              </a:ext>
            </a:extLst>
          </p:cNvPr>
          <p:cNvSpPr/>
          <p:nvPr/>
        </p:nvSpPr>
        <p:spPr>
          <a:xfrm rot="3955760" flipV="1">
            <a:off x="2663375" y="2876797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782B6-F961-465B-9616-C34BC88FB7F7}"/>
              </a:ext>
            </a:extLst>
          </p:cNvPr>
          <p:cNvSpPr txBox="1"/>
          <p:nvPr/>
        </p:nvSpPr>
        <p:spPr>
          <a:xfrm>
            <a:off x="5294736" y="3090446"/>
            <a:ext cx="117451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not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5C9AF-B540-4D19-93A4-1C43139CD5C4}"/>
              </a:ext>
            </a:extLst>
          </p:cNvPr>
          <p:cNvSpPr txBox="1"/>
          <p:nvPr/>
        </p:nvSpPr>
        <p:spPr>
          <a:xfrm>
            <a:off x="2133600" y="49014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8-7</a:t>
            </a:r>
            <a:endParaRPr lang="zh-TW" altLang="en-US" sz="2400" dirty="0"/>
          </a:p>
        </p:txBody>
      </p:sp>
      <p:sp>
        <p:nvSpPr>
          <p:cNvPr id="23" name="Freeform 77">
            <a:extLst>
              <a:ext uri="{FF2B5EF4-FFF2-40B4-BE49-F238E27FC236}">
                <a16:creationId xmlns:a16="http://schemas.microsoft.com/office/drawing/2014/main" id="{A1567487-53DB-43D4-9E52-551B6F2D74B4}"/>
              </a:ext>
            </a:extLst>
          </p:cNvPr>
          <p:cNvSpPr/>
          <p:nvPr/>
        </p:nvSpPr>
        <p:spPr>
          <a:xfrm rot="3955760" flipV="1">
            <a:off x="5063954" y="2869695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8-8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Surface</a:t>
            </a:r>
          </a:p>
          <a:p>
            <a:r>
              <a:rPr lang="en-US" altLang="zh-TW" sz="800" dirty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8-9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14830</TotalTime>
  <Words>612</Words>
  <Application>Microsoft Office PowerPoint</Application>
  <PresentationFormat>On-screen Show (4:3)</PresentationFormat>
  <Paragraphs>260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603</cp:revision>
  <dcterms:created xsi:type="dcterms:W3CDTF">2012-12-15T18:26:25Z</dcterms:created>
  <dcterms:modified xsi:type="dcterms:W3CDTF">2021-09-02T23:36:05Z</dcterms:modified>
</cp:coreProperties>
</file>