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0" r:id="rId2"/>
    <p:sldId id="343" r:id="rId3"/>
    <p:sldId id="315" r:id="rId4"/>
    <p:sldId id="327" r:id="rId5"/>
    <p:sldId id="344" r:id="rId6"/>
    <p:sldId id="329" r:id="rId7"/>
    <p:sldId id="332" r:id="rId8"/>
    <p:sldId id="322" r:id="rId9"/>
    <p:sldId id="323" r:id="rId10"/>
    <p:sldId id="335" r:id="rId11"/>
    <p:sldId id="334" r:id="rId12"/>
    <p:sldId id="333" r:id="rId13"/>
    <p:sldId id="330" r:id="rId14"/>
    <p:sldId id="328" r:id="rId15"/>
    <p:sldId id="316" r:id="rId16"/>
    <p:sldId id="321" r:id="rId17"/>
    <p:sldId id="339" r:id="rId18"/>
    <p:sldId id="336" r:id="rId19"/>
    <p:sldId id="326" r:id="rId20"/>
    <p:sldId id="337" r:id="rId21"/>
    <p:sldId id="324" r:id="rId22"/>
    <p:sldId id="341" r:id="rId23"/>
    <p:sldId id="319" r:id="rId24"/>
    <p:sldId id="340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 snapToGrid="0">
      <p:cViewPr varScale="1">
        <p:scale>
          <a:sx n="184" d="100"/>
          <a:sy n="184" d="100"/>
        </p:scale>
        <p:origin x="1056" y="16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2021/9/2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157084" y="2222956"/>
              <a:ext cx="5741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855" y="2575230"/>
            <a:ext cx="2281238" cy="1633538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77133" y="2091564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12572" y="23109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76249" y="22032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13513" y="1984729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2856560" y="2547286"/>
            <a:ext cx="726394" cy="51962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gradFill>
              <a:gsLst>
                <a:gs pos="71000">
                  <a:srgbClr val="EAE9DE"/>
                </a:gs>
                <a:gs pos="62000">
                  <a:schemeClr val="tx1"/>
                </a:gs>
                <a:gs pos="90000">
                  <a:schemeClr val="tx1"/>
                </a:gs>
              </a:gsLst>
              <a:lin ang="5400000" scaled="1"/>
            </a:gra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599977" y="2713867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4528" y="237289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4330" y="256095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157877" y="2222956"/>
              <a:ext cx="6917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175616" y="2222956"/>
              <a:ext cx="6260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23715-7CB7-4AD9-A5E3-14777BD4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1" y="1085238"/>
            <a:ext cx="2294660" cy="2294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0616E-A3AD-426A-8806-32E990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3394" r="8318" b="10455"/>
          <a:stretch/>
        </p:blipFill>
        <p:spPr>
          <a:xfrm>
            <a:off x="1725263" y="1085238"/>
            <a:ext cx="2294660" cy="229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84245-3C4E-43D9-BC9C-B6C6DBCEE727}"/>
              </a:ext>
            </a:extLst>
          </p:cNvPr>
          <p:cNvSpPr txBox="1"/>
          <p:nvPr/>
        </p:nvSpPr>
        <p:spPr>
          <a:xfrm>
            <a:off x="3271786" y="1139728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Freeform 77">
            <a:extLst>
              <a:ext uri="{FF2B5EF4-FFF2-40B4-BE49-F238E27FC236}">
                <a16:creationId xmlns:a16="http://schemas.microsoft.com/office/drawing/2014/main" id="{964131FE-8981-4A53-AB05-5ED27F83C905}"/>
              </a:ext>
            </a:extLst>
          </p:cNvPr>
          <p:cNvSpPr/>
          <p:nvPr/>
        </p:nvSpPr>
        <p:spPr>
          <a:xfrm flipV="1">
            <a:off x="2971152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713F4-46BD-4CE8-8580-9146C4EE5187}"/>
              </a:ext>
            </a:extLst>
          </p:cNvPr>
          <p:cNvSpPr txBox="1"/>
          <p:nvPr/>
        </p:nvSpPr>
        <p:spPr>
          <a:xfrm>
            <a:off x="5662565" y="1144524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9" name="Freeform 77">
            <a:extLst>
              <a:ext uri="{FF2B5EF4-FFF2-40B4-BE49-F238E27FC236}">
                <a16:creationId xmlns:a16="http://schemas.microsoft.com/office/drawing/2014/main" id="{D00FEF5E-CB10-4464-81EF-AF4A24463D69}"/>
              </a:ext>
            </a:extLst>
          </p:cNvPr>
          <p:cNvSpPr/>
          <p:nvPr/>
        </p:nvSpPr>
        <p:spPr>
          <a:xfrm flipV="1">
            <a:off x="5367524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14C59-348C-43E5-B5E3-25D49E8010D2}"/>
              </a:ext>
            </a:extLst>
          </p:cNvPr>
          <p:cNvSpPr txBox="1"/>
          <p:nvPr/>
        </p:nvSpPr>
        <p:spPr>
          <a:xfrm>
            <a:off x="3002814" y="3090446"/>
            <a:ext cx="1161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C029E1C4-BB38-4CE5-9A7C-B3274D64D3B2}"/>
              </a:ext>
            </a:extLst>
          </p:cNvPr>
          <p:cNvSpPr/>
          <p:nvPr/>
        </p:nvSpPr>
        <p:spPr>
          <a:xfrm rot="3955760" flipV="1">
            <a:off x="2663375" y="2876797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782B6-F961-465B-9616-C34BC88FB7F7}"/>
              </a:ext>
            </a:extLst>
          </p:cNvPr>
          <p:cNvSpPr txBox="1"/>
          <p:nvPr/>
        </p:nvSpPr>
        <p:spPr>
          <a:xfrm>
            <a:off x="5294736" y="3090446"/>
            <a:ext cx="117451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not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5C9AF-B540-4D19-93A4-1C43139CD5C4}"/>
              </a:ext>
            </a:extLst>
          </p:cNvPr>
          <p:cNvSpPr txBox="1"/>
          <p:nvPr/>
        </p:nvSpPr>
        <p:spPr>
          <a:xfrm>
            <a:off x="2133600" y="49014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A1567487-53DB-43D4-9E52-551B6F2D74B4}"/>
              </a:ext>
            </a:extLst>
          </p:cNvPr>
          <p:cNvSpPr/>
          <p:nvPr/>
        </p:nvSpPr>
        <p:spPr>
          <a:xfrm rot="3955760" flipV="1">
            <a:off x="5063954" y="2869695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8-9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14823</TotalTime>
  <Words>611</Words>
  <Application>Microsoft Office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601</cp:revision>
  <dcterms:created xsi:type="dcterms:W3CDTF">2012-12-15T18:26:25Z</dcterms:created>
  <dcterms:modified xsi:type="dcterms:W3CDTF">2021-09-02T14:22:27Z</dcterms:modified>
</cp:coreProperties>
</file>