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556792"/>
            <a:ext cx="10127804" cy="459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9222" y="33923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F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0.3</a:t>
            </a:r>
          </a:p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R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5238" y="507037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F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1</a:t>
            </a:r>
          </a:p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R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0.5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185" y="22048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F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0.8</a:t>
            </a:r>
          </a:p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R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0.2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813" y="38455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F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0</a:t>
            </a:r>
          </a:p>
          <a:p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R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1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直接箭头连接符 5"/>
          <p:cNvCxnSpPr>
            <a:stCxn id="8" idx="2"/>
          </p:cNvCxnSpPr>
          <p:nvPr/>
        </p:nvCxnSpPr>
        <p:spPr>
          <a:xfrm flipH="1">
            <a:off x="895365" y="2666529"/>
            <a:ext cx="1" cy="9064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55976" y="3674641"/>
            <a:ext cx="1043246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131840" y="5301208"/>
            <a:ext cx="1043246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1"/>
          </p:cNvCxnSpPr>
          <p:nvPr/>
        </p:nvCxnSpPr>
        <p:spPr>
          <a:xfrm flipH="1">
            <a:off x="-108520" y="4076335"/>
            <a:ext cx="653333" cy="43278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陈华明</dc:creator>
  <cp:lastModifiedBy>vcc</cp:lastModifiedBy>
  <cp:revision>1</cp:revision>
  <dcterms:created xsi:type="dcterms:W3CDTF">2016-10-29T23:06:16Z</dcterms:created>
  <dcterms:modified xsi:type="dcterms:W3CDTF">2016-10-31T06:51:04Z</dcterms:modified>
</cp:coreProperties>
</file>