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5" r:id="rId2"/>
    <p:sldId id="296" r:id="rId3"/>
    <p:sldId id="297" r:id="rId4"/>
    <p:sldId id="298" r:id="rId5"/>
    <p:sldId id="299" r:id="rId6"/>
    <p:sldId id="30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6" autoAdjust="0"/>
    <p:restoredTop sz="99858" autoAdjust="0"/>
  </p:normalViewPr>
  <p:slideViewPr>
    <p:cSldViewPr snapToObjects="1">
      <p:cViewPr>
        <p:scale>
          <a:sx n="400" d="100"/>
          <a:sy n="400" d="100"/>
        </p:scale>
        <p:origin x="-3882" y="-214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Objects="1">
      <p:cViewPr varScale="1">
        <p:scale>
          <a:sx n="68" d="100"/>
          <a:sy n="68" d="100"/>
        </p:scale>
        <p:origin x="-320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2015/6/18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0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1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45903" y="1959361"/>
            <a:ext cx="1371600" cy="914400"/>
            <a:chOff x="3837135" y="1956112"/>
            <a:chExt cx="1371600" cy="9144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135" y="1956112"/>
              <a:ext cx="457200" cy="457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335" y="1956112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535" y="1956112"/>
              <a:ext cx="457200" cy="4572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135" y="2413312"/>
              <a:ext cx="457200" cy="4572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335" y="2413312"/>
              <a:ext cx="457200" cy="4572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535" y="2413312"/>
              <a:ext cx="457200" cy="4572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56" y="2115710"/>
            <a:ext cx="457200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294335" y="1804186"/>
            <a:ext cx="0" cy="1280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57600" y="2414889"/>
            <a:ext cx="18288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754880" y="1804186"/>
            <a:ext cx="0" cy="1280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46284" y="1696464"/>
            <a:ext cx="570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2x3 Tiled</a:t>
            </a:r>
            <a:endParaRPr lang="zh-TW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2322" y="1851639"/>
            <a:ext cx="444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Image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698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362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/>
          <p:cNvGrpSpPr/>
          <p:nvPr/>
        </p:nvGrpSpPr>
        <p:grpSpPr>
          <a:xfrm>
            <a:off x="4953000" y="2849269"/>
            <a:ext cx="1195281" cy="1135667"/>
            <a:chOff x="5015019" y="3040634"/>
            <a:chExt cx="1195281" cy="1135667"/>
          </a:xfrm>
        </p:grpSpPr>
        <p:grpSp>
          <p:nvGrpSpPr>
            <p:cNvPr id="21" name="Group 20"/>
            <p:cNvGrpSpPr/>
            <p:nvPr/>
          </p:nvGrpSpPr>
          <p:grpSpPr>
            <a:xfrm rot="4484152">
              <a:off x="5028116" y="3339135"/>
              <a:ext cx="242888" cy="269081"/>
              <a:chOff x="3895724" y="3369468"/>
              <a:chExt cx="242888" cy="269081"/>
            </a:xfrm>
          </p:grpSpPr>
          <p:sp>
            <p:nvSpPr>
              <p:cNvPr id="18" name="Arc 17"/>
              <p:cNvSpPr/>
              <p:nvPr/>
            </p:nvSpPr>
            <p:spPr>
              <a:xfrm>
                <a:off x="3895724" y="3369468"/>
                <a:ext cx="152400" cy="2286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3986212" y="3409949"/>
                <a:ext cx="152400" cy="2286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4048124" y="3409949"/>
                <a:ext cx="27432" cy="2743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019800" y="3040634"/>
              <a:ext cx="45719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19800" y="3374542"/>
              <a:ext cx="45719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19799" y="3703320"/>
              <a:ext cx="45719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661661" y="3463162"/>
              <a:ext cx="7022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257800" y="3499738"/>
              <a:ext cx="7315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 rot="1878741">
              <a:off x="5054173" y="3907220"/>
              <a:ext cx="242888" cy="269081"/>
              <a:chOff x="3895724" y="3369468"/>
              <a:chExt cx="242888" cy="269081"/>
            </a:xfrm>
          </p:grpSpPr>
          <p:sp>
            <p:nvSpPr>
              <p:cNvPr id="29" name="Arc 28"/>
              <p:cNvSpPr/>
              <p:nvPr/>
            </p:nvSpPr>
            <p:spPr>
              <a:xfrm>
                <a:off x="3895724" y="3369468"/>
                <a:ext cx="152400" cy="2286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>
                <a:off x="3986212" y="3409949"/>
                <a:ext cx="152400" cy="2286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4048124" y="3409949"/>
                <a:ext cx="27432" cy="2743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5052060" y="3572584"/>
              <a:ext cx="11582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orthographicFront">
                <a:rot lat="0" lon="0" rev="28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657599" y="2567178"/>
            <a:ext cx="990600" cy="526034"/>
            <a:chOff x="3124200" y="2743200"/>
            <a:chExt cx="990600" cy="526034"/>
          </a:xfrm>
        </p:grpSpPr>
        <p:sp>
          <p:nvSpPr>
            <p:cNvPr id="36" name="Rectangle 35"/>
            <p:cNvSpPr/>
            <p:nvPr/>
          </p:nvSpPr>
          <p:spPr>
            <a:xfrm>
              <a:off x="3124200" y="2743200"/>
              <a:ext cx="990600" cy="52603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76599" y="2891917"/>
              <a:ext cx="13716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43299" y="2891917"/>
              <a:ext cx="13716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10000" y="2892044"/>
              <a:ext cx="13716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3585544" y="2978912"/>
              <a:ext cx="52670" cy="548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99" y="3873160"/>
            <a:ext cx="990600" cy="526034"/>
            <a:chOff x="3142914" y="3693786"/>
            <a:chExt cx="990600" cy="526034"/>
          </a:xfrm>
        </p:grpSpPr>
        <p:sp>
          <p:nvSpPr>
            <p:cNvPr id="41" name="Rectangle 40"/>
            <p:cNvSpPr/>
            <p:nvPr/>
          </p:nvSpPr>
          <p:spPr>
            <a:xfrm>
              <a:off x="3142914" y="3693786"/>
              <a:ext cx="990600" cy="52603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5313" y="3842503"/>
              <a:ext cx="13716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62013" y="3842503"/>
              <a:ext cx="13716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28714" y="3842630"/>
              <a:ext cx="13716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3337558" y="3930072"/>
              <a:ext cx="52670" cy="548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 flipV="1">
            <a:off x="4724400" y="2917952"/>
            <a:ext cx="370756" cy="238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724401" y="3956930"/>
            <a:ext cx="370755" cy="228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84576" y="2855847"/>
            <a:ext cx="498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sees</a:t>
            </a:r>
            <a:endParaRPr lang="zh-TW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4784576" y="4028455"/>
            <a:ext cx="498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sees</a:t>
            </a:r>
            <a:endParaRPr lang="zh-TW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5014048" y="3321099"/>
            <a:ext cx="357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eye</a:t>
            </a:r>
            <a:endParaRPr lang="zh-TW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5014048" y="3804970"/>
            <a:ext cx="357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eye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386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14" y="2809628"/>
            <a:ext cx="457200" cy="457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219114" y="1484784"/>
            <a:ext cx="2301103" cy="1817216"/>
            <a:chOff x="2933849" y="1103784"/>
            <a:chExt cx="2301103" cy="1817216"/>
          </a:xfrm>
        </p:grpSpPr>
        <p:cxnSp>
          <p:nvCxnSpPr>
            <p:cNvPr id="2" name="Straight Arrow Connector 1"/>
            <p:cNvCxnSpPr>
              <a:endCxn id="6" idx="2"/>
            </p:cNvCxnSpPr>
            <p:nvPr/>
          </p:nvCxnSpPr>
          <p:spPr>
            <a:xfrm flipV="1">
              <a:off x="3216635" y="1319228"/>
              <a:ext cx="1402" cy="1601772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006352" y="2544991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x</a:t>
              </a:r>
              <a:endParaRPr lang="zh-TW" altLang="en-US" sz="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3737" y="1103784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y</a:t>
              </a:r>
              <a:endParaRPr lang="zh-TW" altLang="en-US" sz="800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933849" y="2652713"/>
              <a:ext cx="2143467" cy="1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737434" y="1895228"/>
            <a:ext cx="1371600" cy="914400"/>
            <a:chOff x="3837135" y="1956112"/>
            <a:chExt cx="1371600" cy="91440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135" y="1956112"/>
              <a:ext cx="457200" cy="4572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335" y="1956112"/>
              <a:ext cx="457200" cy="4572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535" y="1956112"/>
              <a:ext cx="457200" cy="4572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135" y="2413312"/>
              <a:ext cx="457200" cy="4572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335" y="2413312"/>
              <a:ext cx="457200" cy="4572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535" y="2413312"/>
              <a:ext cx="457200" cy="457200"/>
            </a:xfrm>
            <a:prstGeom prst="rect">
              <a:avLst/>
            </a:prstGeom>
          </p:spPr>
        </p:pic>
      </p:grpSp>
      <p:cxnSp>
        <p:nvCxnSpPr>
          <p:cNvPr id="42" name="Straight Connector 41"/>
          <p:cNvCxnSpPr/>
          <p:nvPr/>
        </p:nvCxnSpPr>
        <p:spPr>
          <a:xfrm flipV="1">
            <a:off x="3185866" y="1740053"/>
            <a:ext cx="0" cy="15544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19114" y="2350756"/>
            <a:ext cx="21031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646411" y="1740053"/>
            <a:ext cx="0" cy="15544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10755" y="1737360"/>
            <a:ext cx="0" cy="15544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7493" y="1737360"/>
            <a:ext cx="0" cy="15544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19114" y="2809628"/>
            <a:ext cx="21031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62646" y="2147495"/>
            <a:ext cx="768590" cy="581809"/>
          </a:xfrm>
          <a:prstGeom prst="rect">
            <a:avLst/>
          </a:prstGeom>
          <a:noFill/>
          <a:ln w="127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TextBox 52"/>
          <p:cNvSpPr txBox="1"/>
          <p:nvPr/>
        </p:nvSpPr>
        <p:spPr>
          <a:xfrm>
            <a:off x="2973798" y="1485764"/>
            <a:ext cx="946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World Coordinate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323437" y="2243034"/>
            <a:ext cx="1021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Canvas WC bounds</a:t>
            </a:r>
            <a:endParaRPr lang="zh-TW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2950283" y="3302000"/>
            <a:ext cx="220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Tile covering the lower left corner of WC bounds</a:t>
            </a:r>
            <a:endParaRPr lang="zh-TW" altLang="en-US" sz="800" dirty="0"/>
          </a:p>
        </p:txBody>
      </p:sp>
      <p:sp>
        <p:nvSpPr>
          <p:cNvPr id="56" name="Freeform 55"/>
          <p:cNvSpPr/>
          <p:nvPr/>
        </p:nvSpPr>
        <p:spPr>
          <a:xfrm>
            <a:off x="3851920" y="2406789"/>
            <a:ext cx="702181" cy="143014"/>
          </a:xfrm>
          <a:custGeom>
            <a:avLst/>
            <a:gdLst>
              <a:gd name="connsiteX0" fmla="*/ 0 w 641350"/>
              <a:gd name="connsiteY0" fmla="*/ 0 h 143014"/>
              <a:gd name="connsiteX1" fmla="*/ 396875 w 641350"/>
              <a:gd name="connsiteY1" fmla="*/ 142875 h 143014"/>
              <a:gd name="connsiteX2" fmla="*/ 641350 w 641350"/>
              <a:gd name="connsiteY2" fmla="*/ 28575 h 143014"/>
              <a:gd name="connsiteX3" fmla="*/ 641350 w 641350"/>
              <a:gd name="connsiteY3" fmla="*/ 28575 h 14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350" h="143014">
                <a:moveTo>
                  <a:pt x="0" y="0"/>
                </a:moveTo>
                <a:cubicBezTo>
                  <a:pt x="144991" y="69056"/>
                  <a:pt x="289983" y="138113"/>
                  <a:pt x="396875" y="142875"/>
                </a:cubicBezTo>
                <a:cubicBezTo>
                  <a:pt x="503767" y="147638"/>
                  <a:pt x="641350" y="28575"/>
                  <a:pt x="641350" y="28575"/>
                </a:cubicBezTo>
                <a:lnTo>
                  <a:pt x="641350" y="28575"/>
                </a:lnTo>
              </a:path>
            </a:pathLst>
          </a:custGeom>
          <a:noFill/>
          <a:ln w="952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025845" y="2768600"/>
            <a:ext cx="301560" cy="552450"/>
          </a:xfrm>
          <a:custGeom>
            <a:avLst/>
            <a:gdLst>
              <a:gd name="connsiteX0" fmla="*/ 98355 w 301560"/>
              <a:gd name="connsiteY0" fmla="*/ 0 h 552450"/>
              <a:gd name="connsiteX1" fmla="*/ 6280 w 301560"/>
              <a:gd name="connsiteY1" fmla="*/ 215900 h 552450"/>
              <a:gd name="connsiteX2" fmla="*/ 253930 w 301560"/>
              <a:gd name="connsiteY2" fmla="*/ 422275 h 552450"/>
              <a:gd name="connsiteX3" fmla="*/ 301555 w 301560"/>
              <a:gd name="connsiteY3" fmla="*/ 552450 h 552450"/>
              <a:gd name="connsiteX4" fmla="*/ 301555 w 301560"/>
              <a:gd name="connsiteY4" fmla="*/ 552450 h 552450"/>
              <a:gd name="connsiteX5" fmla="*/ 301555 w 301560"/>
              <a:gd name="connsiteY5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560" h="552450">
                <a:moveTo>
                  <a:pt x="98355" y="0"/>
                </a:moveTo>
                <a:cubicBezTo>
                  <a:pt x="39353" y="72760"/>
                  <a:pt x="-19649" y="145521"/>
                  <a:pt x="6280" y="215900"/>
                </a:cubicBezTo>
                <a:cubicBezTo>
                  <a:pt x="32209" y="286279"/>
                  <a:pt x="204718" y="366183"/>
                  <a:pt x="253930" y="422275"/>
                </a:cubicBezTo>
                <a:cubicBezTo>
                  <a:pt x="303143" y="478367"/>
                  <a:pt x="301555" y="552450"/>
                  <a:pt x="301555" y="552450"/>
                </a:cubicBezTo>
                <a:lnTo>
                  <a:pt x="301555" y="552450"/>
                </a:lnTo>
                <a:lnTo>
                  <a:pt x="301555" y="552450"/>
                </a:lnTo>
              </a:path>
            </a:pathLst>
          </a:custGeom>
          <a:noFill/>
          <a:ln w="952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754880" y="2764479"/>
            <a:ext cx="1040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Camera WC bounds</a:t>
            </a:r>
            <a:endParaRPr lang="zh-TW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790642" y="2569964"/>
            <a:ext cx="933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Default distance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754880" y="1696669"/>
            <a:ext cx="1078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Layer 2 background</a:t>
            </a:r>
            <a:endParaRPr lang="zh-TW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300773" y="1700021"/>
            <a:ext cx="479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slower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785616" y="2284958"/>
            <a:ext cx="396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Hero</a:t>
            </a:r>
            <a:endParaRPr lang="zh-TW" altLang="en-US" sz="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36456" y="1807743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30816" y="2346960"/>
            <a:ext cx="182880" cy="9144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308113" y="2823135"/>
            <a:ext cx="828287" cy="148342"/>
            <a:chOff x="3335923" y="3040894"/>
            <a:chExt cx="512498" cy="9144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335923" y="3086614"/>
              <a:ext cx="5092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48421" y="3040894"/>
              <a:ext cx="0" cy="91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335923" y="3040894"/>
              <a:ext cx="0" cy="91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53266" y="1616379"/>
            <a:ext cx="314714" cy="215444"/>
            <a:chOff x="3653266" y="1616379"/>
            <a:chExt cx="314714" cy="215444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695921" y="1776959"/>
              <a:ext cx="52670" cy="548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3266" y="1616379"/>
              <a:ext cx="314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P2</a:t>
              </a:r>
              <a:endParaRPr lang="zh-TW" altLang="en-US" sz="800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H="1">
            <a:off x="2780678" y="1804391"/>
            <a:ext cx="182880" cy="3352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312106" y="1993392"/>
            <a:ext cx="3457826" cy="295734"/>
            <a:chOff x="2312106" y="1903138"/>
            <a:chExt cx="3457826" cy="295734"/>
          </a:xfrm>
        </p:grpSpPr>
        <p:sp>
          <p:nvSpPr>
            <p:cNvPr id="6" name="TextBox 5"/>
            <p:cNvSpPr txBox="1"/>
            <p:nvPr/>
          </p:nvSpPr>
          <p:spPr>
            <a:xfrm>
              <a:off x="4754880" y="1983428"/>
              <a:ext cx="10150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Layer 1 background</a:t>
              </a:r>
              <a:endParaRPr lang="zh-TW" alt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2106" y="1983428"/>
              <a:ext cx="4365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faster</a:t>
              </a:r>
              <a:endParaRPr lang="zh-TW" altLang="en-US" sz="8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036456" y="2097212"/>
              <a:ext cx="1371600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3656339" y="1903138"/>
              <a:ext cx="314714" cy="215444"/>
              <a:chOff x="3656339" y="1903138"/>
              <a:chExt cx="314714" cy="215444"/>
            </a:xfrm>
          </p:grpSpPr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3695921" y="2063718"/>
                <a:ext cx="52670" cy="548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56339" y="1903138"/>
                <a:ext cx="3147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/>
                  <a:t>P1</a:t>
                </a:r>
                <a:endParaRPr lang="zh-TW" altLang="en-US" sz="800" dirty="0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H="1">
              <a:off x="2780678" y="2092666"/>
              <a:ext cx="182880" cy="3352"/>
            </a:xfrm>
            <a:prstGeom prst="line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Brace 32"/>
          <p:cNvSpPr/>
          <p:nvPr/>
        </p:nvSpPr>
        <p:spPr>
          <a:xfrm>
            <a:off x="3816108" y="2467554"/>
            <a:ext cx="45719" cy="404648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3720925" y="1591275"/>
            <a:ext cx="2663" cy="12809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3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754880" y="2764479"/>
            <a:ext cx="1040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Camera WC bounds</a:t>
            </a:r>
            <a:endParaRPr lang="zh-TW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790642" y="2569964"/>
            <a:ext cx="933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Default distance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754880" y="1700021"/>
            <a:ext cx="1078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Layer 2 background</a:t>
            </a:r>
            <a:endParaRPr lang="zh-TW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300773" y="1700021"/>
            <a:ext cx="479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slower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789434" y="2281070"/>
            <a:ext cx="396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Hero</a:t>
            </a:r>
            <a:endParaRPr lang="zh-TW" altLang="en-US" sz="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36456" y="1807743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30816" y="2346960"/>
            <a:ext cx="182880" cy="9144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8113" y="2823135"/>
            <a:ext cx="828287" cy="148342"/>
            <a:chOff x="3335923" y="3040894"/>
            <a:chExt cx="512498" cy="9144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35923" y="3086614"/>
              <a:ext cx="5092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48421" y="3040894"/>
              <a:ext cx="0" cy="91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35923" y="3040894"/>
              <a:ext cx="0" cy="91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474720" y="1616379"/>
            <a:ext cx="314714" cy="215444"/>
            <a:chOff x="3653266" y="1616379"/>
            <a:chExt cx="314714" cy="215444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695921" y="1776959"/>
              <a:ext cx="52670" cy="548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3266" y="1616379"/>
              <a:ext cx="314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P2</a:t>
              </a:r>
              <a:endParaRPr lang="zh-TW" altLang="en-US" sz="8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2780678" y="1804391"/>
            <a:ext cx="182880" cy="3352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320872" y="1989224"/>
            <a:ext cx="3457826" cy="295734"/>
            <a:chOff x="2312106" y="1903138"/>
            <a:chExt cx="3457826" cy="295734"/>
          </a:xfrm>
        </p:grpSpPr>
        <p:sp>
          <p:nvSpPr>
            <p:cNvPr id="6" name="TextBox 5"/>
            <p:cNvSpPr txBox="1"/>
            <p:nvPr/>
          </p:nvSpPr>
          <p:spPr>
            <a:xfrm>
              <a:off x="4754880" y="1983428"/>
              <a:ext cx="10150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Layer 1 background</a:t>
              </a:r>
              <a:endParaRPr lang="zh-TW" alt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2106" y="1983428"/>
              <a:ext cx="4365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faster</a:t>
              </a:r>
              <a:endParaRPr lang="zh-TW" altLang="en-US" sz="8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36456" y="2097212"/>
              <a:ext cx="1371600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291840" y="1903138"/>
              <a:ext cx="314714" cy="215444"/>
              <a:chOff x="3656339" y="1903138"/>
              <a:chExt cx="314714" cy="215444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3695921" y="2063718"/>
                <a:ext cx="52670" cy="548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56339" y="1903138"/>
                <a:ext cx="3147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/>
                  <a:t>P1</a:t>
                </a:r>
                <a:endParaRPr lang="zh-TW" altLang="en-US" sz="800" dirty="0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flipH="1">
              <a:off x="2780678" y="2092666"/>
              <a:ext cx="182880" cy="3352"/>
            </a:xfrm>
            <a:prstGeom prst="line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/>
          <p:cNvSpPr/>
          <p:nvPr/>
        </p:nvSpPr>
        <p:spPr>
          <a:xfrm>
            <a:off x="3816108" y="2467554"/>
            <a:ext cx="45719" cy="404648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20925" y="1602091"/>
            <a:ext cx="2663" cy="12809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43710" y="1842640"/>
            <a:ext cx="2663" cy="1040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57757" y="2121440"/>
            <a:ext cx="0" cy="761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754880" y="2764479"/>
            <a:ext cx="1040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Camera WC bounds</a:t>
            </a:r>
            <a:endParaRPr lang="zh-TW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790642" y="2569964"/>
            <a:ext cx="933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Default distance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754880" y="1696669"/>
            <a:ext cx="1078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Layer 2 background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295894" y="2289126"/>
            <a:ext cx="396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Hero</a:t>
            </a:r>
            <a:endParaRPr lang="zh-TW" altLang="en-US" sz="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36456" y="1807743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30816" y="2346960"/>
            <a:ext cx="182880" cy="9144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8113" y="2823135"/>
            <a:ext cx="828287" cy="148342"/>
            <a:chOff x="3335923" y="3040894"/>
            <a:chExt cx="512498" cy="9144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35923" y="3086614"/>
              <a:ext cx="5092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48421" y="3040894"/>
              <a:ext cx="0" cy="91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35923" y="3040894"/>
              <a:ext cx="0" cy="91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041692" y="1993392"/>
            <a:ext cx="2733476" cy="295734"/>
            <a:chOff x="3041692" y="1985356"/>
            <a:chExt cx="2733476" cy="295734"/>
          </a:xfrm>
        </p:grpSpPr>
        <p:sp>
          <p:nvSpPr>
            <p:cNvPr id="6" name="TextBox 5"/>
            <p:cNvSpPr txBox="1"/>
            <p:nvPr/>
          </p:nvSpPr>
          <p:spPr>
            <a:xfrm>
              <a:off x="4760116" y="2065646"/>
              <a:ext cx="10150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Layer 1 background</a:t>
              </a:r>
              <a:endParaRPr lang="zh-TW" altLang="en-US" sz="8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41692" y="2179430"/>
              <a:ext cx="1371600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799996" y="1985356"/>
              <a:ext cx="314714" cy="215444"/>
              <a:chOff x="3656339" y="1903138"/>
              <a:chExt cx="314714" cy="215444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3695921" y="2063718"/>
                <a:ext cx="52670" cy="548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56339" y="1903138"/>
                <a:ext cx="3147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/>
                  <a:t>P1</a:t>
                </a:r>
                <a:endParaRPr lang="zh-TW" altLang="en-US" sz="800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3931920" y="1616379"/>
            <a:ext cx="314714" cy="215444"/>
            <a:chOff x="3653266" y="1616379"/>
            <a:chExt cx="314714" cy="215444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695921" y="1776959"/>
              <a:ext cx="52670" cy="548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3266" y="1616379"/>
              <a:ext cx="314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P2</a:t>
              </a:r>
              <a:endParaRPr lang="zh-TW" altLang="en-US" sz="8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 flipV="1">
            <a:off x="3719593" y="1721487"/>
            <a:ext cx="256032" cy="2614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3816108" y="2467554"/>
            <a:ext cx="45719" cy="404648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20925" y="1613756"/>
            <a:ext cx="2663" cy="12809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791210" y="3047672"/>
            <a:ext cx="828287" cy="148342"/>
            <a:chOff x="3335923" y="3040894"/>
            <a:chExt cx="512498" cy="9144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335923" y="3086614"/>
              <a:ext cx="5092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48421" y="3040894"/>
              <a:ext cx="0" cy="91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335923" y="3040894"/>
              <a:ext cx="0" cy="91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754880" y="3014121"/>
            <a:ext cx="12141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New Camera WC bounds</a:t>
            </a:r>
            <a:endParaRPr lang="zh-TW" altLang="en-US" sz="8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206684" y="1613756"/>
            <a:ext cx="0" cy="1487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59669" y="1544257"/>
            <a:ext cx="454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0.75d</a:t>
            </a:r>
            <a:endParaRPr lang="zh-TW" altLang="en-US" sz="800" dirty="0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3743117" y="2093078"/>
            <a:ext cx="109728" cy="2614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308113" y="3121843"/>
            <a:ext cx="457200" cy="2614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59669" y="1893824"/>
            <a:ext cx="454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0.25d</a:t>
            </a:r>
            <a:endParaRPr lang="zh-TW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3388533" y="2968125"/>
            <a:ext cx="227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d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7518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77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251</cp:revision>
  <dcterms:created xsi:type="dcterms:W3CDTF">2012-12-15T18:26:25Z</dcterms:created>
  <dcterms:modified xsi:type="dcterms:W3CDTF">2015-06-18T23:02:32Z</dcterms:modified>
</cp:coreProperties>
</file>