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04" r:id="rId2"/>
    <p:sldId id="303" r:id="rId3"/>
    <p:sldId id="305" r:id="rId4"/>
    <p:sldId id="306" r:id="rId5"/>
    <p:sldId id="307" r:id="rId6"/>
    <p:sldId id="308" r:id="rId7"/>
    <p:sldId id="309" r:id="rId8"/>
    <p:sldId id="310" r:id="rId9"/>
    <p:sldId id="31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3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3" autoAdjust="0"/>
    <p:restoredTop sz="93759" autoAdjust="0"/>
  </p:normalViewPr>
  <p:slideViewPr>
    <p:cSldViewPr>
      <p:cViewPr>
        <p:scale>
          <a:sx n="170" d="100"/>
          <a:sy n="170" d="100"/>
        </p:scale>
        <p:origin x="-114" y="-942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F083D-F2BC-4786-8C77-844DFCD3515B}" type="datetimeFigureOut">
              <a:rPr lang="zh-TW" altLang="en-US" smtClean="0"/>
              <a:pPr/>
              <a:t>2021/4/10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C636C-A8EA-4D57-80C0-97928FF12E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C636C-A8EA-4D57-80C0-97928FF12E31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47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3D07B0C-BD95-41BE-BB3E-AC75822DF381}" type="datetimeFigureOut">
              <a:rPr lang="en-US" smtClean="0"/>
              <a:pPr/>
              <a:t>4/10/2021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2362200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3" name="Group 2"/>
          <p:cNvGrpSpPr/>
          <p:nvPr/>
        </p:nvGrpSpPr>
        <p:grpSpPr>
          <a:xfrm>
            <a:off x="4899547" y="3150061"/>
            <a:ext cx="914400" cy="914400"/>
            <a:chOff x="3657600" y="1994414"/>
            <a:chExt cx="914400" cy="9144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114800" y="1994414"/>
              <a:ext cx="0" cy="91440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657600" y="2451614"/>
              <a:ext cx="914400" cy="0"/>
            </a:xfrm>
            <a:prstGeom prst="line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3314587" y="3150061"/>
            <a:ext cx="914400" cy="914400"/>
            <a:chOff x="3657600" y="1994414"/>
            <a:chExt cx="914400" cy="914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114800" y="1994414"/>
              <a:ext cx="0" cy="91440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657600" y="2451614"/>
              <a:ext cx="914400" cy="0"/>
            </a:xfrm>
            <a:prstGeom prst="line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>
            <a:spLocks noChangeAspect="1"/>
          </p:cNvSpPr>
          <p:nvPr/>
        </p:nvSpPr>
        <p:spPr>
          <a:xfrm>
            <a:off x="3634627" y="3470101"/>
            <a:ext cx="274320" cy="27432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47987" y="3346630"/>
                <a:ext cx="381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987" y="3346630"/>
                <a:ext cx="381000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562600" y="3048000"/>
                <a:ext cx="87304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8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800" b="0" i="1" smtClean="0">
                              <a:latin typeface="Cambria Math"/>
                              <a:ea typeface="Cambria Math"/>
                            </a:rPr>
                            <m:t>𝑡𝑥</m:t>
                          </m:r>
                          <m:r>
                            <a:rPr lang="en-US" sz="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8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8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800" b="0" i="1" smtClean="0">
                              <a:latin typeface="Cambria Math"/>
                              <a:ea typeface="Cambria Math"/>
                            </a:rPr>
                            <m:t>𝑡𝑦</m:t>
                          </m:r>
                        </m:e>
                      </m:d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3048000"/>
                <a:ext cx="873049" cy="2154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280534" y="3490730"/>
                <a:ext cx="53713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/>
                            </a:rPr>
                            <m:t>𝑡𝑥</m:t>
                          </m:r>
                          <m:r>
                            <a:rPr lang="en-US" sz="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800" b="0" i="1" smtClean="0">
                              <a:latin typeface="Cambria Math"/>
                            </a:rPr>
                            <m:t>𝑡𝑦</m:t>
                          </m:r>
                        </m:e>
                      </m:d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534" y="3490730"/>
                <a:ext cx="537137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115209" y="3562074"/>
                <a:ext cx="18368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209" y="3562074"/>
                <a:ext cx="183686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lowchart: Or 14"/>
          <p:cNvSpPr>
            <a:spLocks noChangeAspect="1"/>
          </p:cNvSpPr>
          <p:nvPr/>
        </p:nvSpPr>
        <p:spPr>
          <a:xfrm>
            <a:off x="3895993" y="3453311"/>
            <a:ext cx="25908" cy="27432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699027" y="3562074"/>
                <a:ext cx="18368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027" y="3562074"/>
                <a:ext cx="183686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576195" y="3060647"/>
                <a:ext cx="18368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195" y="3060647"/>
                <a:ext cx="183686" cy="215444"/>
              </a:xfrm>
              <a:prstGeom prst="rect">
                <a:avLst/>
              </a:prstGeom>
              <a:blipFill rotWithShape="1">
                <a:blip r:embed="rId6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173061" y="3060647"/>
                <a:ext cx="18368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061" y="3060647"/>
                <a:ext cx="183686" cy="215444"/>
              </a:xfrm>
              <a:prstGeom prst="rect">
                <a:avLst/>
              </a:prstGeom>
              <a:blipFill rotWithShape="1">
                <a:blip r:embed="rId6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>
            <a:off x="4385968" y="3444988"/>
            <a:ext cx="390413" cy="0"/>
          </a:xfrm>
          <a:prstGeom prst="line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>
            <a:spLocks noChangeAspect="1"/>
          </p:cNvSpPr>
          <p:nvPr/>
        </p:nvSpPr>
        <p:spPr>
          <a:xfrm>
            <a:off x="5391150" y="3239489"/>
            <a:ext cx="274320" cy="27432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Or 21"/>
          <p:cNvSpPr>
            <a:spLocks noChangeAspect="1"/>
          </p:cNvSpPr>
          <p:nvPr/>
        </p:nvSpPr>
        <p:spPr>
          <a:xfrm>
            <a:off x="5652516" y="3222699"/>
            <a:ext cx="25908" cy="27432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1276351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86200" y="1994414"/>
            <a:ext cx="914400" cy="914400"/>
            <a:chOff x="3657600" y="1994414"/>
            <a:chExt cx="914400" cy="9144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114800" y="1994414"/>
              <a:ext cx="0" cy="91440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657600" y="2451614"/>
              <a:ext cx="914400" cy="0"/>
            </a:xfrm>
            <a:prstGeom prst="line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/>
          </p:cNvSpPr>
          <p:nvPr/>
        </p:nvSpPr>
        <p:spPr>
          <a:xfrm>
            <a:off x="4023360" y="2233275"/>
            <a:ext cx="640080" cy="45720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301240" y="1994414"/>
            <a:ext cx="914400" cy="914400"/>
            <a:chOff x="3657600" y="1994414"/>
            <a:chExt cx="914400" cy="9144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4114800" y="1994414"/>
              <a:ext cx="0" cy="91440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57600" y="2451614"/>
              <a:ext cx="914400" cy="0"/>
            </a:xfrm>
            <a:prstGeom prst="line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>
            <a:spLocks noChangeAspect="1"/>
          </p:cNvSpPr>
          <p:nvPr/>
        </p:nvSpPr>
        <p:spPr>
          <a:xfrm>
            <a:off x="2621280" y="2314454"/>
            <a:ext cx="274320" cy="27432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834640" y="2190983"/>
                <a:ext cx="381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640" y="2190983"/>
                <a:ext cx="381000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624292" y="2082220"/>
                <a:ext cx="81959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800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800" b="0" i="1" smtClean="0">
                              <a:latin typeface="Cambria Math"/>
                              <a:ea typeface="Cambria Math"/>
                            </a:rPr>
                            <m:t>𝑠𝑥</m:t>
                          </m:r>
                          <m:r>
                            <a:rPr lang="en-US" sz="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8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800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800" b="0" i="1" smtClean="0">
                              <a:latin typeface="Cambria Math"/>
                              <a:ea typeface="Cambria Math"/>
                            </a:rPr>
                            <m:t>𝑠𝑦</m:t>
                          </m:r>
                        </m:e>
                      </m:d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292" y="2082220"/>
                <a:ext cx="819596" cy="2154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67187" y="2335083"/>
                <a:ext cx="53713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/>
                            </a:rPr>
                            <m:t>𝑠𝑥</m:t>
                          </m:r>
                          <m:r>
                            <a:rPr lang="en-US" sz="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800" b="0" i="1" smtClean="0">
                              <a:latin typeface="Cambria Math"/>
                            </a:rPr>
                            <m:t>𝑠𝑦</m:t>
                          </m:r>
                        </m:e>
                      </m:d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187" y="2335083"/>
                <a:ext cx="537137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101862" y="2406427"/>
                <a:ext cx="18368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862" y="2406427"/>
                <a:ext cx="183686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lowchart: Or 17"/>
          <p:cNvSpPr>
            <a:spLocks noChangeAspect="1"/>
          </p:cNvSpPr>
          <p:nvPr/>
        </p:nvSpPr>
        <p:spPr>
          <a:xfrm>
            <a:off x="2882646" y="2297664"/>
            <a:ext cx="25908" cy="27432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Or 18"/>
          <p:cNvSpPr>
            <a:spLocks noChangeAspect="1"/>
          </p:cNvSpPr>
          <p:nvPr/>
        </p:nvSpPr>
        <p:spPr>
          <a:xfrm>
            <a:off x="4650486" y="2219559"/>
            <a:ext cx="25908" cy="27432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85680" y="2406427"/>
                <a:ext cx="18368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680" y="2406427"/>
                <a:ext cx="183686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562848" y="1905000"/>
                <a:ext cx="18368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848" y="1905000"/>
                <a:ext cx="183686" cy="215444"/>
              </a:xfrm>
              <a:prstGeom prst="rect">
                <a:avLst/>
              </a:prstGeom>
              <a:blipFill rotWithShape="1">
                <a:blip r:embed="rId6"/>
                <a:stretch>
                  <a:fillRect r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159714" y="1905000"/>
                <a:ext cx="18368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714" y="1905000"/>
                <a:ext cx="183686" cy="215444"/>
              </a:xfrm>
              <a:prstGeom prst="rect">
                <a:avLst/>
              </a:prstGeom>
              <a:blipFill rotWithShape="1">
                <a:blip r:embed="rId6"/>
                <a:stretch>
                  <a:fillRect r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3372621" y="2289341"/>
            <a:ext cx="390413" cy="0"/>
          </a:xfrm>
          <a:prstGeom prst="line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78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07020" y="2070614"/>
            <a:ext cx="914400" cy="914400"/>
            <a:chOff x="3657600" y="1994414"/>
            <a:chExt cx="914400" cy="9144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114800" y="1994414"/>
              <a:ext cx="0" cy="91440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657600" y="2451614"/>
              <a:ext cx="914400" cy="0"/>
            </a:xfrm>
            <a:prstGeom prst="line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>
            <a:spLocks noChangeAspect="1"/>
          </p:cNvSpPr>
          <p:nvPr/>
        </p:nvSpPr>
        <p:spPr>
          <a:xfrm>
            <a:off x="4327060" y="2390654"/>
            <a:ext cx="274320" cy="27432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28800" y="1276351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6" name="Group 5"/>
          <p:cNvGrpSpPr/>
          <p:nvPr/>
        </p:nvGrpSpPr>
        <p:grpSpPr>
          <a:xfrm>
            <a:off x="2422060" y="2070614"/>
            <a:ext cx="914400" cy="914400"/>
            <a:chOff x="3657600" y="1994414"/>
            <a:chExt cx="914400" cy="9144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114800" y="1994414"/>
              <a:ext cx="0" cy="91440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657600" y="2451614"/>
              <a:ext cx="914400" cy="0"/>
            </a:xfrm>
            <a:prstGeom prst="line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>
            <a:spLocks noChangeAspect="1"/>
          </p:cNvSpPr>
          <p:nvPr/>
        </p:nvSpPr>
        <p:spPr>
          <a:xfrm>
            <a:off x="2742100" y="2390654"/>
            <a:ext cx="274320" cy="27432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388007" y="2411283"/>
                <a:ext cx="53713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07" y="2411283"/>
                <a:ext cx="537137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222682" y="2482627"/>
                <a:ext cx="18368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682" y="2482627"/>
                <a:ext cx="183686" cy="2154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06500" y="2482627"/>
                <a:ext cx="18368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00" y="2482627"/>
                <a:ext cx="183686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683668" y="1981200"/>
                <a:ext cx="18368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668" y="1981200"/>
                <a:ext cx="183686" cy="215444"/>
              </a:xfrm>
              <a:prstGeom prst="rect">
                <a:avLst/>
              </a:prstGeom>
              <a:blipFill rotWithShape="1">
                <a:blip r:embed="rId5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80534" y="1981200"/>
                <a:ext cx="18368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534" y="1981200"/>
                <a:ext cx="183686" cy="215444"/>
              </a:xfrm>
              <a:prstGeom prst="rect">
                <a:avLst/>
              </a:prstGeom>
              <a:blipFill rotWithShape="1">
                <a:blip r:embed="rId5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3493441" y="2365541"/>
            <a:ext cx="390413" cy="0"/>
          </a:xfrm>
          <a:prstGeom prst="line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>
            <a:off x="4686300" y="2442314"/>
            <a:ext cx="38100" cy="85500"/>
          </a:xfrm>
          <a:custGeom>
            <a:avLst/>
            <a:gdLst>
              <a:gd name="connsiteX0" fmla="*/ 38100 w 76200"/>
              <a:gd name="connsiteY0" fmla="*/ 0 h 151949"/>
              <a:gd name="connsiteX1" fmla="*/ 76200 w 76200"/>
              <a:gd name="connsiteY1" fmla="*/ 75975 h 151949"/>
              <a:gd name="connsiteX2" fmla="*/ 38100 w 76200"/>
              <a:gd name="connsiteY2" fmla="*/ 75975 h 151949"/>
              <a:gd name="connsiteX3" fmla="*/ 38100 w 76200"/>
              <a:gd name="connsiteY3" fmla="*/ 0 h 151949"/>
              <a:gd name="connsiteX0" fmla="*/ 38100 w 76200"/>
              <a:gd name="connsiteY0" fmla="*/ 0 h 151949"/>
              <a:gd name="connsiteX1" fmla="*/ 76200 w 76200"/>
              <a:gd name="connsiteY1" fmla="*/ 75975 h 151949"/>
              <a:gd name="connsiteX0" fmla="*/ 0 w 38100"/>
              <a:gd name="connsiteY0" fmla="*/ 0 h 75975"/>
              <a:gd name="connsiteX1" fmla="*/ 38100 w 38100"/>
              <a:gd name="connsiteY1" fmla="*/ 75975 h 75975"/>
              <a:gd name="connsiteX2" fmla="*/ 0 w 38100"/>
              <a:gd name="connsiteY2" fmla="*/ 75975 h 75975"/>
              <a:gd name="connsiteX3" fmla="*/ 0 w 38100"/>
              <a:gd name="connsiteY3" fmla="*/ 0 h 75975"/>
              <a:gd name="connsiteX0" fmla="*/ 0 w 38100"/>
              <a:gd name="connsiteY0" fmla="*/ 0 h 75975"/>
              <a:gd name="connsiteX1" fmla="*/ 30957 w 38100"/>
              <a:gd name="connsiteY1" fmla="*/ 75975 h 75975"/>
              <a:gd name="connsiteX0" fmla="*/ 0 w 38100"/>
              <a:gd name="connsiteY0" fmla="*/ 9525 h 85500"/>
              <a:gd name="connsiteX1" fmla="*/ 38100 w 38100"/>
              <a:gd name="connsiteY1" fmla="*/ 85500 h 85500"/>
              <a:gd name="connsiteX2" fmla="*/ 0 w 38100"/>
              <a:gd name="connsiteY2" fmla="*/ 85500 h 85500"/>
              <a:gd name="connsiteX3" fmla="*/ 0 w 38100"/>
              <a:gd name="connsiteY3" fmla="*/ 9525 h 85500"/>
              <a:gd name="connsiteX0" fmla="*/ 0 w 38100"/>
              <a:gd name="connsiteY0" fmla="*/ 0 h 85500"/>
              <a:gd name="connsiteX1" fmla="*/ 30957 w 38100"/>
              <a:gd name="connsiteY1" fmla="*/ 85500 h 8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85500" stroke="0" extrusionOk="0">
                <a:moveTo>
                  <a:pt x="0" y="9525"/>
                </a:moveTo>
                <a:cubicBezTo>
                  <a:pt x="21042" y="9525"/>
                  <a:pt x="38100" y="43540"/>
                  <a:pt x="38100" y="85500"/>
                </a:cubicBezTo>
                <a:lnTo>
                  <a:pt x="0" y="85500"/>
                </a:lnTo>
                <a:lnTo>
                  <a:pt x="0" y="9525"/>
                </a:lnTo>
                <a:close/>
              </a:path>
              <a:path w="38100" h="85500" fill="none">
                <a:moveTo>
                  <a:pt x="0" y="0"/>
                </a:moveTo>
                <a:cubicBezTo>
                  <a:pt x="21042" y="0"/>
                  <a:pt x="30957" y="43540"/>
                  <a:pt x="30957" y="85500"/>
                </a:cubicBezTo>
              </a:path>
            </a:pathLst>
          </a:cu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669744" y="2365541"/>
                <a:ext cx="22859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744" y="2365541"/>
                <a:ext cx="228599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 flipV="1">
            <a:off x="4464220" y="2365541"/>
            <a:ext cx="434123" cy="162273"/>
          </a:xfrm>
          <a:prstGeom prst="line">
            <a:avLst/>
          </a:prstGeom>
          <a:ln w="6350"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98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1276351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2971800" y="1828800"/>
            <a:ext cx="1371600" cy="1371600"/>
            <a:chOff x="3657600" y="1994414"/>
            <a:chExt cx="914400" cy="9144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114800" y="1994414"/>
              <a:ext cx="0" cy="91440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657600" y="2451614"/>
              <a:ext cx="914400" cy="0"/>
            </a:xfrm>
            <a:prstGeom prst="line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/>
          <p:cNvCxnSpPr/>
          <p:nvPr/>
        </p:nvCxnSpPr>
        <p:spPr>
          <a:xfrm>
            <a:off x="3657600" y="2209800"/>
            <a:ext cx="457200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114800" y="2209800"/>
            <a:ext cx="0" cy="30480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cxnSpLocks noChangeAspect="1"/>
          </p:cNvCxnSpPr>
          <p:nvPr/>
        </p:nvCxnSpPr>
        <p:spPr>
          <a:xfrm rot="5400000" flipH="1" flipV="1">
            <a:off x="3657600" y="2209800"/>
            <a:ext cx="54864" cy="54864"/>
          </a:xfrm>
          <a:prstGeom prst="bentConnector3">
            <a:avLst>
              <a:gd name="adj1" fmla="val -3531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cxnSpLocks noChangeAspect="1"/>
          </p:cNvCxnSpPr>
          <p:nvPr/>
        </p:nvCxnSpPr>
        <p:spPr>
          <a:xfrm rot="5400000" flipH="1" flipV="1">
            <a:off x="4057478" y="2455931"/>
            <a:ext cx="54864" cy="54864"/>
          </a:xfrm>
          <a:prstGeom prst="bentConnector3">
            <a:avLst>
              <a:gd name="adj1" fmla="val -3531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053349" y="2088695"/>
                <a:ext cx="381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800" b="0" i="1" baseline="-25000" smtClean="0">
                              <a:latin typeface="Cambria Math"/>
                            </a:rPr>
                            <m:t>1</m:t>
                          </m:r>
                          <m:r>
                            <a:rPr lang="en-US" sz="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8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800" b="0" i="1" baseline="-25000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49" y="2088695"/>
                <a:ext cx="381000" cy="215444"/>
              </a:xfrm>
              <a:prstGeom prst="rect">
                <a:avLst/>
              </a:prstGeom>
              <a:blipFill rotWithShape="1">
                <a:blip r:embed="rId2"/>
                <a:stretch>
                  <a:fillRect r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lowchart: Or 25"/>
          <p:cNvSpPr>
            <a:spLocks noChangeAspect="1"/>
          </p:cNvSpPr>
          <p:nvPr/>
        </p:nvSpPr>
        <p:spPr>
          <a:xfrm>
            <a:off x="4101355" y="2195376"/>
            <a:ext cx="25908" cy="27432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771985" y="2590800"/>
                <a:ext cx="68071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Origin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/>
                          </a:rPr>
                          <m:t>0,0</m:t>
                        </m:r>
                      </m:e>
                    </m:d>
                  </m:oMath>
                </a14:m>
                <a:endParaRPr lang="en-US" sz="800" b="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985" y="2590800"/>
                <a:ext cx="680715" cy="215444"/>
              </a:xfrm>
              <a:prstGeom prst="rect">
                <a:avLst/>
              </a:prstGeom>
              <a:blipFill rotWithShape="1">
                <a:blip r:embed="rId3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255580" y="2442378"/>
                <a:ext cx="18368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580" y="2442378"/>
                <a:ext cx="183686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473914" y="1752600"/>
                <a:ext cx="18368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914" y="1752600"/>
                <a:ext cx="183686" cy="215444"/>
              </a:xfrm>
              <a:prstGeom prst="rect">
                <a:avLst/>
              </a:prstGeom>
              <a:blipFill rotWithShape="1">
                <a:blip r:embed="rId5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>
          <a:xfrm flipH="1" flipV="1">
            <a:off x="3666203" y="2525519"/>
            <a:ext cx="188042" cy="139023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Brace 36"/>
          <p:cNvSpPr/>
          <p:nvPr/>
        </p:nvSpPr>
        <p:spPr>
          <a:xfrm>
            <a:off x="4123704" y="2227331"/>
            <a:ext cx="46101" cy="283464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ight Brace 37"/>
          <p:cNvSpPr/>
          <p:nvPr/>
        </p:nvSpPr>
        <p:spPr>
          <a:xfrm>
            <a:off x="3864077" y="1948262"/>
            <a:ext cx="46101" cy="438912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773807" y="1980973"/>
                <a:ext cx="18368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/>
                        </a:rPr>
                        <m:t>𝑥</m:t>
                      </m:r>
                      <m:r>
                        <a:rPr lang="en-US" sz="800" b="0" i="1" baseline="-25000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800" b="0" baseline="-25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807" y="1980973"/>
                <a:ext cx="183686" cy="215444"/>
              </a:xfrm>
              <a:prstGeom prst="rect">
                <a:avLst/>
              </a:prstGeom>
              <a:blipFill rotWithShape="1">
                <a:blip r:embed="rId6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101355" y="2238637"/>
                <a:ext cx="18368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/>
                        </a:rPr>
                        <m:t>𝑦</m:t>
                      </m:r>
                      <m:r>
                        <a:rPr lang="en-US" sz="800" b="0" i="1" baseline="-25000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800" b="0" baseline="-25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355" y="2238637"/>
                <a:ext cx="183686" cy="215444"/>
              </a:xfrm>
              <a:prstGeom prst="rect">
                <a:avLst/>
              </a:prstGeom>
              <a:blipFill rotWithShape="1">
                <a:blip r:embed="rId7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83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576" y="2148840"/>
            <a:ext cx="1252728" cy="65836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28800" y="1276351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3558466" y="1701736"/>
            <a:ext cx="7629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WebGL NDC</a:t>
            </a:r>
            <a:endParaRPr lang="zh-TW" altLang="en-US" sz="900" dirty="0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3483501" y="2025427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3913269" y="2455195"/>
            <a:ext cx="54864" cy="54864"/>
            <a:chOff x="3413760" y="2436907"/>
            <a:chExt cx="91440" cy="9144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3413760" y="2482627"/>
              <a:ext cx="9144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3458235" y="2436907"/>
              <a:ext cx="2490" cy="9144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>
            <a:spLocks noChangeAspect="1"/>
          </p:cNvSpPr>
          <p:nvPr/>
        </p:nvSpPr>
        <p:spPr>
          <a:xfrm>
            <a:off x="3622090" y="2176634"/>
            <a:ext cx="182880" cy="182880"/>
          </a:xfrm>
          <a:prstGeom prst="rect">
            <a:avLst/>
          </a:prstGeom>
          <a:noFill/>
          <a:ln w="9525">
            <a:solidFill>
              <a:schemeClr val="tx1"/>
            </a:solidFill>
          </a:ln>
          <a:scene3d>
            <a:camera prst="orthographicFront">
              <a:rot lat="0" lon="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4138821" y="2607164"/>
            <a:ext cx="91440" cy="914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  <a:scene3d>
            <a:camera prst="orthographicFront">
              <a:rot lat="0" lon="0" rev="4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868311" y="2315078"/>
                <a:ext cx="381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311" y="2315078"/>
                <a:ext cx="381000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178701" y="2895600"/>
                <a:ext cx="381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/>
                            </a:rPr>
                            <m:t>−1,−1</m:t>
                          </m:r>
                        </m:e>
                      </m:d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701" y="2895600"/>
                <a:ext cx="381000" cy="215444"/>
              </a:xfrm>
              <a:prstGeom prst="rect">
                <a:avLst/>
              </a:prstGeom>
              <a:blipFill rotWithShape="1">
                <a:blip r:embed="rId5"/>
                <a:stretch>
                  <a:fillRect r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184541" y="1843766"/>
                <a:ext cx="381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/>
                            </a:rPr>
                            <m:t>1,1</m:t>
                          </m:r>
                        </m:e>
                      </m:d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541" y="1843766"/>
                <a:ext cx="381000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2055160" y="2025427"/>
            <a:ext cx="914400" cy="914400"/>
            <a:chOff x="3657600" y="1994414"/>
            <a:chExt cx="914400" cy="9144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4114800" y="1994414"/>
              <a:ext cx="0" cy="91440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3657600" y="2451614"/>
              <a:ext cx="914400" cy="0"/>
            </a:xfrm>
            <a:prstGeom prst="line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>
            <a:spLocks noChangeAspect="1"/>
          </p:cNvSpPr>
          <p:nvPr/>
        </p:nvSpPr>
        <p:spPr>
          <a:xfrm>
            <a:off x="2375200" y="2345467"/>
            <a:ext cx="274320" cy="27432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55782" y="2437440"/>
                <a:ext cx="18368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782" y="2437440"/>
                <a:ext cx="183686" cy="2154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16768" y="1936013"/>
                <a:ext cx="18368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768" y="1936013"/>
                <a:ext cx="183686" cy="215444"/>
              </a:xfrm>
              <a:prstGeom prst="rect">
                <a:avLst/>
              </a:prstGeom>
              <a:blipFill rotWithShape="1">
                <a:blip r:embed="rId8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088346" y="1701736"/>
            <a:ext cx="854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Model Space</a:t>
            </a:r>
            <a:endParaRPr lang="zh-TW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566137" y="2215698"/>
                <a:ext cx="381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/>
                            </a:rPr>
                            <m:t>0.5,0.5</m:t>
                          </m:r>
                        </m:e>
                      </m:d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137" y="2215698"/>
                <a:ext cx="381000" cy="215444"/>
              </a:xfrm>
              <a:prstGeom prst="rect">
                <a:avLst/>
              </a:prstGeom>
              <a:blipFill rotWithShape="1">
                <a:blip r:embed="rId9"/>
                <a:stretch>
                  <a:fillRect r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935768" y="2628520"/>
                <a:ext cx="381000" cy="215444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/>
                            </a:rPr>
                            <m:t>−0.5,−0.5</m:t>
                          </m:r>
                        </m:e>
                      </m:d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768" y="2628520"/>
                <a:ext cx="381000" cy="215444"/>
              </a:xfrm>
              <a:prstGeom prst="rect">
                <a:avLst/>
              </a:prstGeom>
              <a:blipFill rotWithShape="1">
                <a:blip r:embed="rId10"/>
                <a:stretch>
                  <a:fillRect r="-40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659277" y="1701736"/>
            <a:ext cx="11643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Canvas Coordinates</a:t>
            </a:r>
            <a:endParaRPr lang="zh-TW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438850" y="1960241"/>
                <a:ext cx="381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850" y="1960241"/>
                <a:ext cx="381000" cy="21544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436659" y="2816945"/>
                <a:ext cx="525237" cy="215444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/>
                            </a:rPr>
                            <m:t>640,480</m:t>
                          </m:r>
                        </m:e>
                      </m:d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659" y="2816945"/>
                <a:ext cx="525237" cy="21544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/>
          <p:cNvGrpSpPr/>
          <p:nvPr/>
        </p:nvGrpSpPr>
        <p:grpSpPr>
          <a:xfrm>
            <a:off x="4565541" y="2052328"/>
            <a:ext cx="1336481" cy="883957"/>
            <a:chOff x="4462882" y="2052328"/>
            <a:chExt cx="1336481" cy="883957"/>
          </a:xfrm>
        </p:grpSpPr>
        <p:sp>
          <p:nvSpPr>
            <p:cNvPr id="53" name="Rectangle 52"/>
            <p:cNvSpPr/>
            <p:nvPr/>
          </p:nvSpPr>
          <p:spPr>
            <a:xfrm>
              <a:off x="4462882" y="2130552"/>
              <a:ext cx="109118" cy="805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76900" y="2052328"/>
              <a:ext cx="109118" cy="805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517441" y="2130553"/>
              <a:ext cx="1280160" cy="85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519203" y="2734056"/>
              <a:ext cx="1280160" cy="1258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>
              <a:spLocks/>
            </p:cNvSpPr>
            <p:nvPr/>
          </p:nvSpPr>
          <p:spPr>
            <a:xfrm>
              <a:off x="4517136" y="2167128"/>
              <a:ext cx="1243337" cy="64981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3" name="Freeform 62"/>
          <p:cNvSpPr/>
          <p:nvPr/>
        </p:nvSpPr>
        <p:spPr>
          <a:xfrm>
            <a:off x="2584634" y="2044198"/>
            <a:ext cx="1050390" cy="244446"/>
          </a:xfrm>
          <a:custGeom>
            <a:avLst/>
            <a:gdLst>
              <a:gd name="connsiteX0" fmla="*/ 0 w 1035967"/>
              <a:gd name="connsiteY0" fmla="*/ 243367 h 243367"/>
              <a:gd name="connsiteX1" fmla="*/ 184994 w 1035967"/>
              <a:gd name="connsiteY1" fmla="*/ 74229 h 243367"/>
              <a:gd name="connsiteX2" fmla="*/ 650122 w 1035967"/>
              <a:gd name="connsiteY2" fmla="*/ 232 h 243367"/>
              <a:gd name="connsiteX3" fmla="*/ 1035967 w 1035967"/>
              <a:gd name="connsiteY3" fmla="*/ 95371 h 243367"/>
              <a:gd name="connsiteX4" fmla="*/ 1035967 w 1035967"/>
              <a:gd name="connsiteY4" fmla="*/ 95371 h 243367"/>
              <a:gd name="connsiteX0" fmla="*/ 0 w 1068579"/>
              <a:gd name="connsiteY0" fmla="*/ 243367 h 243367"/>
              <a:gd name="connsiteX1" fmla="*/ 184994 w 1068579"/>
              <a:gd name="connsiteY1" fmla="*/ 74229 h 243367"/>
              <a:gd name="connsiteX2" fmla="*/ 650122 w 1068579"/>
              <a:gd name="connsiteY2" fmla="*/ 232 h 243367"/>
              <a:gd name="connsiteX3" fmla="*/ 1035967 w 1068579"/>
              <a:gd name="connsiteY3" fmla="*/ 95371 h 243367"/>
              <a:gd name="connsiteX4" fmla="*/ 1050390 w 1068579"/>
              <a:gd name="connsiteY4" fmla="*/ 112678 h 243367"/>
              <a:gd name="connsiteX0" fmla="*/ 0 w 1050390"/>
              <a:gd name="connsiteY0" fmla="*/ 243185 h 243185"/>
              <a:gd name="connsiteX1" fmla="*/ 184994 w 1050390"/>
              <a:gd name="connsiteY1" fmla="*/ 74047 h 243185"/>
              <a:gd name="connsiteX2" fmla="*/ 650122 w 1050390"/>
              <a:gd name="connsiteY2" fmla="*/ 50 h 243185"/>
              <a:gd name="connsiteX3" fmla="*/ 980661 w 1050390"/>
              <a:gd name="connsiteY3" fmla="*/ 63143 h 243185"/>
              <a:gd name="connsiteX4" fmla="*/ 1035967 w 1050390"/>
              <a:gd name="connsiteY4" fmla="*/ 95189 h 243185"/>
              <a:gd name="connsiteX5" fmla="*/ 1050390 w 1050390"/>
              <a:gd name="connsiteY5" fmla="*/ 112496 h 243185"/>
              <a:gd name="connsiteX0" fmla="*/ 0 w 1050390"/>
              <a:gd name="connsiteY0" fmla="*/ 243176 h 243176"/>
              <a:gd name="connsiteX1" fmla="*/ 184994 w 1050390"/>
              <a:gd name="connsiteY1" fmla="*/ 74038 h 243176"/>
              <a:gd name="connsiteX2" fmla="*/ 650122 w 1050390"/>
              <a:gd name="connsiteY2" fmla="*/ 41 h 243176"/>
              <a:gd name="connsiteX3" fmla="*/ 980661 w 1050390"/>
              <a:gd name="connsiteY3" fmla="*/ 63134 h 243176"/>
              <a:gd name="connsiteX4" fmla="*/ 1035967 w 1050390"/>
              <a:gd name="connsiteY4" fmla="*/ 95180 h 243176"/>
              <a:gd name="connsiteX5" fmla="*/ 1050390 w 1050390"/>
              <a:gd name="connsiteY5" fmla="*/ 112487 h 243176"/>
              <a:gd name="connsiteX0" fmla="*/ 0 w 1050390"/>
              <a:gd name="connsiteY0" fmla="*/ 244446 h 244446"/>
              <a:gd name="connsiteX1" fmla="*/ 314799 w 1050390"/>
              <a:gd name="connsiteY1" fmla="*/ 40694 h 244446"/>
              <a:gd name="connsiteX2" fmla="*/ 650122 w 1050390"/>
              <a:gd name="connsiteY2" fmla="*/ 1311 h 244446"/>
              <a:gd name="connsiteX3" fmla="*/ 980661 w 1050390"/>
              <a:gd name="connsiteY3" fmla="*/ 64404 h 244446"/>
              <a:gd name="connsiteX4" fmla="*/ 1035967 w 1050390"/>
              <a:gd name="connsiteY4" fmla="*/ 96450 h 244446"/>
              <a:gd name="connsiteX5" fmla="*/ 1050390 w 1050390"/>
              <a:gd name="connsiteY5" fmla="*/ 113757 h 244446"/>
              <a:gd name="connsiteX0" fmla="*/ 0 w 1050390"/>
              <a:gd name="connsiteY0" fmla="*/ 244446 h 244446"/>
              <a:gd name="connsiteX1" fmla="*/ 314799 w 1050390"/>
              <a:gd name="connsiteY1" fmla="*/ 40694 h 244446"/>
              <a:gd name="connsiteX2" fmla="*/ 650122 w 1050390"/>
              <a:gd name="connsiteY2" fmla="*/ 1311 h 244446"/>
              <a:gd name="connsiteX3" fmla="*/ 980661 w 1050390"/>
              <a:gd name="connsiteY3" fmla="*/ 64404 h 244446"/>
              <a:gd name="connsiteX4" fmla="*/ 1035967 w 1050390"/>
              <a:gd name="connsiteY4" fmla="*/ 96450 h 244446"/>
              <a:gd name="connsiteX5" fmla="*/ 1050390 w 1050390"/>
              <a:gd name="connsiteY5" fmla="*/ 113757 h 244446"/>
              <a:gd name="connsiteX0" fmla="*/ 0 w 1050390"/>
              <a:gd name="connsiteY0" fmla="*/ 244446 h 244446"/>
              <a:gd name="connsiteX1" fmla="*/ 314799 w 1050390"/>
              <a:gd name="connsiteY1" fmla="*/ 40694 h 244446"/>
              <a:gd name="connsiteX2" fmla="*/ 650122 w 1050390"/>
              <a:gd name="connsiteY2" fmla="*/ 1311 h 244446"/>
              <a:gd name="connsiteX3" fmla="*/ 980661 w 1050390"/>
              <a:gd name="connsiteY3" fmla="*/ 64404 h 244446"/>
              <a:gd name="connsiteX4" fmla="*/ 1050390 w 1050390"/>
              <a:gd name="connsiteY4" fmla="*/ 113757 h 244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0390" h="244446">
                <a:moveTo>
                  <a:pt x="0" y="244446"/>
                </a:moveTo>
                <a:cubicBezTo>
                  <a:pt x="38320" y="180138"/>
                  <a:pt x="206445" y="81216"/>
                  <a:pt x="314799" y="40694"/>
                </a:cubicBezTo>
                <a:cubicBezTo>
                  <a:pt x="423153" y="171"/>
                  <a:pt x="539145" y="-2641"/>
                  <a:pt x="650122" y="1311"/>
                </a:cubicBezTo>
                <a:cubicBezTo>
                  <a:pt x="761099" y="5263"/>
                  <a:pt x="1000006" y="60087"/>
                  <a:pt x="980661" y="64404"/>
                </a:cubicBezTo>
                <a:cubicBezTo>
                  <a:pt x="1047372" y="83145"/>
                  <a:pt x="1035863" y="103475"/>
                  <a:pt x="1050390" y="113757"/>
                </a:cubicBezTo>
              </a:path>
            </a:pathLst>
          </a:custGeom>
          <a:noFill/>
          <a:ln w="9525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reeform 63"/>
          <p:cNvSpPr/>
          <p:nvPr/>
        </p:nvSpPr>
        <p:spPr>
          <a:xfrm>
            <a:off x="2589919" y="2674487"/>
            <a:ext cx="1514785" cy="198893"/>
          </a:xfrm>
          <a:custGeom>
            <a:avLst/>
            <a:gdLst>
              <a:gd name="connsiteX0" fmla="*/ 0 w 1479954"/>
              <a:gd name="connsiteY0" fmla="*/ 0 h 196768"/>
              <a:gd name="connsiteX1" fmla="*/ 195565 w 1479954"/>
              <a:gd name="connsiteY1" fmla="*/ 153281 h 196768"/>
              <a:gd name="connsiteX2" fmla="*/ 644837 w 1479954"/>
              <a:gd name="connsiteY2" fmla="*/ 190280 h 196768"/>
              <a:gd name="connsiteX3" fmla="*/ 1479954 w 1479954"/>
              <a:gd name="connsiteY3" fmla="*/ 42284 h 196768"/>
              <a:gd name="connsiteX4" fmla="*/ 1479954 w 1479954"/>
              <a:gd name="connsiteY4" fmla="*/ 42284 h 196768"/>
              <a:gd name="connsiteX0" fmla="*/ 0 w 1479954"/>
              <a:gd name="connsiteY0" fmla="*/ 0 h 193415"/>
              <a:gd name="connsiteX1" fmla="*/ 195565 w 1479954"/>
              <a:gd name="connsiteY1" fmla="*/ 153281 h 193415"/>
              <a:gd name="connsiteX2" fmla="*/ 644837 w 1479954"/>
              <a:gd name="connsiteY2" fmla="*/ 190280 h 193415"/>
              <a:gd name="connsiteX3" fmla="*/ 1378453 w 1479954"/>
              <a:gd name="connsiteY3" fmla="*/ 91788 h 193415"/>
              <a:gd name="connsiteX4" fmla="*/ 1479954 w 1479954"/>
              <a:gd name="connsiteY4" fmla="*/ 42284 h 193415"/>
              <a:gd name="connsiteX5" fmla="*/ 1479954 w 1479954"/>
              <a:gd name="connsiteY5" fmla="*/ 42284 h 193415"/>
              <a:gd name="connsiteX0" fmla="*/ 0 w 1479954"/>
              <a:gd name="connsiteY0" fmla="*/ 0 h 193415"/>
              <a:gd name="connsiteX1" fmla="*/ 195565 w 1479954"/>
              <a:gd name="connsiteY1" fmla="*/ 153281 h 193415"/>
              <a:gd name="connsiteX2" fmla="*/ 644837 w 1479954"/>
              <a:gd name="connsiteY2" fmla="*/ 190280 h 193415"/>
              <a:gd name="connsiteX3" fmla="*/ 1378453 w 1479954"/>
              <a:gd name="connsiteY3" fmla="*/ 91788 h 193415"/>
              <a:gd name="connsiteX4" fmla="*/ 1479954 w 1479954"/>
              <a:gd name="connsiteY4" fmla="*/ 42284 h 193415"/>
              <a:gd name="connsiteX5" fmla="*/ 1479954 w 1479954"/>
              <a:gd name="connsiteY5" fmla="*/ 42284 h 193415"/>
              <a:gd name="connsiteX0" fmla="*/ 0 w 1479954"/>
              <a:gd name="connsiteY0" fmla="*/ 0 h 181076"/>
              <a:gd name="connsiteX1" fmla="*/ 195565 w 1479954"/>
              <a:gd name="connsiteY1" fmla="*/ 153281 h 181076"/>
              <a:gd name="connsiteX2" fmla="*/ 859816 w 1479954"/>
              <a:gd name="connsiteY2" fmla="*/ 175858 h 181076"/>
              <a:gd name="connsiteX3" fmla="*/ 1378453 w 1479954"/>
              <a:gd name="connsiteY3" fmla="*/ 91788 h 181076"/>
              <a:gd name="connsiteX4" fmla="*/ 1479954 w 1479954"/>
              <a:gd name="connsiteY4" fmla="*/ 42284 h 181076"/>
              <a:gd name="connsiteX5" fmla="*/ 1479954 w 1479954"/>
              <a:gd name="connsiteY5" fmla="*/ 42284 h 181076"/>
              <a:gd name="connsiteX0" fmla="*/ 0 w 1479954"/>
              <a:gd name="connsiteY0" fmla="*/ 0 h 185950"/>
              <a:gd name="connsiteX1" fmla="*/ 217614 w 1479954"/>
              <a:gd name="connsiteY1" fmla="*/ 164819 h 185950"/>
              <a:gd name="connsiteX2" fmla="*/ 859816 w 1479954"/>
              <a:gd name="connsiteY2" fmla="*/ 175858 h 185950"/>
              <a:gd name="connsiteX3" fmla="*/ 1378453 w 1479954"/>
              <a:gd name="connsiteY3" fmla="*/ 91788 h 185950"/>
              <a:gd name="connsiteX4" fmla="*/ 1479954 w 1479954"/>
              <a:gd name="connsiteY4" fmla="*/ 42284 h 185950"/>
              <a:gd name="connsiteX5" fmla="*/ 1479954 w 1479954"/>
              <a:gd name="connsiteY5" fmla="*/ 42284 h 185950"/>
              <a:gd name="connsiteX0" fmla="*/ 0 w 1479954"/>
              <a:gd name="connsiteY0" fmla="*/ 0 h 185950"/>
              <a:gd name="connsiteX1" fmla="*/ 217614 w 1479954"/>
              <a:gd name="connsiteY1" fmla="*/ 164819 h 185950"/>
              <a:gd name="connsiteX2" fmla="*/ 859816 w 1479954"/>
              <a:gd name="connsiteY2" fmla="*/ 175858 h 185950"/>
              <a:gd name="connsiteX3" fmla="*/ 1378453 w 1479954"/>
              <a:gd name="connsiteY3" fmla="*/ 91788 h 185950"/>
              <a:gd name="connsiteX4" fmla="*/ 1479954 w 1479954"/>
              <a:gd name="connsiteY4" fmla="*/ 42284 h 185950"/>
              <a:gd name="connsiteX0" fmla="*/ 0 w 1378453"/>
              <a:gd name="connsiteY0" fmla="*/ 0 h 185950"/>
              <a:gd name="connsiteX1" fmla="*/ 217614 w 1378453"/>
              <a:gd name="connsiteY1" fmla="*/ 164819 h 185950"/>
              <a:gd name="connsiteX2" fmla="*/ 859816 w 1378453"/>
              <a:gd name="connsiteY2" fmla="*/ 175858 h 185950"/>
              <a:gd name="connsiteX3" fmla="*/ 1378453 w 1378453"/>
              <a:gd name="connsiteY3" fmla="*/ 91788 h 185950"/>
              <a:gd name="connsiteX0" fmla="*/ 0 w 1378453"/>
              <a:gd name="connsiteY0" fmla="*/ 0 h 186912"/>
              <a:gd name="connsiteX1" fmla="*/ 217614 w 1378453"/>
              <a:gd name="connsiteY1" fmla="*/ 164819 h 186912"/>
              <a:gd name="connsiteX2" fmla="*/ 859816 w 1378453"/>
              <a:gd name="connsiteY2" fmla="*/ 175858 h 186912"/>
              <a:gd name="connsiteX3" fmla="*/ 1378453 w 1378453"/>
              <a:gd name="connsiteY3" fmla="*/ 77366 h 186912"/>
              <a:gd name="connsiteX0" fmla="*/ 0 w 1378453"/>
              <a:gd name="connsiteY0" fmla="*/ 0 h 186912"/>
              <a:gd name="connsiteX1" fmla="*/ 217614 w 1378453"/>
              <a:gd name="connsiteY1" fmla="*/ 164819 h 186912"/>
              <a:gd name="connsiteX2" fmla="*/ 859816 w 1378453"/>
              <a:gd name="connsiteY2" fmla="*/ 175858 h 186912"/>
              <a:gd name="connsiteX3" fmla="*/ 1378453 w 1378453"/>
              <a:gd name="connsiteY3" fmla="*/ 77366 h 186912"/>
              <a:gd name="connsiteX0" fmla="*/ 0 w 1447356"/>
              <a:gd name="connsiteY0" fmla="*/ 0 h 189285"/>
              <a:gd name="connsiteX1" fmla="*/ 217614 w 1447356"/>
              <a:gd name="connsiteY1" fmla="*/ 164819 h 189285"/>
              <a:gd name="connsiteX2" fmla="*/ 859816 w 1447356"/>
              <a:gd name="connsiteY2" fmla="*/ 175858 h 189285"/>
              <a:gd name="connsiteX3" fmla="*/ 1447356 w 1447356"/>
              <a:gd name="connsiteY3" fmla="*/ 42751 h 189285"/>
              <a:gd name="connsiteX0" fmla="*/ 0 w 1447356"/>
              <a:gd name="connsiteY0" fmla="*/ 0 h 189285"/>
              <a:gd name="connsiteX1" fmla="*/ 217614 w 1447356"/>
              <a:gd name="connsiteY1" fmla="*/ 164819 h 189285"/>
              <a:gd name="connsiteX2" fmla="*/ 859816 w 1447356"/>
              <a:gd name="connsiteY2" fmla="*/ 175858 h 189285"/>
              <a:gd name="connsiteX3" fmla="*/ 1447356 w 1447356"/>
              <a:gd name="connsiteY3" fmla="*/ 42751 h 189285"/>
              <a:gd name="connsiteX0" fmla="*/ 0 w 1447356"/>
              <a:gd name="connsiteY0" fmla="*/ 0 h 198893"/>
              <a:gd name="connsiteX1" fmla="*/ 217614 w 1447356"/>
              <a:gd name="connsiteY1" fmla="*/ 164819 h 198893"/>
              <a:gd name="connsiteX2" fmla="*/ 859816 w 1447356"/>
              <a:gd name="connsiteY2" fmla="*/ 175858 h 198893"/>
              <a:gd name="connsiteX3" fmla="*/ 1447356 w 1447356"/>
              <a:gd name="connsiteY3" fmla="*/ 42751 h 198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356" h="198893">
                <a:moveTo>
                  <a:pt x="0" y="0"/>
                </a:moveTo>
                <a:cubicBezTo>
                  <a:pt x="44046" y="60784"/>
                  <a:pt x="77068" y="109548"/>
                  <a:pt x="217614" y="164819"/>
                </a:cubicBezTo>
                <a:cubicBezTo>
                  <a:pt x="358160" y="220090"/>
                  <a:pt x="654859" y="196203"/>
                  <a:pt x="859816" y="175858"/>
                </a:cubicBezTo>
                <a:cubicBezTo>
                  <a:pt x="1064773" y="155513"/>
                  <a:pt x="1338489" y="96262"/>
                  <a:pt x="1447356" y="42751"/>
                </a:cubicBezTo>
              </a:path>
            </a:pathLst>
          </a:custGeom>
          <a:noFill/>
          <a:ln w="9525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Freeform 64"/>
          <p:cNvSpPr/>
          <p:nvPr/>
        </p:nvSpPr>
        <p:spPr>
          <a:xfrm>
            <a:off x="4416157" y="2819462"/>
            <a:ext cx="1020502" cy="190604"/>
          </a:xfrm>
          <a:custGeom>
            <a:avLst/>
            <a:gdLst>
              <a:gd name="connsiteX0" fmla="*/ 0 w 1479954"/>
              <a:gd name="connsiteY0" fmla="*/ 0 h 196768"/>
              <a:gd name="connsiteX1" fmla="*/ 195565 w 1479954"/>
              <a:gd name="connsiteY1" fmla="*/ 153281 h 196768"/>
              <a:gd name="connsiteX2" fmla="*/ 644837 w 1479954"/>
              <a:gd name="connsiteY2" fmla="*/ 190280 h 196768"/>
              <a:gd name="connsiteX3" fmla="*/ 1479954 w 1479954"/>
              <a:gd name="connsiteY3" fmla="*/ 42284 h 196768"/>
              <a:gd name="connsiteX4" fmla="*/ 1479954 w 1479954"/>
              <a:gd name="connsiteY4" fmla="*/ 42284 h 196768"/>
              <a:gd name="connsiteX0" fmla="*/ 0 w 1479954"/>
              <a:gd name="connsiteY0" fmla="*/ 0 h 201445"/>
              <a:gd name="connsiteX1" fmla="*/ 195565 w 1479954"/>
              <a:gd name="connsiteY1" fmla="*/ 153281 h 201445"/>
              <a:gd name="connsiteX2" fmla="*/ 834702 w 1479954"/>
              <a:gd name="connsiteY2" fmla="*/ 195565 h 201445"/>
              <a:gd name="connsiteX3" fmla="*/ 1479954 w 1479954"/>
              <a:gd name="connsiteY3" fmla="*/ 42284 h 201445"/>
              <a:gd name="connsiteX4" fmla="*/ 1479954 w 1479954"/>
              <a:gd name="connsiteY4" fmla="*/ 42284 h 201445"/>
              <a:gd name="connsiteX0" fmla="*/ 0 w 1479954"/>
              <a:gd name="connsiteY0" fmla="*/ 0 h 205372"/>
              <a:gd name="connsiteX1" fmla="*/ 409164 w 1479954"/>
              <a:gd name="connsiteY1" fmla="*/ 169138 h 205372"/>
              <a:gd name="connsiteX2" fmla="*/ 834702 w 1479954"/>
              <a:gd name="connsiteY2" fmla="*/ 195565 h 205372"/>
              <a:gd name="connsiteX3" fmla="*/ 1479954 w 1479954"/>
              <a:gd name="connsiteY3" fmla="*/ 42284 h 205372"/>
              <a:gd name="connsiteX4" fmla="*/ 1479954 w 1479954"/>
              <a:gd name="connsiteY4" fmla="*/ 42284 h 205372"/>
              <a:gd name="connsiteX0" fmla="*/ 0 w 1527420"/>
              <a:gd name="connsiteY0" fmla="*/ 0 h 205372"/>
              <a:gd name="connsiteX1" fmla="*/ 456630 w 1527420"/>
              <a:gd name="connsiteY1" fmla="*/ 169138 h 205372"/>
              <a:gd name="connsiteX2" fmla="*/ 882168 w 1527420"/>
              <a:gd name="connsiteY2" fmla="*/ 195565 h 205372"/>
              <a:gd name="connsiteX3" fmla="*/ 1527420 w 1527420"/>
              <a:gd name="connsiteY3" fmla="*/ 42284 h 205372"/>
              <a:gd name="connsiteX4" fmla="*/ 1527420 w 1527420"/>
              <a:gd name="connsiteY4" fmla="*/ 42284 h 205372"/>
              <a:gd name="connsiteX0" fmla="*/ 0 w 1527420"/>
              <a:gd name="connsiteY0" fmla="*/ 0 h 205372"/>
              <a:gd name="connsiteX1" fmla="*/ 456630 w 1527420"/>
              <a:gd name="connsiteY1" fmla="*/ 169138 h 205372"/>
              <a:gd name="connsiteX2" fmla="*/ 882168 w 1527420"/>
              <a:gd name="connsiteY2" fmla="*/ 195565 h 205372"/>
              <a:gd name="connsiteX3" fmla="*/ 1527420 w 1527420"/>
              <a:gd name="connsiteY3" fmla="*/ 42284 h 205372"/>
              <a:gd name="connsiteX4" fmla="*/ 1527420 w 1527420"/>
              <a:gd name="connsiteY4" fmla="*/ 42284 h 205372"/>
              <a:gd name="connsiteX0" fmla="*/ 0 w 1527420"/>
              <a:gd name="connsiteY0" fmla="*/ 0 h 198793"/>
              <a:gd name="connsiteX1" fmla="*/ 456630 w 1527420"/>
              <a:gd name="connsiteY1" fmla="*/ 169138 h 198793"/>
              <a:gd name="connsiteX2" fmla="*/ 985785 w 1527420"/>
              <a:gd name="connsiteY2" fmla="*/ 186911 h 198793"/>
              <a:gd name="connsiteX3" fmla="*/ 1527420 w 1527420"/>
              <a:gd name="connsiteY3" fmla="*/ 42284 h 198793"/>
              <a:gd name="connsiteX4" fmla="*/ 1527420 w 1527420"/>
              <a:gd name="connsiteY4" fmla="*/ 42284 h 198793"/>
              <a:gd name="connsiteX0" fmla="*/ 0 w 1527420"/>
              <a:gd name="connsiteY0" fmla="*/ 0 h 186525"/>
              <a:gd name="connsiteX1" fmla="*/ 456630 w 1527420"/>
              <a:gd name="connsiteY1" fmla="*/ 169138 h 186525"/>
              <a:gd name="connsiteX2" fmla="*/ 1093719 w 1527420"/>
              <a:gd name="connsiteY2" fmla="*/ 166720 h 186525"/>
              <a:gd name="connsiteX3" fmla="*/ 1527420 w 1527420"/>
              <a:gd name="connsiteY3" fmla="*/ 42284 h 186525"/>
              <a:gd name="connsiteX4" fmla="*/ 1527420 w 1527420"/>
              <a:gd name="connsiteY4" fmla="*/ 42284 h 186525"/>
              <a:gd name="connsiteX0" fmla="*/ 0 w 1527420"/>
              <a:gd name="connsiteY0" fmla="*/ 0 h 190604"/>
              <a:gd name="connsiteX1" fmla="*/ 456630 w 1527420"/>
              <a:gd name="connsiteY1" fmla="*/ 169138 h 190604"/>
              <a:gd name="connsiteX2" fmla="*/ 1093719 w 1527420"/>
              <a:gd name="connsiteY2" fmla="*/ 166720 h 190604"/>
              <a:gd name="connsiteX3" fmla="*/ 1527420 w 1527420"/>
              <a:gd name="connsiteY3" fmla="*/ 42284 h 190604"/>
              <a:gd name="connsiteX4" fmla="*/ 1527420 w 1527420"/>
              <a:gd name="connsiteY4" fmla="*/ 42284 h 190604"/>
              <a:gd name="connsiteX0" fmla="*/ 0 w 1527420"/>
              <a:gd name="connsiteY0" fmla="*/ 0 h 190604"/>
              <a:gd name="connsiteX1" fmla="*/ 456630 w 1527420"/>
              <a:gd name="connsiteY1" fmla="*/ 169138 h 190604"/>
              <a:gd name="connsiteX2" fmla="*/ 1093719 w 1527420"/>
              <a:gd name="connsiteY2" fmla="*/ 166720 h 190604"/>
              <a:gd name="connsiteX3" fmla="*/ 1527420 w 1527420"/>
              <a:gd name="connsiteY3" fmla="*/ 42284 h 190604"/>
              <a:gd name="connsiteX4" fmla="*/ 1527420 w 1527420"/>
              <a:gd name="connsiteY4" fmla="*/ 42284 h 190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7420" h="190604">
                <a:moveTo>
                  <a:pt x="0" y="0"/>
                </a:moveTo>
                <a:cubicBezTo>
                  <a:pt x="44046" y="60784"/>
                  <a:pt x="274344" y="141351"/>
                  <a:pt x="456630" y="169138"/>
                </a:cubicBezTo>
                <a:cubicBezTo>
                  <a:pt x="638916" y="196925"/>
                  <a:pt x="906620" y="199400"/>
                  <a:pt x="1093719" y="166720"/>
                </a:cubicBezTo>
                <a:cubicBezTo>
                  <a:pt x="1280818" y="134040"/>
                  <a:pt x="1459453" y="80330"/>
                  <a:pt x="1527420" y="42284"/>
                </a:cubicBezTo>
                <a:lnTo>
                  <a:pt x="1527420" y="42284"/>
                </a:lnTo>
              </a:path>
            </a:pathLst>
          </a:custGeom>
          <a:noFill/>
          <a:ln w="9525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640054" y="1881820"/>
            <a:ext cx="939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White Transform</a:t>
            </a:r>
            <a:endParaRPr lang="zh-TW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2756637" y="2698604"/>
            <a:ext cx="939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Red Transform</a:t>
            </a:r>
            <a:endParaRPr lang="zh-TW" altLang="en-US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4497109" y="2975890"/>
            <a:ext cx="939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Fixed Mapping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6259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1276351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3558466" y="1701736"/>
            <a:ext cx="8394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World Space</a:t>
            </a:r>
            <a:endParaRPr lang="zh-TW" altLang="en-US" sz="900" dirty="0"/>
          </a:p>
        </p:txBody>
      </p:sp>
      <p:sp>
        <p:nvSpPr>
          <p:cNvPr id="27" name="Rectangle 26"/>
          <p:cNvSpPr>
            <a:spLocks/>
          </p:cNvSpPr>
          <p:nvPr/>
        </p:nvSpPr>
        <p:spPr>
          <a:xfrm>
            <a:off x="3341113" y="2108374"/>
            <a:ext cx="1197682" cy="7485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3913269" y="2455195"/>
            <a:ext cx="54864" cy="54864"/>
            <a:chOff x="3413760" y="2436907"/>
            <a:chExt cx="91440" cy="9144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3413760" y="2482627"/>
              <a:ext cx="9144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3458235" y="2436907"/>
              <a:ext cx="2490" cy="9144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>
            <a:spLocks noChangeAspect="1"/>
          </p:cNvSpPr>
          <p:nvPr/>
        </p:nvSpPr>
        <p:spPr>
          <a:xfrm>
            <a:off x="3622090" y="2176634"/>
            <a:ext cx="182880" cy="182880"/>
          </a:xfrm>
          <a:prstGeom prst="rect">
            <a:avLst/>
          </a:prstGeom>
          <a:noFill/>
          <a:ln w="9525">
            <a:solidFill>
              <a:schemeClr val="tx1"/>
            </a:solidFill>
          </a:ln>
          <a:scene3d>
            <a:camera prst="orthographicFront">
              <a:rot lat="0" lon="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>
            <a:spLocks noChangeAspect="1"/>
          </p:cNvSpPr>
          <p:nvPr/>
        </p:nvSpPr>
        <p:spPr>
          <a:xfrm>
            <a:off x="4138821" y="2607164"/>
            <a:ext cx="91440" cy="914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  <a:scene3d>
            <a:camera prst="orthographicFront">
              <a:rot lat="0" lon="0" rev="4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868310" y="2315078"/>
            <a:ext cx="4750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/>
              <a:t>Center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76190" y="2787878"/>
            <a:ext cx="7894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/>
              <a:t>(</a:t>
            </a:r>
            <a:r>
              <a:rPr lang="en-US" sz="800" b="0" dirty="0" err="1"/>
              <a:t>Left,Bottom</a:t>
            </a:r>
            <a:r>
              <a:rPr lang="en-US" sz="800" b="0" dirty="0"/>
              <a:t>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055160" y="2025427"/>
            <a:ext cx="914400" cy="914400"/>
            <a:chOff x="3657600" y="1994414"/>
            <a:chExt cx="914400" cy="91440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4114800" y="1994414"/>
              <a:ext cx="0" cy="91440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657600" y="2451614"/>
              <a:ext cx="914400" cy="0"/>
            </a:xfrm>
            <a:prstGeom prst="line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>
            <a:spLocks noChangeAspect="1"/>
          </p:cNvSpPr>
          <p:nvPr/>
        </p:nvSpPr>
        <p:spPr>
          <a:xfrm>
            <a:off x="2375200" y="2345467"/>
            <a:ext cx="274320" cy="27432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855782" y="2437440"/>
                <a:ext cx="18368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782" y="2437440"/>
                <a:ext cx="183686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316768" y="1936013"/>
                <a:ext cx="18368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768" y="1936013"/>
                <a:ext cx="183686" cy="215444"/>
              </a:xfrm>
              <a:prstGeom prst="rect">
                <a:avLst/>
              </a:prstGeom>
              <a:blipFill rotWithShape="1">
                <a:blip r:embed="rId3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2114742" y="1701736"/>
            <a:ext cx="854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Model Space</a:t>
            </a:r>
            <a:endParaRPr lang="zh-TW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566137" y="2215698"/>
                <a:ext cx="381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/>
                            </a:rPr>
                            <m:t>0.5,0.5</m:t>
                          </m:r>
                        </m:e>
                      </m:d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137" y="2215698"/>
                <a:ext cx="381000" cy="215444"/>
              </a:xfrm>
              <a:prstGeom prst="rect">
                <a:avLst/>
              </a:prstGeom>
              <a:blipFill rotWithShape="1">
                <a:blip r:embed="rId4"/>
                <a:stretch>
                  <a:fillRect r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Freeform 43"/>
          <p:cNvSpPr/>
          <p:nvPr/>
        </p:nvSpPr>
        <p:spPr>
          <a:xfrm>
            <a:off x="2584634" y="2044198"/>
            <a:ext cx="1074203" cy="244446"/>
          </a:xfrm>
          <a:custGeom>
            <a:avLst/>
            <a:gdLst>
              <a:gd name="connsiteX0" fmla="*/ 0 w 1035967"/>
              <a:gd name="connsiteY0" fmla="*/ 243367 h 243367"/>
              <a:gd name="connsiteX1" fmla="*/ 184994 w 1035967"/>
              <a:gd name="connsiteY1" fmla="*/ 74229 h 243367"/>
              <a:gd name="connsiteX2" fmla="*/ 650122 w 1035967"/>
              <a:gd name="connsiteY2" fmla="*/ 232 h 243367"/>
              <a:gd name="connsiteX3" fmla="*/ 1035967 w 1035967"/>
              <a:gd name="connsiteY3" fmla="*/ 95371 h 243367"/>
              <a:gd name="connsiteX4" fmla="*/ 1035967 w 1035967"/>
              <a:gd name="connsiteY4" fmla="*/ 95371 h 243367"/>
              <a:gd name="connsiteX0" fmla="*/ 0 w 1068579"/>
              <a:gd name="connsiteY0" fmla="*/ 243367 h 243367"/>
              <a:gd name="connsiteX1" fmla="*/ 184994 w 1068579"/>
              <a:gd name="connsiteY1" fmla="*/ 74229 h 243367"/>
              <a:gd name="connsiteX2" fmla="*/ 650122 w 1068579"/>
              <a:gd name="connsiteY2" fmla="*/ 232 h 243367"/>
              <a:gd name="connsiteX3" fmla="*/ 1035967 w 1068579"/>
              <a:gd name="connsiteY3" fmla="*/ 95371 h 243367"/>
              <a:gd name="connsiteX4" fmla="*/ 1050390 w 1068579"/>
              <a:gd name="connsiteY4" fmla="*/ 112678 h 243367"/>
              <a:gd name="connsiteX0" fmla="*/ 0 w 1050390"/>
              <a:gd name="connsiteY0" fmla="*/ 243185 h 243185"/>
              <a:gd name="connsiteX1" fmla="*/ 184994 w 1050390"/>
              <a:gd name="connsiteY1" fmla="*/ 74047 h 243185"/>
              <a:gd name="connsiteX2" fmla="*/ 650122 w 1050390"/>
              <a:gd name="connsiteY2" fmla="*/ 50 h 243185"/>
              <a:gd name="connsiteX3" fmla="*/ 980661 w 1050390"/>
              <a:gd name="connsiteY3" fmla="*/ 63143 h 243185"/>
              <a:gd name="connsiteX4" fmla="*/ 1035967 w 1050390"/>
              <a:gd name="connsiteY4" fmla="*/ 95189 h 243185"/>
              <a:gd name="connsiteX5" fmla="*/ 1050390 w 1050390"/>
              <a:gd name="connsiteY5" fmla="*/ 112496 h 243185"/>
              <a:gd name="connsiteX0" fmla="*/ 0 w 1050390"/>
              <a:gd name="connsiteY0" fmla="*/ 243176 h 243176"/>
              <a:gd name="connsiteX1" fmla="*/ 184994 w 1050390"/>
              <a:gd name="connsiteY1" fmla="*/ 74038 h 243176"/>
              <a:gd name="connsiteX2" fmla="*/ 650122 w 1050390"/>
              <a:gd name="connsiteY2" fmla="*/ 41 h 243176"/>
              <a:gd name="connsiteX3" fmla="*/ 980661 w 1050390"/>
              <a:gd name="connsiteY3" fmla="*/ 63134 h 243176"/>
              <a:gd name="connsiteX4" fmla="*/ 1035967 w 1050390"/>
              <a:gd name="connsiteY4" fmla="*/ 95180 h 243176"/>
              <a:gd name="connsiteX5" fmla="*/ 1050390 w 1050390"/>
              <a:gd name="connsiteY5" fmla="*/ 112487 h 243176"/>
              <a:gd name="connsiteX0" fmla="*/ 0 w 1050390"/>
              <a:gd name="connsiteY0" fmla="*/ 244446 h 244446"/>
              <a:gd name="connsiteX1" fmla="*/ 314799 w 1050390"/>
              <a:gd name="connsiteY1" fmla="*/ 40694 h 244446"/>
              <a:gd name="connsiteX2" fmla="*/ 650122 w 1050390"/>
              <a:gd name="connsiteY2" fmla="*/ 1311 h 244446"/>
              <a:gd name="connsiteX3" fmla="*/ 980661 w 1050390"/>
              <a:gd name="connsiteY3" fmla="*/ 64404 h 244446"/>
              <a:gd name="connsiteX4" fmla="*/ 1035967 w 1050390"/>
              <a:gd name="connsiteY4" fmla="*/ 96450 h 244446"/>
              <a:gd name="connsiteX5" fmla="*/ 1050390 w 1050390"/>
              <a:gd name="connsiteY5" fmla="*/ 113757 h 244446"/>
              <a:gd name="connsiteX0" fmla="*/ 0 w 1050390"/>
              <a:gd name="connsiteY0" fmla="*/ 244446 h 244446"/>
              <a:gd name="connsiteX1" fmla="*/ 314799 w 1050390"/>
              <a:gd name="connsiteY1" fmla="*/ 40694 h 244446"/>
              <a:gd name="connsiteX2" fmla="*/ 650122 w 1050390"/>
              <a:gd name="connsiteY2" fmla="*/ 1311 h 244446"/>
              <a:gd name="connsiteX3" fmla="*/ 980661 w 1050390"/>
              <a:gd name="connsiteY3" fmla="*/ 64404 h 244446"/>
              <a:gd name="connsiteX4" fmla="*/ 1035967 w 1050390"/>
              <a:gd name="connsiteY4" fmla="*/ 96450 h 244446"/>
              <a:gd name="connsiteX5" fmla="*/ 1050390 w 1050390"/>
              <a:gd name="connsiteY5" fmla="*/ 113757 h 244446"/>
              <a:gd name="connsiteX0" fmla="*/ 0 w 1050390"/>
              <a:gd name="connsiteY0" fmla="*/ 244446 h 244446"/>
              <a:gd name="connsiteX1" fmla="*/ 314799 w 1050390"/>
              <a:gd name="connsiteY1" fmla="*/ 40694 h 244446"/>
              <a:gd name="connsiteX2" fmla="*/ 650122 w 1050390"/>
              <a:gd name="connsiteY2" fmla="*/ 1311 h 244446"/>
              <a:gd name="connsiteX3" fmla="*/ 980661 w 1050390"/>
              <a:gd name="connsiteY3" fmla="*/ 64404 h 244446"/>
              <a:gd name="connsiteX4" fmla="*/ 1050390 w 1050390"/>
              <a:gd name="connsiteY4" fmla="*/ 113757 h 244446"/>
              <a:gd name="connsiteX0" fmla="*/ 0 w 1074203"/>
              <a:gd name="connsiteY0" fmla="*/ 244446 h 244446"/>
              <a:gd name="connsiteX1" fmla="*/ 314799 w 1074203"/>
              <a:gd name="connsiteY1" fmla="*/ 40694 h 244446"/>
              <a:gd name="connsiteX2" fmla="*/ 650122 w 1074203"/>
              <a:gd name="connsiteY2" fmla="*/ 1311 h 244446"/>
              <a:gd name="connsiteX3" fmla="*/ 980661 w 1074203"/>
              <a:gd name="connsiteY3" fmla="*/ 64404 h 244446"/>
              <a:gd name="connsiteX4" fmla="*/ 1074203 w 1074203"/>
              <a:gd name="connsiteY4" fmla="*/ 132807 h 244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4203" h="244446">
                <a:moveTo>
                  <a:pt x="0" y="244446"/>
                </a:moveTo>
                <a:cubicBezTo>
                  <a:pt x="38320" y="180138"/>
                  <a:pt x="206445" y="81216"/>
                  <a:pt x="314799" y="40694"/>
                </a:cubicBezTo>
                <a:cubicBezTo>
                  <a:pt x="423153" y="171"/>
                  <a:pt x="539145" y="-2641"/>
                  <a:pt x="650122" y="1311"/>
                </a:cubicBezTo>
                <a:cubicBezTo>
                  <a:pt x="761099" y="5263"/>
                  <a:pt x="1000006" y="60087"/>
                  <a:pt x="980661" y="64404"/>
                </a:cubicBezTo>
                <a:cubicBezTo>
                  <a:pt x="1047372" y="83145"/>
                  <a:pt x="1059676" y="122525"/>
                  <a:pt x="1074203" y="132807"/>
                </a:cubicBezTo>
              </a:path>
            </a:pathLst>
          </a:custGeom>
          <a:noFill/>
          <a:ln w="9525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2589919" y="2648426"/>
            <a:ext cx="1514785" cy="143128"/>
          </a:xfrm>
          <a:custGeom>
            <a:avLst/>
            <a:gdLst>
              <a:gd name="connsiteX0" fmla="*/ 0 w 1479954"/>
              <a:gd name="connsiteY0" fmla="*/ 0 h 196768"/>
              <a:gd name="connsiteX1" fmla="*/ 195565 w 1479954"/>
              <a:gd name="connsiteY1" fmla="*/ 153281 h 196768"/>
              <a:gd name="connsiteX2" fmla="*/ 644837 w 1479954"/>
              <a:gd name="connsiteY2" fmla="*/ 190280 h 196768"/>
              <a:gd name="connsiteX3" fmla="*/ 1479954 w 1479954"/>
              <a:gd name="connsiteY3" fmla="*/ 42284 h 196768"/>
              <a:gd name="connsiteX4" fmla="*/ 1479954 w 1479954"/>
              <a:gd name="connsiteY4" fmla="*/ 42284 h 196768"/>
              <a:gd name="connsiteX0" fmla="*/ 0 w 1479954"/>
              <a:gd name="connsiteY0" fmla="*/ 0 h 193415"/>
              <a:gd name="connsiteX1" fmla="*/ 195565 w 1479954"/>
              <a:gd name="connsiteY1" fmla="*/ 153281 h 193415"/>
              <a:gd name="connsiteX2" fmla="*/ 644837 w 1479954"/>
              <a:gd name="connsiteY2" fmla="*/ 190280 h 193415"/>
              <a:gd name="connsiteX3" fmla="*/ 1378453 w 1479954"/>
              <a:gd name="connsiteY3" fmla="*/ 91788 h 193415"/>
              <a:gd name="connsiteX4" fmla="*/ 1479954 w 1479954"/>
              <a:gd name="connsiteY4" fmla="*/ 42284 h 193415"/>
              <a:gd name="connsiteX5" fmla="*/ 1479954 w 1479954"/>
              <a:gd name="connsiteY5" fmla="*/ 42284 h 193415"/>
              <a:gd name="connsiteX0" fmla="*/ 0 w 1479954"/>
              <a:gd name="connsiteY0" fmla="*/ 0 h 193415"/>
              <a:gd name="connsiteX1" fmla="*/ 195565 w 1479954"/>
              <a:gd name="connsiteY1" fmla="*/ 153281 h 193415"/>
              <a:gd name="connsiteX2" fmla="*/ 644837 w 1479954"/>
              <a:gd name="connsiteY2" fmla="*/ 190280 h 193415"/>
              <a:gd name="connsiteX3" fmla="*/ 1378453 w 1479954"/>
              <a:gd name="connsiteY3" fmla="*/ 91788 h 193415"/>
              <a:gd name="connsiteX4" fmla="*/ 1479954 w 1479954"/>
              <a:gd name="connsiteY4" fmla="*/ 42284 h 193415"/>
              <a:gd name="connsiteX5" fmla="*/ 1479954 w 1479954"/>
              <a:gd name="connsiteY5" fmla="*/ 42284 h 193415"/>
              <a:gd name="connsiteX0" fmla="*/ 0 w 1479954"/>
              <a:gd name="connsiteY0" fmla="*/ 0 h 181076"/>
              <a:gd name="connsiteX1" fmla="*/ 195565 w 1479954"/>
              <a:gd name="connsiteY1" fmla="*/ 153281 h 181076"/>
              <a:gd name="connsiteX2" fmla="*/ 859816 w 1479954"/>
              <a:gd name="connsiteY2" fmla="*/ 175858 h 181076"/>
              <a:gd name="connsiteX3" fmla="*/ 1378453 w 1479954"/>
              <a:gd name="connsiteY3" fmla="*/ 91788 h 181076"/>
              <a:gd name="connsiteX4" fmla="*/ 1479954 w 1479954"/>
              <a:gd name="connsiteY4" fmla="*/ 42284 h 181076"/>
              <a:gd name="connsiteX5" fmla="*/ 1479954 w 1479954"/>
              <a:gd name="connsiteY5" fmla="*/ 42284 h 181076"/>
              <a:gd name="connsiteX0" fmla="*/ 0 w 1479954"/>
              <a:gd name="connsiteY0" fmla="*/ 0 h 185950"/>
              <a:gd name="connsiteX1" fmla="*/ 217614 w 1479954"/>
              <a:gd name="connsiteY1" fmla="*/ 164819 h 185950"/>
              <a:gd name="connsiteX2" fmla="*/ 859816 w 1479954"/>
              <a:gd name="connsiteY2" fmla="*/ 175858 h 185950"/>
              <a:gd name="connsiteX3" fmla="*/ 1378453 w 1479954"/>
              <a:gd name="connsiteY3" fmla="*/ 91788 h 185950"/>
              <a:gd name="connsiteX4" fmla="*/ 1479954 w 1479954"/>
              <a:gd name="connsiteY4" fmla="*/ 42284 h 185950"/>
              <a:gd name="connsiteX5" fmla="*/ 1479954 w 1479954"/>
              <a:gd name="connsiteY5" fmla="*/ 42284 h 185950"/>
              <a:gd name="connsiteX0" fmla="*/ 0 w 1479954"/>
              <a:gd name="connsiteY0" fmla="*/ 0 h 185950"/>
              <a:gd name="connsiteX1" fmla="*/ 217614 w 1479954"/>
              <a:gd name="connsiteY1" fmla="*/ 164819 h 185950"/>
              <a:gd name="connsiteX2" fmla="*/ 859816 w 1479954"/>
              <a:gd name="connsiteY2" fmla="*/ 175858 h 185950"/>
              <a:gd name="connsiteX3" fmla="*/ 1378453 w 1479954"/>
              <a:gd name="connsiteY3" fmla="*/ 91788 h 185950"/>
              <a:gd name="connsiteX4" fmla="*/ 1479954 w 1479954"/>
              <a:gd name="connsiteY4" fmla="*/ 42284 h 185950"/>
              <a:gd name="connsiteX0" fmla="*/ 0 w 1378453"/>
              <a:gd name="connsiteY0" fmla="*/ 0 h 185950"/>
              <a:gd name="connsiteX1" fmla="*/ 217614 w 1378453"/>
              <a:gd name="connsiteY1" fmla="*/ 164819 h 185950"/>
              <a:gd name="connsiteX2" fmla="*/ 859816 w 1378453"/>
              <a:gd name="connsiteY2" fmla="*/ 175858 h 185950"/>
              <a:gd name="connsiteX3" fmla="*/ 1378453 w 1378453"/>
              <a:gd name="connsiteY3" fmla="*/ 91788 h 185950"/>
              <a:gd name="connsiteX0" fmla="*/ 0 w 1378453"/>
              <a:gd name="connsiteY0" fmla="*/ 0 h 186912"/>
              <a:gd name="connsiteX1" fmla="*/ 217614 w 1378453"/>
              <a:gd name="connsiteY1" fmla="*/ 164819 h 186912"/>
              <a:gd name="connsiteX2" fmla="*/ 859816 w 1378453"/>
              <a:gd name="connsiteY2" fmla="*/ 175858 h 186912"/>
              <a:gd name="connsiteX3" fmla="*/ 1378453 w 1378453"/>
              <a:gd name="connsiteY3" fmla="*/ 77366 h 186912"/>
              <a:gd name="connsiteX0" fmla="*/ 0 w 1378453"/>
              <a:gd name="connsiteY0" fmla="*/ 0 h 186912"/>
              <a:gd name="connsiteX1" fmla="*/ 217614 w 1378453"/>
              <a:gd name="connsiteY1" fmla="*/ 164819 h 186912"/>
              <a:gd name="connsiteX2" fmla="*/ 859816 w 1378453"/>
              <a:gd name="connsiteY2" fmla="*/ 175858 h 186912"/>
              <a:gd name="connsiteX3" fmla="*/ 1378453 w 1378453"/>
              <a:gd name="connsiteY3" fmla="*/ 77366 h 186912"/>
              <a:gd name="connsiteX0" fmla="*/ 0 w 1447356"/>
              <a:gd name="connsiteY0" fmla="*/ 0 h 189285"/>
              <a:gd name="connsiteX1" fmla="*/ 217614 w 1447356"/>
              <a:gd name="connsiteY1" fmla="*/ 164819 h 189285"/>
              <a:gd name="connsiteX2" fmla="*/ 859816 w 1447356"/>
              <a:gd name="connsiteY2" fmla="*/ 175858 h 189285"/>
              <a:gd name="connsiteX3" fmla="*/ 1447356 w 1447356"/>
              <a:gd name="connsiteY3" fmla="*/ 42751 h 189285"/>
              <a:gd name="connsiteX0" fmla="*/ 0 w 1447356"/>
              <a:gd name="connsiteY0" fmla="*/ 0 h 189285"/>
              <a:gd name="connsiteX1" fmla="*/ 217614 w 1447356"/>
              <a:gd name="connsiteY1" fmla="*/ 164819 h 189285"/>
              <a:gd name="connsiteX2" fmla="*/ 859816 w 1447356"/>
              <a:gd name="connsiteY2" fmla="*/ 175858 h 189285"/>
              <a:gd name="connsiteX3" fmla="*/ 1447356 w 1447356"/>
              <a:gd name="connsiteY3" fmla="*/ 42751 h 189285"/>
              <a:gd name="connsiteX0" fmla="*/ 0 w 1447356"/>
              <a:gd name="connsiteY0" fmla="*/ 0 h 198893"/>
              <a:gd name="connsiteX1" fmla="*/ 217614 w 1447356"/>
              <a:gd name="connsiteY1" fmla="*/ 164819 h 198893"/>
              <a:gd name="connsiteX2" fmla="*/ 859816 w 1447356"/>
              <a:gd name="connsiteY2" fmla="*/ 175858 h 198893"/>
              <a:gd name="connsiteX3" fmla="*/ 1447356 w 1447356"/>
              <a:gd name="connsiteY3" fmla="*/ 42751 h 198893"/>
              <a:gd name="connsiteX0" fmla="*/ 0 w 1447356"/>
              <a:gd name="connsiteY0" fmla="*/ 0 h 179838"/>
              <a:gd name="connsiteX1" fmla="*/ 242642 w 1447356"/>
              <a:gd name="connsiteY1" fmla="*/ 117194 h 179838"/>
              <a:gd name="connsiteX2" fmla="*/ 859816 w 1447356"/>
              <a:gd name="connsiteY2" fmla="*/ 175858 h 179838"/>
              <a:gd name="connsiteX3" fmla="*/ 1447356 w 1447356"/>
              <a:gd name="connsiteY3" fmla="*/ 42751 h 179838"/>
              <a:gd name="connsiteX0" fmla="*/ 0 w 1447356"/>
              <a:gd name="connsiteY0" fmla="*/ 0 h 178191"/>
              <a:gd name="connsiteX1" fmla="*/ 242642 w 1447356"/>
              <a:gd name="connsiteY1" fmla="*/ 117194 h 178191"/>
              <a:gd name="connsiteX2" fmla="*/ 859816 w 1447356"/>
              <a:gd name="connsiteY2" fmla="*/ 175858 h 178191"/>
              <a:gd name="connsiteX3" fmla="*/ 1447356 w 1447356"/>
              <a:gd name="connsiteY3" fmla="*/ 42751 h 178191"/>
              <a:gd name="connsiteX0" fmla="*/ 0 w 1447356"/>
              <a:gd name="connsiteY0" fmla="*/ 0 h 143128"/>
              <a:gd name="connsiteX1" fmla="*/ 242642 w 1447356"/>
              <a:gd name="connsiteY1" fmla="*/ 117194 h 143128"/>
              <a:gd name="connsiteX2" fmla="*/ 857540 w 1447356"/>
              <a:gd name="connsiteY2" fmla="*/ 137758 h 143128"/>
              <a:gd name="connsiteX3" fmla="*/ 1447356 w 1447356"/>
              <a:gd name="connsiteY3" fmla="*/ 42751 h 143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356" h="143128">
                <a:moveTo>
                  <a:pt x="0" y="0"/>
                </a:moveTo>
                <a:cubicBezTo>
                  <a:pt x="44046" y="60784"/>
                  <a:pt x="99719" y="94234"/>
                  <a:pt x="242642" y="117194"/>
                </a:cubicBezTo>
                <a:cubicBezTo>
                  <a:pt x="385565" y="140154"/>
                  <a:pt x="656754" y="150165"/>
                  <a:pt x="857540" y="137758"/>
                </a:cubicBezTo>
                <a:cubicBezTo>
                  <a:pt x="1058326" y="125351"/>
                  <a:pt x="1338489" y="96262"/>
                  <a:pt x="1447356" y="42751"/>
                </a:cubicBezTo>
              </a:path>
            </a:pathLst>
          </a:custGeom>
          <a:noFill/>
          <a:ln w="9525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4593431" y="2537583"/>
            <a:ext cx="0" cy="320040"/>
          </a:xfrm>
          <a:prstGeom prst="line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508286" y="2374905"/>
            <a:ext cx="170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dirty="0"/>
              <a:t>H</a:t>
            </a: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4593431" y="2108374"/>
            <a:ext cx="0" cy="320040"/>
          </a:xfrm>
          <a:prstGeom prst="line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004011" y="2930827"/>
            <a:ext cx="548640" cy="0"/>
          </a:xfrm>
          <a:prstGeom prst="line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3341113" y="2930827"/>
            <a:ext cx="548640" cy="0"/>
          </a:xfrm>
          <a:prstGeom prst="line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854808" y="2829751"/>
            <a:ext cx="170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61649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1276351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/>
          <p:cNvSpPr txBox="1"/>
          <p:nvPr/>
        </p:nvSpPr>
        <p:spPr>
          <a:xfrm>
            <a:off x="2188986" y="1684726"/>
            <a:ext cx="8394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World Space</a:t>
            </a:r>
            <a:endParaRPr lang="zh-TW" altLang="en-US" sz="900" dirty="0"/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1971633" y="2091364"/>
            <a:ext cx="1197682" cy="7485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2543789" y="2438185"/>
            <a:ext cx="54864" cy="54864"/>
            <a:chOff x="3413760" y="2436907"/>
            <a:chExt cx="91440" cy="914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413760" y="2482627"/>
              <a:ext cx="9144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3458235" y="2436907"/>
              <a:ext cx="2490" cy="9144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>
            <a:spLocks noChangeAspect="1"/>
          </p:cNvSpPr>
          <p:nvPr/>
        </p:nvSpPr>
        <p:spPr>
          <a:xfrm>
            <a:off x="2252610" y="2159624"/>
            <a:ext cx="182880" cy="182880"/>
          </a:xfrm>
          <a:prstGeom prst="rect">
            <a:avLst/>
          </a:prstGeom>
          <a:noFill/>
          <a:ln w="9525">
            <a:solidFill>
              <a:schemeClr val="tx1"/>
            </a:solidFill>
          </a:ln>
          <a:scene3d>
            <a:camera prst="orthographicFront">
              <a:rot lat="0" lon="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2769341" y="2590154"/>
            <a:ext cx="91440" cy="914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  <a:scene3d>
            <a:camera prst="orthographicFront">
              <a:rot lat="0" lon="0" rev="4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31825" y="2127496"/>
            <a:ext cx="5832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/>
              <a:t>Viewport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96849" y="2787296"/>
            <a:ext cx="4927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dirty="0"/>
              <a:t>(x,y)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5625" y="1800578"/>
            <a:ext cx="451148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800" b="0" dirty="0"/>
              <a:t>(640,480)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32998" y="1981792"/>
            <a:ext cx="1758201" cy="11424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4471851" y="2306692"/>
            <a:ext cx="1013265" cy="669745"/>
            <a:chOff x="4419600" y="3124200"/>
            <a:chExt cx="1343634" cy="888112"/>
          </a:xfrm>
        </p:grpSpPr>
        <p:sp>
          <p:nvSpPr>
            <p:cNvPr id="18" name="Rectangle 17"/>
            <p:cNvSpPr>
              <a:spLocks noChangeAspect="1"/>
            </p:cNvSpPr>
            <p:nvPr/>
          </p:nvSpPr>
          <p:spPr>
            <a:xfrm>
              <a:off x="4419600" y="3124200"/>
              <a:ext cx="1164104" cy="72752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>
              <a:off x="4700577" y="3192460"/>
              <a:ext cx="182880" cy="1828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scene3d>
              <a:camera prst="orthographicFront">
                <a:rot lat="0" lon="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5217308" y="3622990"/>
              <a:ext cx="91440" cy="914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  <a:scene3d>
              <a:camera prst="orthographicFront">
                <a:rot lat="0" lon="0" rev="4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/>
            <p:cNvCxnSpPr>
              <a:cxnSpLocks noChangeAspect="1"/>
            </p:cNvCxnSpPr>
            <p:nvPr/>
          </p:nvCxnSpPr>
          <p:spPr>
            <a:xfrm>
              <a:off x="5671917" y="3565461"/>
              <a:ext cx="0" cy="303134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>
              <a:spLocks noChangeAspect="1"/>
            </p:cNvSpPr>
            <p:nvPr/>
          </p:nvSpPr>
          <p:spPr>
            <a:xfrm>
              <a:off x="5592945" y="3350675"/>
              <a:ext cx="1702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0" dirty="0"/>
                <a:t>H</a:t>
              </a:r>
            </a:p>
          </p:txBody>
        </p:sp>
        <p:cxnSp>
          <p:nvCxnSpPr>
            <p:cNvPr id="26" name="Straight Connector 25"/>
            <p:cNvCxnSpPr>
              <a:cxnSpLocks noChangeAspect="1"/>
            </p:cNvCxnSpPr>
            <p:nvPr/>
          </p:nvCxnSpPr>
          <p:spPr>
            <a:xfrm flipV="1">
              <a:off x="5671917" y="3124200"/>
              <a:ext cx="0" cy="303134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cxnSpLocks noChangeAspect="1"/>
            </p:cNvCxnSpPr>
            <p:nvPr/>
          </p:nvCxnSpPr>
          <p:spPr>
            <a:xfrm>
              <a:off x="5103584" y="3946652"/>
              <a:ext cx="485014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cxnSpLocks noChangeAspect="1"/>
            </p:cNvCxnSpPr>
            <p:nvPr/>
          </p:nvCxnSpPr>
          <p:spPr>
            <a:xfrm flipH="1">
              <a:off x="4419600" y="3946652"/>
              <a:ext cx="485014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>
              <a:spLocks noChangeAspect="1"/>
            </p:cNvSpPr>
            <p:nvPr/>
          </p:nvSpPr>
          <p:spPr>
            <a:xfrm>
              <a:off x="4933295" y="3796868"/>
              <a:ext cx="1702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0" dirty="0"/>
                <a:t>W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826474" y="3082290"/>
            <a:ext cx="22557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800" b="0" dirty="0"/>
              <a:t>(0,0)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54731" y="1685162"/>
            <a:ext cx="515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Canvas</a:t>
            </a:r>
            <a:endParaRPr lang="zh-TW" alt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3276600" y="2357895"/>
            <a:ext cx="560108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800" b="0" dirty="0"/>
              <a:t>WebGL NDC</a:t>
            </a:r>
          </a:p>
        </p:txBody>
      </p:sp>
      <p:sp>
        <p:nvSpPr>
          <p:cNvPr id="35" name="Freeform 34"/>
          <p:cNvSpPr/>
          <p:nvPr/>
        </p:nvSpPr>
        <p:spPr>
          <a:xfrm>
            <a:off x="3261360" y="2162727"/>
            <a:ext cx="308391" cy="218284"/>
          </a:xfrm>
          <a:custGeom>
            <a:avLst/>
            <a:gdLst>
              <a:gd name="connsiteX0" fmla="*/ 0 w 1035967"/>
              <a:gd name="connsiteY0" fmla="*/ 243367 h 243367"/>
              <a:gd name="connsiteX1" fmla="*/ 184994 w 1035967"/>
              <a:gd name="connsiteY1" fmla="*/ 74229 h 243367"/>
              <a:gd name="connsiteX2" fmla="*/ 650122 w 1035967"/>
              <a:gd name="connsiteY2" fmla="*/ 232 h 243367"/>
              <a:gd name="connsiteX3" fmla="*/ 1035967 w 1035967"/>
              <a:gd name="connsiteY3" fmla="*/ 95371 h 243367"/>
              <a:gd name="connsiteX4" fmla="*/ 1035967 w 1035967"/>
              <a:gd name="connsiteY4" fmla="*/ 95371 h 243367"/>
              <a:gd name="connsiteX0" fmla="*/ 0 w 1068579"/>
              <a:gd name="connsiteY0" fmla="*/ 243367 h 243367"/>
              <a:gd name="connsiteX1" fmla="*/ 184994 w 1068579"/>
              <a:gd name="connsiteY1" fmla="*/ 74229 h 243367"/>
              <a:gd name="connsiteX2" fmla="*/ 650122 w 1068579"/>
              <a:gd name="connsiteY2" fmla="*/ 232 h 243367"/>
              <a:gd name="connsiteX3" fmla="*/ 1035967 w 1068579"/>
              <a:gd name="connsiteY3" fmla="*/ 95371 h 243367"/>
              <a:gd name="connsiteX4" fmla="*/ 1050390 w 1068579"/>
              <a:gd name="connsiteY4" fmla="*/ 112678 h 243367"/>
              <a:gd name="connsiteX0" fmla="*/ 0 w 1050390"/>
              <a:gd name="connsiteY0" fmla="*/ 243185 h 243185"/>
              <a:gd name="connsiteX1" fmla="*/ 184994 w 1050390"/>
              <a:gd name="connsiteY1" fmla="*/ 74047 h 243185"/>
              <a:gd name="connsiteX2" fmla="*/ 650122 w 1050390"/>
              <a:gd name="connsiteY2" fmla="*/ 50 h 243185"/>
              <a:gd name="connsiteX3" fmla="*/ 980661 w 1050390"/>
              <a:gd name="connsiteY3" fmla="*/ 63143 h 243185"/>
              <a:gd name="connsiteX4" fmla="*/ 1035967 w 1050390"/>
              <a:gd name="connsiteY4" fmla="*/ 95189 h 243185"/>
              <a:gd name="connsiteX5" fmla="*/ 1050390 w 1050390"/>
              <a:gd name="connsiteY5" fmla="*/ 112496 h 243185"/>
              <a:gd name="connsiteX0" fmla="*/ 0 w 1050390"/>
              <a:gd name="connsiteY0" fmla="*/ 243176 h 243176"/>
              <a:gd name="connsiteX1" fmla="*/ 184994 w 1050390"/>
              <a:gd name="connsiteY1" fmla="*/ 74038 h 243176"/>
              <a:gd name="connsiteX2" fmla="*/ 650122 w 1050390"/>
              <a:gd name="connsiteY2" fmla="*/ 41 h 243176"/>
              <a:gd name="connsiteX3" fmla="*/ 980661 w 1050390"/>
              <a:gd name="connsiteY3" fmla="*/ 63134 h 243176"/>
              <a:gd name="connsiteX4" fmla="*/ 1035967 w 1050390"/>
              <a:gd name="connsiteY4" fmla="*/ 95180 h 243176"/>
              <a:gd name="connsiteX5" fmla="*/ 1050390 w 1050390"/>
              <a:gd name="connsiteY5" fmla="*/ 112487 h 243176"/>
              <a:gd name="connsiteX0" fmla="*/ 0 w 1050390"/>
              <a:gd name="connsiteY0" fmla="*/ 244446 h 244446"/>
              <a:gd name="connsiteX1" fmla="*/ 314799 w 1050390"/>
              <a:gd name="connsiteY1" fmla="*/ 40694 h 244446"/>
              <a:gd name="connsiteX2" fmla="*/ 650122 w 1050390"/>
              <a:gd name="connsiteY2" fmla="*/ 1311 h 244446"/>
              <a:gd name="connsiteX3" fmla="*/ 980661 w 1050390"/>
              <a:gd name="connsiteY3" fmla="*/ 64404 h 244446"/>
              <a:gd name="connsiteX4" fmla="*/ 1035967 w 1050390"/>
              <a:gd name="connsiteY4" fmla="*/ 96450 h 244446"/>
              <a:gd name="connsiteX5" fmla="*/ 1050390 w 1050390"/>
              <a:gd name="connsiteY5" fmla="*/ 113757 h 244446"/>
              <a:gd name="connsiteX0" fmla="*/ 0 w 1050390"/>
              <a:gd name="connsiteY0" fmla="*/ 244446 h 244446"/>
              <a:gd name="connsiteX1" fmla="*/ 314799 w 1050390"/>
              <a:gd name="connsiteY1" fmla="*/ 40694 h 244446"/>
              <a:gd name="connsiteX2" fmla="*/ 650122 w 1050390"/>
              <a:gd name="connsiteY2" fmla="*/ 1311 h 244446"/>
              <a:gd name="connsiteX3" fmla="*/ 980661 w 1050390"/>
              <a:gd name="connsiteY3" fmla="*/ 64404 h 244446"/>
              <a:gd name="connsiteX4" fmla="*/ 1035967 w 1050390"/>
              <a:gd name="connsiteY4" fmla="*/ 96450 h 244446"/>
              <a:gd name="connsiteX5" fmla="*/ 1050390 w 1050390"/>
              <a:gd name="connsiteY5" fmla="*/ 113757 h 244446"/>
              <a:gd name="connsiteX0" fmla="*/ 0 w 1050390"/>
              <a:gd name="connsiteY0" fmla="*/ 244446 h 244446"/>
              <a:gd name="connsiteX1" fmla="*/ 314799 w 1050390"/>
              <a:gd name="connsiteY1" fmla="*/ 40694 h 244446"/>
              <a:gd name="connsiteX2" fmla="*/ 650122 w 1050390"/>
              <a:gd name="connsiteY2" fmla="*/ 1311 h 244446"/>
              <a:gd name="connsiteX3" fmla="*/ 980661 w 1050390"/>
              <a:gd name="connsiteY3" fmla="*/ 64404 h 244446"/>
              <a:gd name="connsiteX4" fmla="*/ 1050390 w 1050390"/>
              <a:gd name="connsiteY4" fmla="*/ 113757 h 244446"/>
              <a:gd name="connsiteX0" fmla="*/ 0 w 1038000"/>
              <a:gd name="connsiteY0" fmla="*/ 244446 h 286241"/>
              <a:gd name="connsiteX1" fmla="*/ 314799 w 1038000"/>
              <a:gd name="connsiteY1" fmla="*/ 40694 h 286241"/>
              <a:gd name="connsiteX2" fmla="*/ 650122 w 1038000"/>
              <a:gd name="connsiteY2" fmla="*/ 1311 h 286241"/>
              <a:gd name="connsiteX3" fmla="*/ 980661 w 1038000"/>
              <a:gd name="connsiteY3" fmla="*/ 64404 h 286241"/>
              <a:gd name="connsiteX4" fmla="*/ 1038000 w 1038000"/>
              <a:gd name="connsiteY4" fmla="*/ 286241 h 286241"/>
              <a:gd name="connsiteX0" fmla="*/ 0 w 1050390"/>
              <a:gd name="connsiteY0" fmla="*/ 132729 h 285407"/>
              <a:gd name="connsiteX1" fmla="*/ 327189 w 1050390"/>
              <a:gd name="connsiteY1" fmla="*/ 39860 h 285407"/>
              <a:gd name="connsiteX2" fmla="*/ 662512 w 1050390"/>
              <a:gd name="connsiteY2" fmla="*/ 477 h 285407"/>
              <a:gd name="connsiteX3" fmla="*/ 993051 w 1050390"/>
              <a:gd name="connsiteY3" fmla="*/ 63570 h 285407"/>
              <a:gd name="connsiteX4" fmla="*/ 1050390 w 1050390"/>
              <a:gd name="connsiteY4" fmla="*/ 285407 h 285407"/>
              <a:gd name="connsiteX0" fmla="*/ 0 w 1050390"/>
              <a:gd name="connsiteY0" fmla="*/ 142194 h 321682"/>
              <a:gd name="connsiteX1" fmla="*/ 351968 w 1050390"/>
              <a:gd name="connsiteY1" fmla="*/ 320373 h 321682"/>
              <a:gd name="connsiteX2" fmla="*/ 662512 w 1050390"/>
              <a:gd name="connsiteY2" fmla="*/ 9942 h 321682"/>
              <a:gd name="connsiteX3" fmla="*/ 993051 w 1050390"/>
              <a:gd name="connsiteY3" fmla="*/ 73035 h 321682"/>
              <a:gd name="connsiteX4" fmla="*/ 1050390 w 1050390"/>
              <a:gd name="connsiteY4" fmla="*/ 294872 h 321682"/>
              <a:gd name="connsiteX0" fmla="*/ 0 w 1050390"/>
              <a:gd name="connsiteY0" fmla="*/ 69184 h 630436"/>
              <a:gd name="connsiteX1" fmla="*/ 351968 w 1050390"/>
              <a:gd name="connsiteY1" fmla="*/ 247363 h 630436"/>
              <a:gd name="connsiteX2" fmla="*/ 507636 w 1050390"/>
              <a:gd name="connsiteY2" fmla="*/ 626869 h 630436"/>
              <a:gd name="connsiteX3" fmla="*/ 993051 w 1050390"/>
              <a:gd name="connsiteY3" fmla="*/ 25 h 630436"/>
              <a:gd name="connsiteX4" fmla="*/ 1050390 w 1050390"/>
              <a:gd name="connsiteY4" fmla="*/ 221862 h 630436"/>
              <a:gd name="connsiteX0" fmla="*/ 0 w 993732"/>
              <a:gd name="connsiteY0" fmla="*/ 69184 h 630436"/>
              <a:gd name="connsiteX1" fmla="*/ 351968 w 993732"/>
              <a:gd name="connsiteY1" fmla="*/ 247363 h 630436"/>
              <a:gd name="connsiteX2" fmla="*/ 507636 w 993732"/>
              <a:gd name="connsiteY2" fmla="*/ 626869 h 630436"/>
              <a:gd name="connsiteX3" fmla="*/ 993051 w 993732"/>
              <a:gd name="connsiteY3" fmla="*/ 25 h 630436"/>
              <a:gd name="connsiteX0" fmla="*/ 0 w 507636"/>
              <a:gd name="connsiteY0" fmla="*/ 15586 h 576838"/>
              <a:gd name="connsiteX1" fmla="*/ 351968 w 507636"/>
              <a:gd name="connsiteY1" fmla="*/ 193765 h 576838"/>
              <a:gd name="connsiteX2" fmla="*/ 507636 w 507636"/>
              <a:gd name="connsiteY2" fmla="*/ 573271 h 576838"/>
              <a:gd name="connsiteX0" fmla="*/ 0 w 507636"/>
              <a:gd name="connsiteY0" fmla="*/ 15586 h 573271"/>
              <a:gd name="connsiteX1" fmla="*/ 351968 w 507636"/>
              <a:gd name="connsiteY1" fmla="*/ 193765 h 573271"/>
              <a:gd name="connsiteX2" fmla="*/ 507636 w 507636"/>
              <a:gd name="connsiteY2" fmla="*/ 573271 h 573271"/>
              <a:gd name="connsiteX0" fmla="*/ 0 w 507636"/>
              <a:gd name="connsiteY0" fmla="*/ 22027 h 579712"/>
              <a:gd name="connsiteX1" fmla="*/ 314798 w 507636"/>
              <a:gd name="connsiteY1" fmla="*/ 138604 h 579712"/>
              <a:gd name="connsiteX2" fmla="*/ 507636 w 507636"/>
              <a:gd name="connsiteY2" fmla="*/ 579712 h 579712"/>
              <a:gd name="connsiteX0" fmla="*/ 0 w 501441"/>
              <a:gd name="connsiteY0" fmla="*/ 24970 h 705857"/>
              <a:gd name="connsiteX1" fmla="*/ 314798 w 501441"/>
              <a:gd name="connsiteY1" fmla="*/ 141547 h 705857"/>
              <a:gd name="connsiteX2" fmla="*/ 501441 w 501441"/>
              <a:gd name="connsiteY2" fmla="*/ 705858 h 705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441" h="705857">
                <a:moveTo>
                  <a:pt x="0" y="24970"/>
                </a:moveTo>
                <a:cubicBezTo>
                  <a:pt x="38320" y="-39338"/>
                  <a:pt x="231225" y="28066"/>
                  <a:pt x="314798" y="141547"/>
                </a:cubicBezTo>
                <a:cubicBezTo>
                  <a:pt x="398371" y="255028"/>
                  <a:pt x="462739" y="488355"/>
                  <a:pt x="501441" y="705858"/>
                </a:cubicBezTo>
              </a:path>
            </a:pathLst>
          </a:custGeom>
          <a:noFill/>
          <a:ln w="9525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 36"/>
          <p:cNvSpPr/>
          <p:nvPr/>
        </p:nvSpPr>
        <p:spPr>
          <a:xfrm>
            <a:off x="3505200" y="2615272"/>
            <a:ext cx="399831" cy="195486"/>
          </a:xfrm>
          <a:custGeom>
            <a:avLst/>
            <a:gdLst>
              <a:gd name="connsiteX0" fmla="*/ 0 w 1035967"/>
              <a:gd name="connsiteY0" fmla="*/ 243367 h 243367"/>
              <a:gd name="connsiteX1" fmla="*/ 184994 w 1035967"/>
              <a:gd name="connsiteY1" fmla="*/ 74229 h 243367"/>
              <a:gd name="connsiteX2" fmla="*/ 650122 w 1035967"/>
              <a:gd name="connsiteY2" fmla="*/ 232 h 243367"/>
              <a:gd name="connsiteX3" fmla="*/ 1035967 w 1035967"/>
              <a:gd name="connsiteY3" fmla="*/ 95371 h 243367"/>
              <a:gd name="connsiteX4" fmla="*/ 1035967 w 1035967"/>
              <a:gd name="connsiteY4" fmla="*/ 95371 h 243367"/>
              <a:gd name="connsiteX0" fmla="*/ 0 w 1068579"/>
              <a:gd name="connsiteY0" fmla="*/ 243367 h 243367"/>
              <a:gd name="connsiteX1" fmla="*/ 184994 w 1068579"/>
              <a:gd name="connsiteY1" fmla="*/ 74229 h 243367"/>
              <a:gd name="connsiteX2" fmla="*/ 650122 w 1068579"/>
              <a:gd name="connsiteY2" fmla="*/ 232 h 243367"/>
              <a:gd name="connsiteX3" fmla="*/ 1035967 w 1068579"/>
              <a:gd name="connsiteY3" fmla="*/ 95371 h 243367"/>
              <a:gd name="connsiteX4" fmla="*/ 1050390 w 1068579"/>
              <a:gd name="connsiteY4" fmla="*/ 112678 h 243367"/>
              <a:gd name="connsiteX0" fmla="*/ 0 w 1050390"/>
              <a:gd name="connsiteY0" fmla="*/ 243185 h 243185"/>
              <a:gd name="connsiteX1" fmla="*/ 184994 w 1050390"/>
              <a:gd name="connsiteY1" fmla="*/ 74047 h 243185"/>
              <a:gd name="connsiteX2" fmla="*/ 650122 w 1050390"/>
              <a:gd name="connsiteY2" fmla="*/ 50 h 243185"/>
              <a:gd name="connsiteX3" fmla="*/ 980661 w 1050390"/>
              <a:gd name="connsiteY3" fmla="*/ 63143 h 243185"/>
              <a:gd name="connsiteX4" fmla="*/ 1035967 w 1050390"/>
              <a:gd name="connsiteY4" fmla="*/ 95189 h 243185"/>
              <a:gd name="connsiteX5" fmla="*/ 1050390 w 1050390"/>
              <a:gd name="connsiteY5" fmla="*/ 112496 h 243185"/>
              <a:gd name="connsiteX0" fmla="*/ 0 w 1050390"/>
              <a:gd name="connsiteY0" fmla="*/ 243176 h 243176"/>
              <a:gd name="connsiteX1" fmla="*/ 184994 w 1050390"/>
              <a:gd name="connsiteY1" fmla="*/ 74038 h 243176"/>
              <a:gd name="connsiteX2" fmla="*/ 650122 w 1050390"/>
              <a:gd name="connsiteY2" fmla="*/ 41 h 243176"/>
              <a:gd name="connsiteX3" fmla="*/ 980661 w 1050390"/>
              <a:gd name="connsiteY3" fmla="*/ 63134 h 243176"/>
              <a:gd name="connsiteX4" fmla="*/ 1035967 w 1050390"/>
              <a:gd name="connsiteY4" fmla="*/ 95180 h 243176"/>
              <a:gd name="connsiteX5" fmla="*/ 1050390 w 1050390"/>
              <a:gd name="connsiteY5" fmla="*/ 112487 h 243176"/>
              <a:gd name="connsiteX0" fmla="*/ 0 w 1050390"/>
              <a:gd name="connsiteY0" fmla="*/ 244446 h 244446"/>
              <a:gd name="connsiteX1" fmla="*/ 314799 w 1050390"/>
              <a:gd name="connsiteY1" fmla="*/ 40694 h 244446"/>
              <a:gd name="connsiteX2" fmla="*/ 650122 w 1050390"/>
              <a:gd name="connsiteY2" fmla="*/ 1311 h 244446"/>
              <a:gd name="connsiteX3" fmla="*/ 980661 w 1050390"/>
              <a:gd name="connsiteY3" fmla="*/ 64404 h 244446"/>
              <a:gd name="connsiteX4" fmla="*/ 1035967 w 1050390"/>
              <a:gd name="connsiteY4" fmla="*/ 96450 h 244446"/>
              <a:gd name="connsiteX5" fmla="*/ 1050390 w 1050390"/>
              <a:gd name="connsiteY5" fmla="*/ 113757 h 244446"/>
              <a:gd name="connsiteX0" fmla="*/ 0 w 1050390"/>
              <a:gd name="connsiteY0" fmla="*/ 244446 h 244446"/>
              <a:gd name="connsiteX1" fmla="*/ 314799 w 1050390"/>
              <a:gd name="connsiteY1" fmla="*/ 40694 h 244446"/>
              <a:gd name="connsiteX2" fmla="*/ 650122 w 1050390"/>
              <a:gd name="connsiteY2" fmla="*/ 1311 h 244446"/>
              <a:gd name="connsiteX3" fmla="*/ 980661 w 1050390"/>
              <a:gd name="connsiteY3" fmla="*/ 64404 h 244446"/>
              <a:gd name="connsiteX4" fmla="*/ 1035967 w 1050390"/>
              <a:gd name="connsiteY4" fmla="*/ 96450 h 244446"/>
              <a:gd name="connsiteX5" fmla="*/ 1050390 w 1050390"/>
              <a:gd name="connsiteY5" fmla="*/ 113757 h 244446"/>
              <a:gd name="connsiteX0" fmla="*/ 0 w 1050390"/>
              <a:gd name="connsiteY0" fmla="*/ 244446 h 244446"/>
              <a:gd name="connsiteX1" fmla="*/ 314799 w 1050390"/>
              <a:gd name="connsiteY1" fmla="*/ 40694 h 244446"/>
              <a:gd name="connsiteX2" fmla="*/ 650122 w 1050390"/>
              <a:gd name="connsiteY2" fmla="*/ 1311 h 244446"/>
              <a:gd name="connsiteX3" fmla="*/ 980661 w 1050390"/>
              <a:gd name="connsiteY3" fmla="*/ 64404 h 244446"/>
              <a:gd name="connsiteX4" fmla="*/ 1050390 w 1050390"/>
              <a:gd name="connsiteY4" fmla="*/ 113757 h 244446"/>
              <a:gd name="connsiteX0" fmla="*/ 0 w 1038000"/>
              <a:gd name="connsiteY0" fmla="*/ 244446 h 286241"/>
              <a:gd name="connsiteX1" fmla="*/ 314799 w 1038000"/>
              <a:gd name="connsiteY1" fmla="*/ 40694 h 286241"/>
              <a:gd name="connsiteX2" fmla="*/ 650122 w 1038000"/>
              <a:gd name="connsiteY2" fmla="*/ 1311 h 286241"/>
              <a:gd name="connsiteX3" fmla="*/ 980661 w 1038000"/>
              <a:gd name="connsiteY3" fmla="*/ 64404 h 286241"/>
              <a:gd name="connsiteX4" fmla="*/ 1038000 w 1038000"/>
              <a:gd name="connsiteY4" fmla="*/ 286241 h 286241"/>
              <a:gd name="connsiteX0" fmla="*/ 0 w 1050390"/>
              <a:gd name="connsiteY0" fmla="*/ 132729 h 285407"/>
              <a:gd name="connsiteX1" fmla="*/ 327189 w 1050390"/>
              <a:gd name="connsiteY1" fmla="*/ 39860 h 285407"/>
              <a:gd name="connsiteX2" fmla="*/ 662512 w 1050390"/>
              <a:gd name="connsiteY2" fmla="*/ 477 h 285407"/>
              <a:gd name="connsiteX3" fmla="*/ 993051 w 1050390"/>
              <a:gd name="connsiteY3" fmla="*/ 63570 h 285407"/>
              <a:gd name="connsiteX4" fmla="*/ 1050390 w 1050390"/>
              <a:gd name="connsiteY4" fmla="*/ 285407 h 285407"/>
              <a:gd name="connsiteX0" fmla="*/ 0 w 1050390"/>
              <a:gd name="connsiteY0" fmla="*/ 142194 h 321682"/>
              <a:gd name="connsiteX1" fmla="*/ 351968 w 1050390"/>
              <a:gd name="connsiteY1" fmla="*/ 320373 h 321682"/>
              <a:gd name="connsiteX2" fmla="*/ 662512 w 1050390"/>
              <a:gd name="connsiteY2" fmla="*/ 9942 h 321682"/>
              <a:gd name="connsiteX3" fmla="*/ 993051 w 1050390"/>
              <a:gd name="connsiteY3" fmla="*/ 73035 h 321682"/>
              <a:gd name="connsiteX4" fmla="*/ 1050390 w 1050390"/>
              <a:gd name="connsiteY4" fmla="*/ 294872 h 321682"/>
              <a:gd name="connsiteX0" fmla="*/ 0 w 1050390"/>
              <a:gd name="connsiteY0" fmla="*/ 69184 h 630436"/>
              <a:gd name="connsiteX1" fmla="*/ 351968 w 1050390"/>
              <a:gd name="connsiteY1" fmla="*/ 247363 h 630436"/>
              <a:gd name="connsiteX2" fmla="*/ 507636 w 1050390"/>
              <a:gd name="connsiteY2" fmla="*/ 626869 h 630436"/>
              <a:gd name="connsiteX3" fmla="*/ 993051 w 1050390"/>
              <a:gd name="connsiteY3" fmla="*/ 25 h 630436"/>
              <a:gd name="connsiteX4" fmla="*/ 1050390 w 1050390"/>
              <a:gd name="connsiteY4" fmla="*/ 221862 h 630436"/>
              <a:gd name="connsiteX0" fmla="*/ 0 w 993732"/>
              <a:gd name="connsiteY0" fmla="*/ 69184 h 630436"/>
              <a:gd name="connsiteX1" fmla="*/ 351968 w 993732"/>
              <a:gd name="connsiteY1" fmla="*/ 247363 h 630436"/>
              <a:gd name="connsiteX2" fmla="*/ 507636 w 993732"/>
              <a:gd name="connsiteY2" fmla="*/ 626869 h 630436"/>
              <a:gd name="connsiteX3" fmla="*/ 993051 w 993732"/>
              <a:gd name="connsiteY3" fmla="*/ 25 h 630436"/>
              <a:gd name="connsiteX0" fmla="*/ 0 w 507636"/>
              <a:gd name="connsiteY0" fmla="*/ 15586 h 576838"/>
              <a:gd name="connsiteX1" fmla="*/ 351968 w 507636"/>
              <a:gd name="connsiteY1" fmla="*/ 193765 h 576838"/>
              <a:gd name="connsiteX2" fmla="*/ 507636 w 507636"/>
              <a:gd name="connsiteY2" fmla="*/ 573271 h 576838"/>
              <a:gd name="connsiteX0" fmla="*/ 0 w 507636"/>
              <a:gd name="connsiteY0" fmla="*/ 15586 h 573271"/>
              <a:gd name="connsiteX1" fmla="*/ 351968 w 507636"/>
              <a:gd name="connsiteY1" fmla="*/ 193765 h 573271"/>
              <a:gd name="connsiteX2" fmla="*/ 507636 w 507636"/>
              <a:gd name="connsiteY2" fmla="*/ 573271 h 573271"/>
              <a:gd name="connsiteX0" fmla="*/ 0 w 507636"/>
              <a:gd name="connsiteY0" fmla="*/ 22027 h 579712"/>
              <a:gd name="connsiteX1" fmla="*/ 314798 w 507636"/>
              <a:gd name="connsiteY1" fmla="*/ 138604 h 579712"/>
              <a:gd name="connsiteX2" fmla="*/ 507636 w 507636"/>
              <a:gd name="connsiteY2" fmla="*/ 579712 h 579712"/>
              <a:gd name="connsiteX0" fmla="*/ 0 w 501441"/>
              <a:gd name="connsiteY0" fmla="*/ 24970 h 705857"/>
              <a:gd name="connsiteX1" fmla="*/ 314798 w 501441"/>
              <a:gd name="connsiteY1" fmla="*/ 141547 h 705857"/>
              <a:gd name="connsiteX2" fmla="*/ 501441 w 501441"/>
              <a:gd name="connsiteY2" fmla="*/ 705858 h 705857"/>
              <a:gd name="connsiteX0" fmla="*/ 0 w 520026"/>
              <a:gd name="connsiteY0" fmla="*/ 11027 h 889038"/>
              <a:gd name="connsiteX1" fmla="*/ 333383 w 520026"/>
              <a:gd name="connsiteY1" fmla="*/ 324728 h 889038"/>
              <a:gd name="connsiteX2" fmla="*/ 520026 w 520026"/>
              <a:gd name="connsiteY2" fmla="*/ 889039 h 889038"/>
              <a:gd name="connsiteX0" fmla="*/ 0 w 520026"/>
              <a:gd name="connsiteY0" fmla="*/ 6523 h 884534"/>
              <a:gd name="connsiteX1" fmla="*/ 147533 w 520026"/>
              <a:gd name="connsiteY1" fmla="*/ 517348 h 884534"/>
              <a:gd name="connsiteX2" fmla="*/ 520026 w 520026"/>
              <a:gd name="connsiteY2" fmla="*/ 884535 h 884534"/>
              <a:gd name="connsiteX0" fmla="*/ 0 w 650122"/>
              <a:gd name="connsiteY0" fmla="*/ 6019 h 637624"/>
              <a:gd name="connsiteX1" fmla="*/ 147533 w 650122"/>
              <a:gd name="connsiteY1" fmla="*/ 516844 h 637624"/>
              <a:gd name="connsiteX2" fmla="*/ 650122 w 650122"/>
              <a:gd name="connsiteY2" fmla="*/ 637625 h 637624"/>
              <a:gd name="connsiteX0" fmla="*/ 0 w 650122"/>
              <a:gd name="connsiteY0" fmla="*/ 6019 h 638154"/>
              <a:gd name="connsiteX1" fmla="*/ 147533 w 650122"/>
              <a:gd name="connsiteY1" fmla="*/ 516844 h 638154"/>
              <a:gd name="connsiteX2" fmla="*/ 650122 w 650122"/>
              <a:gd name="connsiteY2" fmla="*/ 637625 h 638154"/>
              <a:gd name="connsiteX0" fmla="*/ 0 w 650122"/>
              <a:gd name="connsiteY0" fmla="*/ 1 h 632136"/>
              <a:gd name="connsiteX1" fmla="*/ 147533 w 650122"/>
              <a:gd name="connsiteY1" fmla="*/ 510826 h 632136"/>
              <a:gd name="connsiteX2" fmla="*/ 650122 w 650122"/>
              <a:gd name="connsiteY2" fmla="*/ 631607 h 632136"/>
              <a:gd name="connsiteX0" fmla="*/ 0 w 650122"/>
              <a:gd name="connsiteY0" fmla="*/ 1 h 632136"/>
              <a:gd name="connsiteX1" fmla="*/ 147533 w 650122"/>
              <a:gd name="connsiteY1" fmla="*/ 510826 h 632136"/>
              <a:gd name="connsiteX2" fmla="*/ 650122 w 650122"/>
              <a:gd name="connsiteY2" fmla="*/ 631607 h 63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0122" h="632136">
                <a:moveTo>
                  <a:pt x="0" y="1"/>
                </a:moveTo>
                <a:cubicBezTo>
                  <a:pt x="7345" y="132816"/>
                  <a:pt x="39179" y="405558"/>
                  <a:pt x="147533" y="510826"/>
                </a:cubicBezTo>
                <a:cubicBezTo>
                  <a:pt x="255887" y="616094"/>
                  <a:pt x="568055" y="635868"/>
                  <a:pt x="650122" y="631607"/>
                </a:cubicBezTo>
              </a:path>
            </a:pathLst>
          </a:custGeom>
          <a:noFill/>
          <a:ln w="9525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371593" y="2717319"/>
            <a:ext cx="560108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800" b="0" dirty="0"/>
              <a:t>Fixed Mapping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39649" y="1908300"/>
            <a:ext cx="560108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800" b="0" dirty="0"/>
              <a:t>Camera</a:t>
            </a:r>
          </a:p>
          <a:p>
            <a:r>
              <a:rPr lang="en-US" sz="800" dirty="0"/>
              <a:t>Transform</a:t>
            </a:r>
            <a:endParaRPr lang="en-US" sz="800" b="0" dirty="0"/>
          </a:p>
        </p:txBody>
      </p:sp>
    </p:spTree>
    <p:extLst>
      <p:ext uri="{BB962C8B-B14F-4D97-AF65-F5344CB8AC3E}">
        <p14:creationId xmlns:p14="http://schemas.microsoft.com/office/powerpoint/2010/main" val="1431059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6453" y="1548193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" name="TextBox 2"/>
          <p:cNvSpPr txBox="1"/>
          <p:nvPr/>
        </p:nvSpPr>
        <p:spPr>
          <a:xfrm>
            <a:off x="3839491" y="1857974"/>
            <a:ext cx="644003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900" dirty="0"/>
              <a:t>World Space</a:t>
            </a:r>
            <a:endParaRPr lang="zh-TW" altLang="en-US" sz="900" dirty="0"/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3211645" y="2267170"/>
            <a:ext cx="1902068" cy="11887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3944500" y="263293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</a:ln>
          <a:scene3d>
            <a:camera prst="orthographicFront">
              <a:rot lat="0" lon="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4070053" y="2770090"/>
            <a:ext cx="182880" cy="18288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  <a:scene3d>
            <a:camera prst="orthographicFront">
              <a:rot lat="0" lon="0" rev="4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4130675" y="2829324"/>
            <a:ext cx="64008" cy="64008"/>
            <a:chOff x="3413760" y="2436907"/>
            <a:chExt cx="91440" cy="914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413760" y="2482627"/>
              <a:ext cx="9144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3458235" y="2436907"/>
              <a:ext cx="2490" cy="9144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941487" y="2710243"/>
            <a:ext cx="17028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0" dirty="0"/>
              <a:t>2</a:t>
            </a:r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3165925" y="2221450"/>
            <a:ext cx="91440" cy="91440"/>
          </a:xfrm>
          <a:prstGeom prst="rect">
            <a:avLst/>
          </a:prstGeom>
          <a:noFill/>
          <a:ln w="9525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3165925" y="3410170"/>
            <a:ext cx="91440" cy="91440"/>
          </a:xfrm>
          <a:prstGeom prst="rect">
            <a:avLst/>
          </a:prstGeom>
          <a:noFill/>
          <a:ln w="9525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5067993" y="2221450"/>
            <a:ext cx="91440" cy="91440"/>
          </a:xfrm>
          <a:prstGeom prst="rect">
            <a:avLst/>
          </a:prstGeom>
          <a:noFill/>
          <a:ln w="9525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5067993" y="3410170"/>
            <a:ext cx="91440" cy="91440"/>
          </a:xfrm>
          <a:prstGeom prst="rect">
            <a:avLst/>
          </a:prstGeom>
          <a:noFill/>
          <a:ln w="9525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43960" y="2613880"/>
            <a:ext cx="17028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45297" y="2515933"/>
            <a:ext cx="17028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0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33917" y="2611183"/>
            <a:ext cx="17028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0" dirty="0"/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26500" y="2051726"/>
            <a:ext cx="17028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36036" y="2159448"/>
            <a:ext cx="17028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41356" y="3348168"/>
            <a:ext cx="17028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13713" y="2159448"/>
            <a:ext cx="17028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0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28568" y="2051726"/>
            <a:ext cx="17028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13713" y="3344578"/>
            <a:ext cx="17028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8568" y="3452300"/>
            <a:ext cx="17028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0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26500" y="3455890"/>
            <a:ext cx="17028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0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57365" y="2267170"/>
            <a:ext cx="324035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0" dirty="0"/>
              <a:t>(10,65)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66817" y="3240446"/>
            <a:ext cx="324035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0" dirty="0"/>
              <a:t>(30,55)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38130" y="3236856"/>
            <a:ext cx="324035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0" dirty="0"/>
              <a:t>(10,55)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55368" y="2893332"/>
            <a:ext cx="324035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0" dirty="0"/>
              <a:t>(20,60)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66818" y="2259771"/>
            <a:ext cx="324035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0" dirty="0"/>
              <a:t>(30,65)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19061" y="2404983"/>
            <a:ext cx="291818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0" dirty="0"/>
              <a:t>White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76347" y="3452300"/>
            <a:ext cx="17028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0" dirty="0"/>
              <a:t>20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16217" y="2721602"/>
            <a:ext cx="17028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0" dirty="0"/>
              <a:t>10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25203" y="2905631"/>
            <a:ext cx="291818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0" dirty="0"/>
              <a:t>Red</a:t>
            </a:r>
          </a:p>
        </p:txBody>
      </p:sp>
      <p:cxnSp>
        <p:nvCxnSpPr>
          <p:cNvPr id="39" name="Straight Connector 38"/>
          <p:cNvCxnSpPr>
            <a:endCxn id="33" idx="1"/>
          </p:cNvCxnSpPr>
          <p:nvPr/>
        </p:nvCxnSpPr>
        <p:spPr>
          <a:xfrm flipV="1">
            <a:off x="4211744" y="2512705"/>
            <a:ext cx="207317" cy="142248"/>
          </a:xfrm>
          <a:prstGeom prst="line">
            <a:avLst/>
          </a:prstGeom>
          <a:ln w="63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194683" y="2810438"/>
            <a:ext cx="381127" cy="214702"/>
          </a:xfrm>
          <a:prstGeom prst="line">
            <a:avLst/>
          </a:prstGeom>
          <a:ln w="63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874770" y="2872740"/>
            <a:ext cx="270511" cy="152400"/>
          </a:xfrm>
          <a:prstGeom prst="line">
            <a:avLst/>
          </a:prstGeom>
          <a:ln w="63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973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6453" y="1548193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" name="TextBox 2"/>
          <p:cNvSpPr txBox="1"/>
          <p:nvPr/>
        </p:nvSpPr>
        <p:spPr>
          <a:xfrm>
            <a:off x="3832621" y="2286000"/>
            <a:ext cx="5832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/>
              <a:t>Viewport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52846" y="3092676"/>
            <a:ext cx="4927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dirty="0"/>
              <a:t>(20,40)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66423" y="2016022"/>
            <a:ext cx="451148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800" b="0" dirty="0"/>
              <a:t>(640,480)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3796" y="2197236"/>
            <a:ext cx="1758201" cy="11424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3397486" y="2450662"/>
            <a:ext cx="1430819" cy="6782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>
            <a:spLocks noChangeAspect="1"/>
          </p:cNvSpPr>
          <p:nvPr/>
        </p:nvSpPr>
        <p:spPr>
          <a:xfrm>
            <a:off x="4548975" y="2596698"/>
            <a:ext cx="391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dirty="0"/>
              <a:t>300</a:t>
            </a:r>
          </a:p>
        </p:txBody>
      </p:sp>
      <p:sp>
        <p:nvSpPr>
          <p:cNvPr id="16" name="TextBox 15"/>
          <p:cNvSpPr txBox="1">
            <a:spLocks noChangeAspect="1"/>
          </p:cNvSpPr>
          <p:nvPr/>
        </p:nvSpPr>
        <p:spPr>
          <a:xfrm>
            <a:off x="3919319" y="2967510"/>
            <a:ext cx="4098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dirty="0"/>
              <a:t>600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27272" y="3297734"/>
            <a:ext cx="22557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800" b="0" dirty="0"/>
              <a:t>(0,0)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55529" y="1900606"/>
            <a:ext cx="515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Canvas</a:t>
            </a:r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3365480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4787</TotalTime>
  <Words>138</Words>
  <Application>Microsoft Office PowerPoint</Application>
  <PresentationFormat>On-screen Show (4:3)</PresentationFormat>
  <Paragraphs>92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新細明體</vt:lpstr>
      <vt:lpstr>Arial</vt:lpstr>
      <vt:lpstr>Calibri</vt:lpstr>
      <vt:lpstr>Cambria</vt:lpstr>
      <vt:lpstr>Cambria Math</vt:lpstr>
      <vt:lpstr>Adjacency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Chang</dc:creator>
  <cp:lastModifiedBy>Kelvin Sung</cp:lastModifiedBy>
  <cp:revision>300</cp:revision>
  <dcterms:created xsi:type="dcterms:W3CDTF">2012-12-15T18:26:25Z</dcterms:created>
  <dcterms:modified xsi:type="dcterms:W3CDTF">2021-04-11T01:45:32Z</dcterms:modified>
</cp:coreProperties>
</file>