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95" r:id="rId2"/>
    <p:sldId id="296" r:id="rId3"/>
    <p:sldId id="297" r:id="rId4"/>
    <p:sldId id="300" r:id="rId5"/>
    <p:sldId id="299" r:id="rId6"/>
    <p:sldId id="301" r:id="rId7"/>
    <p:sldId id="30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3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4671" autoAdjust="0"/>
  </p:normalViewPr>
  <p:slideViewPr>
    <p:cSldViewPr>
      <p:cViewPr>
        <p:scale>
          <a:sx n="400" d="100"/>
          <a:sy n="400" d="100"/>
        </p:scale>
        <p:origin x="-4764" y="-2658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083D-F2BC-4786-8C77-844DFCD3515B}" type="datetimeFigureOut">
              <a:rPr lang="zh-TW" altLang="en-US" smtClean="0"/>
              <a:pPr/>
              <a:t>2021/4/21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636C-A8EA-4D57-80C0-97928FF12E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C636C-A8EA-4D57-80C0-97928FF12E31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153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C636C-A8EA-4D57-80C0-97928FF12E31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768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3D07B0C-BD95-41BE-BB3E-AC75822DF381}" type="datetimeFigureOut">
              <a:rPr lang="en-US" smtClean="0"/>
              <a:pPr/>
              <a:t>4/21/2021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27635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843001" y="2752254"/>
                <a:ext cx="28619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01" y="2752254"/>
                <a:ext cx="286196" cy="215444"/>
              </a:xfrm>
              <a:prstGeom prst="rect">
                <a:avLst/>
              </a:prstGeom>
              <a:blipFill rotWithShape="1">
                <a:blip r:embed="rId2"/>
                <a:stretch>
                  <a:fillRect r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3075221" y="1846789"/>
            <a:ext cx="914400" cy="914400"/>
            <a:chOff x="4275318" y="2120444"/>
            <a:chExt cx="914400" cy="91440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5318" y="2120444"/>
              <a:ext cx="914400" cy="914400"/>
            </a:xfrm>
            <a:prstGeom prst="rect">
              <a:avLst/>
            </a:prstGeom>
          </p:spPr>
        </p:pic>
        <p:sp>
          <p:nvSpPr>
            <p:cNvPr id="28" name="Rectangle 27"/>
            <p:cNvSpPr>
              <a:spLocks noChangeAspect="1"/>
            </p:cNvSpPr>
            <p:nvPr/>
          </p:nvSpPr>
          <p:spPr>
            <a:xfrm>
              <a:off x="4275318" y="2120444"/>
              <a:ext cx="9144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62303" y="1846789"/>
            <a:ext cx="1123910" cy="1111855"/>
            <a:chOff x="2862303" y="1846789"/>
            <a:chExt cx="1123910" cy="1111855"/>
          </a:xfrm>
        </p:grpSpPr>
        <p:sp>
          <p:nvSpPr>
            <p:cNvPr id="30" name="TextBox 29"/>
            <p:cNvSpPr txBox="1"/>
            <p:nvPr/>
          </p:nvSpPr>
          <p:spPr>
            <a:xfrm>
              <a:off x="3695506" y="2743200"/>
              <a:ext cx="2668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/>
                <a:t>u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3071813" y="2761189"/>
              <a:ext cx="914400" cy="295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3071813" y="1846789"/>
              <a:ext cx="3408" cy="91440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862303" y="1905000"/>
              <a:ext cx="2668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/>
                <a:t>v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843001" y="1674853"/>
                <a:ext cx="28619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01" y="1674853"/>
                <a:ext cx="286196" cy="215444"/>
              </a:xfrm>
              <a:prstGeom prst="rect">
                <a:avLst/>
              </a:prstGeom>
              <a:blipFill rotWithShape="1">
                <a:blip r:embed="rId6"/>
                <a:stretch>
                  <a:fillRect r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906985" y="2752254"/>
                <a:ext cx="28619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/>
                            </a:rPr>
                            <m:t>1,0</m:t>
                          </m:r>
                        </m:e>
                      </m:d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985" y="2752254"/>
                <a:ext cx="286196" cy="215444"/>
              </a:xfrm>
              <a:prstGeom prst="rect">
                <a:avLst/>
              </a:prstGeom>
              <a:blipFill rotWithShape="1">
                <a:blip r:embed="rId7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791047" y="1674853"/>
                <a:ext cx="28619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/>
                            </a:rPr>
                            <m:t>1,1</m:t>
                          </m:r>
                        </m:e>
                      </m:d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047" y="1674853"/>
                <a:ext cx="286196" cy="215444"/>
              </a:xfrm>
              <a:prstGeom prst="rect">
                <a:avLst/>
              </a:prstGeom>
              <a:blipFill rotWithShape="1">
                <a:blip r:embed="rId8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/>
          <p:cNvCxnSpPr/>
          <p:nvPr/>
        </p:nvCxnSpPr>
        <p:spPr>
          <a:xfrm flipV="1">
            <a:off x="2458100" y="2659053"/>
            <a:ext cx="1749262" cy="570291"/>
          </a:xfrm>
          <a:prstGeom prst="line">
            <a:avLst/>
          </a:prstGeom>
          <a:ln w="317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2178514" y="2149087"/>
            <a:ext cx="1269266" cy="1245906"/>
            <a:chOff x="2795635" y="1680933"/>
            <a:chExt cx="1269266" cy="12459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843001" y="2711395"/>
                  <a:ext cx="28619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/>
                              </a:rPr>
                              <m:t>0,0</m:t>
                            </m:r>
                          </m:e>
                        </m:d>
                      </m:oMath>
                    </m:oMathPara>
                  </a14:m>
                  <a:endParaRPr lang="en-US" sz="800" b="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001" y="2711395"/>
                  <a:ext cx="286196" cy="21544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/>
            <p:cNvGrpSpPr/>
            <p:nvPr/>
          </p:nvGrpSpPr>
          <p:grpSpPr>
            <a:xfrm>
              <a:off x="3075221" y="1846789"/>
              <a:ext cx="914400" cy="914400"/>
              <a:chOff x="4275318" y="2120444"/>
              <a:chExt cx="914400" cy="91440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5318" y="212044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" name="Rectangle 6"/>
              <p:cNvSpPr>
                <a:spLocks noChangeAspect="1"/>
              </p:cNvSpPr>
              <p:nvPr/>
            </p:nvSpPr>
            <p:spPr>
              <a:xfrm>
                <a:off x="4275318" y="2120444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795635" y="1680933"/>
                  <a:ext cx="28619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en-US" sz="800" b="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635" y="1680933"/>
                  <a:ext cx="286196" cy="21544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778705" y="2711395"/>
                  <a:ext cx="28619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/>
                              </a:rPr>
                              <m:t>1,0</m:t>
                            </m:r>
                          </m:e>
                        </m:d>
                      </m:oMath>
                    </m:oMathPara>
                  </a14:m>
                  <a:endParaRPr lang="en-US" sz="800" b="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705" y="2711395"/>
                  <a:ext cx="286196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735327" y="1680933"/>
                  <a:ext cx="28619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/>
                              </a:rPr>
                              <m:t>1,1</m:t>
                            </m:r>
                          </m:e>
                        </m:d>
                      </m:oMath>
                    </m:oMathPara>
                  </a14:m>
                  <a:endParaRPr lang="en-US" sz="800" b="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5327" y="1680933"/>
                  <a:ext cx="286196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1"/>
          <p:cNvSpPr/>
          <p:nvPr/>
        </p:nvSpPr>
        <p:spPr>
          <a:xfrm>
            <a:off x="1828800" y="127635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773773" y="1840171"/>
                <a:ext cx="5240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/>
                            </a:rPr>
                            <m:t>0.5,0.5</m:t>
                          </m:r>
                        </m:e>
                      </m:d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773" y="1840171"/>
                <a:ext cx="524098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05200" y="2512091"/>
                <a:ext cx="5240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/>
                            </a:rPr>
                            <m:t>−0.5,−0.5</m:t>
                          </m:r>
                        </m:e>
                      </m:d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512091"/>
                <a:ext cx="524098" cy="215444"/>
              </a:xfrm>
              <a:prstGeom prst="rect">
                <a:avLst/>
              </a:prstGeom>
              <a:blipFill rotWithShape="1">
                <a:blip r:embed="rId8"/>
                <a:stretch>
                  <a:fillRect r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773773" y="2512091"/>
                <a:ext cx="5240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/>
                            </a:rPr>
                            <m:t>0.5,−0.5</m:t>
                          </m:r>
                        </m:e>
                      </m:d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773" y="2512091"/>
                <a:ext cx="524098" cy="215444"/>
              </a:xfrm>
              <a:prstGeom prst="rect">
                <a:avLst/>
              </a:prstGeom>
              <a:blipFill rotWithShape="1">
                <a:blip r:embed="rId9"/>
                <a:stretch>
                  <a:fillRect r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658502" y="1840171"/>
                <a:ext cx="5240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/>
                            </a:rPr>
                            <m:t>−0.5,0.5</m:t>
                          </m:r>
                        </m:e>
                      </m:d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502" y="1840171"/>
                <a:ext cx="524098" cy="215444"/>
              </a:xfrm>
              <a:prstGeom prst="rect">
                <a:avLst/>
              </a:prstGeom>
              <a:blipFill rotWithShape="1">
                <a:blip r:embed="rId10"/>
                <a:stretch>
                  <a:fillRect r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 flipV="1">
            <a:off x="3372500" y="2659053"/>
            <a:ext cx="1463161" cy="570291"/>
          </a:xfrm>
          <a:prstGeom prst="line">
            <a:avLst/>
          </a:prstGeom>
          <a:ln w="317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372500" y="2032546"/>
            <a:ext cx="1463161" cy="282399"/>
          </a:xfrm>
          <a:prstGeom prst="line">
            <a:avLst/>
          </a:prstGeom>
          <a:ln w="317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458100" y="2030753"/>
            <a:ext cx="1749262" cy="275986"/>
          </a:xfrm>
          <a:prstGeom prst="line">
            <a:avLst/>
          </a:prstGeom>
          <a:ln w="317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011586" y="1840171"/>
            <a:ext cx="1005840" cy="1005840"/>
            <a:chOff x="4425187" y="1706880"/>
            <a:chExt cx="731520" cy="731520"/>
          </a:xfrm>
        </p:grpSpPr>
        <p:grpSp>
          <p:nvGrpSpPr>
            <p:cNvPr id="27" name="Group 26"/>
            <p:cNvGrpSpPr/>
            <p:nvPr/>
          </p:nvGrpSpPr>
          <p:grpSpPr>
            <a:xfrm>
              <a:off x="4425187" y="1706880"/>
              <a:ext cx="731520" cy="731520"/>
              <a:chOff x="4429808" y="1706880"/>
              <a:chExt cx="731520" cy="73152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4795568" y="1706880"/>
                <a:ext cx="0" cy="73152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arrow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429808" y="2075389"/>
                <a:ext cx="731520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>
                <a:spLocks noChangeAspect="1"/>
              </p:cNvSpPr>
              <p:nvPr/>
            </p:nvSpPr>
            <p:spPr>
              <a:xfrm>
                <a:off x="4572000" y="1846789"/>
                <a:ext cx="457200" cy="4572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6968" y="1846789"/>
                <a:ext cx="457200" cy="457200"/>
              </a:xfrm>
              <a:prstGeom prst="rect">
                <a:avLst/>
              </a:prstGeom>
            </p:spPr>
          </p:pic>
        </p:grpSp>
        <p:cxnSp>
          <p:nvCxnSpPr>
            <p:cNvPr id="4" name="Straight Connector 3"/>
            <p:cNvCxnSpPr/>
            <p:nvPr/>
          </p:nvCxnSpPr>
          <p:spPr>
            <a:xfrm>
              <a:off x="4572000" y="1846789"/>
              <a:ext cx="45720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4319246" y="1764959"/>
            <a:ext cx="229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y</a:t>
            </a:r>
            <a:endParaRPr lang="zh-TW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4133018" y="1549515"/>
            <a:ext cx="762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Model Space</a:t>
            </a:r>
            <a:endParaRPr lang="zh-TW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2515840" y="1872681"/>
            <a:ext cx="798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Texture Space</a:t>
            </a:r>
            <a:endParaRPr lang="zh-TW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4950156" y="2235369"/>
            <a:ext cx="229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x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1703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1914184" y="1447055"/>
            <a:ext cx="3446159" cy="400110"/>
            <a:chOff x="1914184" y="1447055"/>
            <a:chExt cx="3446159" cy="400110"/>
          </a:xfrm>
        </p:grpSpPr>
        <p:sp>
          <p:nvSpPr>
            <p:cNvPr id="29" name="TextBox 28"/>
            <p:cNvSpPr txBox="1"/>
            <p:nvPr/>
          </p:nvSpPr>
          <p:spPr>
            <a:xfrm>
              <a:off x="1914184" y="1447055"/>
              <a:ext cx="11119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Engine/Game State</a:t>
              </a:r>
              <a:endParaRPr lang="zh-TW" altLang="en-US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03587" y="1524000"/>
              <a:ext cx="9624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Image State</a:t>
              </a:r>
              <a:endParaRPr lang="zh-TW" altLang="en-US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97368" y="1519237"/>
              <a:ext cx="7629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Operations</a:t>
              </a:r>
              <a:endParaRPr lang="zh-TW" altLang="en-US" sz="10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914184" y="1813039"/>
            <a:ext cx="4182552" cy="338554"/>
            <a:chOff x="1914184" y="1813039"/>
            <a:chExt cx="4182552" cy="338554"/>
          </a:xfrm>
        </p:grpSpPr>
        <p:grpSp>
          <p:nvGrpSpPr>
            <p:cNvPr id="66" name="Group 65"/>
            <p:cNvGrpSpPr/>
            <p:nvPr/>
          </p:nvGrpSpPr>
          <p:grpSpPr>
            <a:xfrm>
              <a:off x="1914184" y="1813039"/>
              <a:ext cx="4182552" cy="338554"/>
              <a:chOff x="1914184" y="1813039"/>
              <a:chExt cx="4182552" cy="338554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2876599" y="1881732"/>
                <a:ext cx="1188720" cy="215444"/>
                <a:chOff x="2876599" y="1881732"/>
                <a:chExt cx="1188720" cy="215444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2876599" y="1881732"/>
                  <a:ext cx="1188720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800" dirty="0"/>
                    <a:t>Image in Server</a:t>
                  </a:r>
                  <a:endParaRPr lang="zh-TW" altLang="en-US" sz="800" dirty="0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918153" y="1913736"/>
                  <a:ext cx="1109180" cy="13716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4908016" y="1873591"/>
                <a:ext cx="1188720" cy="219456"/>
                <a:chOff x="4606488" y="2446020"/>
                <a:chExt cx="1188720" cy="219456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4606488" y="2446020"/>
                  <a:ext cx="1188720" cy="219456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 algn="ctr"/>
                  <a:r>
                    <a:rPr lang="en-US" altLang="zh-TW" sz="800" dirty="0" err="1"/>
                    <a:t>vertexBuffer.init</a:t>
                  </a:r>
                  <a:r>
                    <a:rPr lang="en-US" altLang="zh-TW" sz="800" dirty="0"/>
                    <a:t>()</a:t>
                  </a:r>
                  <a:endParaRPr lang="zh-TW" altLang="en-US" sz="800" dirty="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4643453" y="2487168"/>
                  <a:ext cx="1109180" cy="13716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4015341" y="1873591"/>
                <a:ext cx="929640" cy="217450"/>
                <a:chOff x="4005180" y="1813039"/>
                <a:chExt cx="929640" cy="21745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4066795" y="1854187"/>
                  <a:ext cx="822960" cy="13716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005180" y="1813039"/>
                  <a:ext cx="929640" cy="2174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800" dirty="0"/>
                    <a:t>gl.init()</a:t>
                  </a:r>
                  <a:endParaRPr lang="zh-TW" altLang="en-US" sz="800" dirty="0"/>
                </a:p>
              </p:txBody>
            </p:sp>
          </p:grpSp>
          <p:sp>
            <p:nvSpPr>
              <p:cNvPr id="25" name="TextBox 24"/>
              <p:cNvSpPr txBox="1"/>
              <p:nvPr/>
            </p:nvSpPr>
            <p:spPr>
              <a:xfrm>
                <a:off x="1914184" y="1813039"/>
                <a:ext cx="1003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800" dirty="0"/>
                  <a:t>Engine and WebGL Initialization</a:t>
                </a:r>
                <a:endParaRPr lang="zh-TW" altLang="en-US" sz="800" dirty="0"/>
              </a:p>
            </p:txBody>
          </p:sp>
        </p:grpSp>
        <p:cxnSp>
          <p:nvCxnSpPr>
            <p:cNvPr id="71" name="Straight Connector 70"/>
            <p:cNvCxnSpPr/>
            <p:nvPr/>
          </p:nvCxnSpPr>
          <p:spPr>
            <a:xfrm>
              <a:off x="2729455" y="1844425"/>
              <a:ext cx="2451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729455" y="2133744"/>
              <a:ext cx="2451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852034" y="1844425"/>
              <a:ext cx="0" cy="289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1934045" y="2201334"/>
            <a:ext cx="4180683" cy="338554"/>
            <a:chOff x="1934045" y="2249311"/>
            <a:chExt cx="4180683" cy="338554"/>
          </a:xfrm>
        </p:grpSpPr>
        <p:grpSp>
          <p:nvGrpSpPr>
            <p:cNvPr id="64" name="Group 63"/>
            <p:cNvGrpSpPr/>
            <p:nvPr/>
          </p:nvGrpSpPr>
          <p:grpSpPr>
            <a:xfrm>
              <a:off x="1934045" y="2249311"/>
              <a:ext cx="4180683" cy="338554"/>
              <a:chOff x="1934045" y="2249311"/>
              <a:chExt cx="4180683" cy="338554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895528" y="2310866"/>
                <a:ext cx="1219200" cy="215444"/>
                <a:chOff x="4198464" y="2971800"/>
                <a:chExt cx="1219200" cy="215444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4198464" y="2971800"/>
                  <a:ext cx="1219200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pPr algn="ctr"/>
                  <a:r>
                    <a:rPr lang="en-US" altLang="zh-TW" sz="800" dirty="0" err="1"/>
                    <a:t>processLoadedImage</a:t>
                  </a:r>
                  <a:r>
                    <a:rPr lang="en-US" altLang="zh-TW" sz="800" dirty="0"/>
                    <a:t>()</a:t>
                  </a:r>
                  <a:endParaRPr lang="zh-TW" altLang="en-US" sz="800" dirty="0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4249840" y="3010942"/>
                  <a:ext cx="1109180" cy="13716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1934045" y="2249311"/>
                <a:ext cx="9642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800" dirty="0"/>
                  <a:t>Scene Initialization and Loading</a:t>
                </a:r>
                <a:endParaRPr lang="zh-TW" altLang="en-US" sz="800" dirty="0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4237429" y="2310865"/>
                <a:ext cx="731520" cy="215444"/>
                <a:chOff x="4840370" y="2514118"/>
                <a:chExt cx="731520" cy="215444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4908950" y="2553260"/>
                  <a:ext cx="594360" cy="13716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840370" y="2514118"/>
                  <a:ext cx="73152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800" dirty="0" err="1"/>
                    <a:t>texture.load</a:t>
                  </a:r>
                  <a:r>
                    <a:rPr lang="en-US" altLang="zh-TW" sz="800" dirty="0"/>
                    <a:t>()</a:t>
                  </a:r>
                  <a:endParaRPr lang="zh-TW" altLang="en-US" sz="800" dirty="0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2879091" y="2320432"/>
                <a:ext cx="1188720" cy="219456"/>
                <a:chOff x="2978472" y="1982938"/>
                <a:chExt cx="1188720" cy="219456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2978472" y="1982938"/>
                  <a:ext cx="1188720" cy="2194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800" dirty="0"/>
                    <a:t>Image in Memory</a:t>
                  </a:r>
                  <a:endParaRPr lang="zh-TW" altLang="en-US" sz="800" dirty="0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3013354" y="2013204"/>
                  <a:ext cx="1109180" cy="13716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78" name="Straight Connector 77"/>
            <p:cNvCxnSpPr/>
            <p:nvPr/>
          </p:nvCxnSpPr>
          <p:spPr>
            <a:xfrm>
              <a:off x="2729455" y="2286000"/>
              <a:ext cx="2451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729455" y="2576614"/>
              <a:ext cx="2451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850301" y="2286000"/>
              <a:ext cx="3467" cy="290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2088678" y="2639204"/>
            <a:ext cx="3767504" cy="688517"/>
            <a:chOff x="2088678" y="2672873"/>
            <a:chExt cx="3767504" cy="688517"/>
          </a:xfrm>
        </p:grpSpPr>
        <p:grpSp>
          <p:nvGrpSpPr>
            <p:cNvPr id="65" name="Group 64"/>
            <p:cNvGrpSpPr/>
            <p:nvPr/>
          </p:nvGrpSpPr>
          <p:grpSpPr>
            <a:xfrm>
              <a:off x="2088678" y="2699755"/>
              <a:ext cx="3767504" cy="661635"/>
              <a:chOff x="2088678" y="2699755"/>
              <a:chExt cx="3767504" cy="661635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874174" y="3145946"/>
                <a:ext cx="1219200" cy="215444"/>
                <a:chOff x="3075122" y="2559753"/>
                <a:chExt cx="1219200" cy="215444"/>
              </a:xfrm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3075122" y="2559753"/>
                  <a:ext cx="1219200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pPr algn="ctr"/>
                  <a:r>
                    <a:rPr lang="en-US" altLang="zh-TW" sz="800" dirty="0"/>
                    <a:t>Drawn on Canvas</a:t>
                  </a:r>
                  <a:endParaRPr lang="zh-TW" altLang="en-US" sz="800" dirty="0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3117884" y="2591907"/>
                  <a:ext cx="1109180" cy="13716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419600" y="2699755"/>
                <a:ext cx="1264919" cy="215444"/>
                <a:chOff x="2895601" y="2961665"/>
                <a:chExt cx="1264919" cy="215444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2895601" y="2961665"/>
                  <a:ext cx="126491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800" dirty="0" err="1"/>
                    <a:t>TextureRenderable.draw</a:t>
                  </a:r>
                  <a:r>
                    <a:rPr lang="en-US" altLang="zh-TW" sz="800" dirty="0"/>
                    <a:t>()</a:t>
                  </a:r>
                  <a:endParaRPr lang="zh-TW" altLang="en-US" sz="800" dirty="0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2971800" y="3000807"/>
                  <a:ext cx="1109180" cy="13716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2918861" y="2699755"/>
                <a:ext cx="1109180" cy="215444"/>
                <a:chOff x="2918861" y="2666518"/>
                <a:chExt cx="1109180" cy="215444"/>
              </a:xfrm>
            </p:grpSpPr>
            <p:sp>
              <p:nvSpPr>
                <p:cNvPr id="34" name="TextBox 33"/>
                <p:cNvSpPr txBox="1"/>
                <p:nvPr/>
              </p:nvSpPr>
              <p:spPr>
                <a:xfrm>
                  <a:off x="3034494" y="2666518"/>
                  <a:ext cx="87292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800" dirty="0" err="1"/>
                    <a:t>WebGL</a:t>
                  </a:r>
                  <a:r>
                    <a:rPr lang="en-US" altLang="zh-TW" sz="800" dirty="0"/>
                    <a:t> Texture</a:t>
                  </a:r>
                  <a:endParaRPr lang="zh-TW" altLang="en-US" sz="800" dirty="0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2918861" y="2705484"/>
                  <a:ext cx="1109180" cy="13716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4498848" y="2925142"/>
                <a:ext cx="1109180" cy="215444"/>
                <a:chOff x="4498848" y="2937270"/>
                <a:chExt cx="1109180" cy="215444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4613099" y="2937270"/>
                  <a:ext cx="89202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800" dirty="0" err="1"/>
                    <a:t>texture.activate</a:t>
                  </a:r>
                  <a:r>
                    <a:rPr lang="en-US" altLang="zh-TW" sz="800" dirty="0"/>
                    <a:t>()</a:t>
                  </a:r>
                  <a:endParaRPr lang="zh-TW" altLang="en-US" sz="800" dirty="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498848" y="2974025"/>
                  <a:ext cx="1109180" cy="13716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2888650" y="2925142"/>
                <a:ext cx="1188720" cy="219456"/>
                <a:chOff x="2971800" y="1981200"/>
                <a:chExt cx="1188720" cy="219456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2971800" y="1981200"/>
                  <a:ext cx="1188720" cy="2194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800" dirty="0"/>
                    <a:t>Data Fetched for </a:t>
                  </a:r>
                  <a:r>
                    <a:rPr lang="en-US" altLang="zh-TW" sz="800" dirty="0" err="1"/>
                    <a:t>Shader</a:t>
                  </a:r>
                  <a:endParaRPr lang="zh-TW" altLang="en-US" sz="800" dirty="0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3000086" y="2013204"/>
                  <a:ext cx="1109180" cy="13716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2088678" y="2918004"/>
                <a:ext cx="7629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800" dirty="0"/>
                  <a:t>Game Loop</a:t>
                </a:r>
                <a:endParaRPr lang="zh-TW" altLang="en-US" sz="800" dirty="0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4317846" y="3145946"/>
                <a:ext cx="1538336" cy="215444"/>
                <a:chOff x="4271374" y="3154316"/>
                <a:chExt cx="1538336" cy="215444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4343400" y="3192491"/>
                  <a:ext cx="1371600" cy="13716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4271374" y="3154316"/>
                  <a:ext cx="153833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800" dirty="0"/>
                    <a:t>void main(void) of GLSL </a:t>
                  </a:r>
                  <a:r>
                    <a:rPr lang="en-US" altLang="zh-TW" sz="800" dirty="0" err="1"/>
                    <a:t>Shaders</a:t>
                  </a:r>
                  <a:endParaRPr lang="zh-TW" altLang="en-US" sz="800" dirty="0"/>
                </a:p>
              </p:txBody>
            </p:sp>
          </p:grpSp>
        </p:grpSp>
        <p:cxnSp>
          <p:nvCxnSpPr>
            <p:cNvPr id="81" name="Straight Connector 80"/>
            <p:cNvCxnSpPr/>
            <p:nvPr/>
          </p:nvCxnSpPr>
          <p:spPr>
            <a:xfrm>
              <a:off x="2729455" y="2672873"/>
              <a:ext cx="2451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2729455" y="3361390"/>
              <a:ext cx="2451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2850137" y="2672873"/>
              <a:ext cx="3794" cy="6885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083914" y="3438530"/>
            <a:ext cx="3516302" cy="223260"/>
            <a:chOff x="2083914" y="3477862"/>
            <a:chExt cx="3516302" cy="223260"/>
          </a:xfrm>
        </p:grpSpPr>
        <p:grpSp>
          <p:nvGrpSpPr>
            <p:cNvPr id="100" name="Group 99"/>
            <p:cNvGrpSpPr/>
            <p:nvPr/>
          </p:nvGrpSpPr>
          <p:grpSpPr>
            <a:xfrm>
              <a:off x="2083914" y="3485488"/>
              <a:ext cx="3516302" cy="215634"/>
              <a:chOff x="2083914" y="3485488"/>
              <a:chExt cx="3516302" cy="215634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852416" y="3485678"/>
                <a:ext cx="1219200" cy="215444"/>
                <a:chOff x="3042911" y="2552955"/>
                <a:chExt cx="1219200" cy="215444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3042911" y="2552955"/>
                  <a:ext cx="1219200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800" dirty="0"/>
                    <a:t>Removed from Memory</a:t>
                  </a:r>
                  <a:endParaRPr lang="zh-TW" altLang="en-US" sz="800" dirty="0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3102668" y="2591907"/>
                  <a:ext cx="1109180" cy="13716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" name="TextBox 54"/>
              <p:cNvSpPr txBox="1"/>
              <p:nvPr/>
            </p:nvSpPr>
            <p:spPr>
              <a:xfrm>
                <a:off x="2083914" y="3485488"/>
                <a:ext cx="7629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800" dirty="0"/>
                  <a:t>Scene Unload</a:t>
                </a:r>
                <a:endParaRPr lang="zh-TW" altLang="en-US" sz="800" dirty="0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4491036" y="3485678"/>
                <a:ext cx="1109180" cy="215444"/>
                <a:chOff x="4495799" y="3389376"/>
                <a:chExt cx="1109180" cy="215444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4495799" y="3434247"/>
                  <a:ext cx="1109180" cy="13716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4641293" y="3389376"/>
                  <a:ext cx="86383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800" dirty="0" err="1"/>
                    <a:t>texture.unload</a:t>
                  </a:r>
                  <a:r>
                    <a:rPr lang="en-US" altLang="zh-TW" sz="800" dirty="0"/>
                    <a:t>()</a:t>
                  </a:r>
                  <a:endParaRPr lang="zh-TW" altLang="en-US" sz="800" dirty="0"/>
                </a:p>
              </p:txBody>
            </p:sp>
          </p:grpSp>
        </p:grpSp>
        <p:cxnSp>
          <p:nvCxnSpPr>
            <p:cNvPr id="84" name="Straight Connector 83"/>
            <p:cNvCxnSpPr/>
            <p:nvPr/>
          </p:nvCxnSpPr>
          <p:spPr>
            <a:xfrm>
              <a:off x="2729455" y="3477862"/>
              <a:ext cx="2451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729455" y="3695438"/>
              <a:ext cx="2451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2851004" y="3477862"/>
              <a:ext cx="2061" cy="2202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Straight Connector 107"/>
          <p:cNvCxnSpPr/>
          <p:nvPr/>
        </p:nvCxnSpPr>
        <p:spPr>
          <a:xfrm flipH="1">
            <a:off x="3486719" y="2842212"/>
            <a:ext cx="1925" cy="81265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482035" y="3061411"/>
            <a:ext cx="2760" cy="89041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3489350" y="3284525"/>
            <a:ext cx="1" cy="204825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3484795" y="2058064"/>
            <a:ext cx="0" cy="246224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3485693" y="2449553"/>
            <a:ext cx="3660" cy="257071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2974612" y="1847165"/>
            <a:ext cx="310896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971800" y="3330236"/>
            <a:ext cx="310896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2974612" y="2133744"/>
            <a:ext cx="310896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974612" y="2238100"/>
            <a:ext cx="310896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2969632" y="2528536"/>
            <a:ext cx="310896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2974613" y="2639204"/>
            <a:ext cx="310896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971800" y="3438530"/>
            <a:ext cx="310896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974613" y="3657600"/>
            <a:ext cx="310896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89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28" y="1638799"/>
            <a:ext cx="2724148" cy="13620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99400" y="1202681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1024</a:t>
            </a:r>
            <a:endParaRPr lang="zh-TW" altLang="en-US" sz="800" dirty="0"/>
          </a:p>
        </p:txBody>
      </p:sp>
      <p:sp>
        <p:nvSpPr>
          <p:cNvPr id="4" name="Right Brace 3"/>
          <p:cNvSpPr/>
          <p:nvPr/>
        </p:nvSpPr>
        <p:spPr>
          <a:xfrm>
            <a:off x="6088501" y="1642046"/>
            <a:ext cx="152400" cy="1362074"/>
          </a:xfrm>
          <a:prstGeom prst="rightBrace">
            <a:avLst>
              <a:gd name="adj1" fmla="val 9166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rot="-5400000">
            <a:off x="4508241" y="68161"/>
            <a:ext cx="206186" cy="2843211"/>
          </a:xfrm>
          <a:prstGeom prst="rightBrace">
            <a:avLst>
              <a:gd name="adj1" fmla="val 9166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58352" y="2165849"/>
            <a:ext cx="374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512</a:t>
            </a:r>
            <a:endParaRPr lang="zh-TW" alt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3310377" y="1444547"/>
            <a:ext cx="409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204 </a:t>
            </a:r>
            <a:endParaRPr lang="zh-TW" altLang="en-US" sz="8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89728" y="2053073"/>
            <a:ext cx="2721764" cy="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31751" y="1758456"/>
            <a:ext cx="409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164 </a:t>
            </a:r>
            <a:endParaRPr lang="zh-TW" altLang="en-US" sz="800" dirty="0"/>
          </a:p>
        </p:txBody>
      </p:sp>
      <p:cxnSp>
        <p:nvCxnSpPr>
          <p:cNvPr id="10" name="Straight Arrow Connector 9"/>
          <p:cNvCxnSpPr>
            <a:stCxn id="5" idx="0"/>
          </p:cNvCxnSpPr>
          <p:nvPr/>
        </p:nvCxnSpPr>
        <p:spPr>
          <a:xfrm>
            <a:off x="3189729" y="1592860"/>
            <a:ext cx="2721763" cy="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90517" y="1592860"/>
            <a:ext cx="0" cy="909539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89728" y="2510273"/>
            <a:ext cx="2721764" cy="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911492" y="1595873"/>
            <a:ext cx="0" cy="909539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59042" y="1592860"/>
            <a:ext cx="0" cy="909539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09767" y="1599210"/>
            <a:ext cx="0" cy="909539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77482" y="1592860"/>
            <a:ext cx="0" cy="909539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37986" y="1596035"/>
            <a:ext cx="0" cy="909539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31750" y="2155519"/>
            <a:ext cx="409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164 </a:t>
            </a:r>
            <a:endParaRPr lang="zh-TW" altLang="en-US" sz="800" dirty="0"/>
          </a:p>
        </p:txBody>
      </p:sp>
      <p:sp>
        <p:nvSpPr>
          <p:cNvPr id="20" name="Rectangle 19"/>
          <p:cNvSpPr/>
          <p:nvPr/>
        </p:nvSpPr>
        <p:spPr>
          <a:xfrm>
            <a:off x="3201968" y="2525647"/>
            <a:ext cx="329071" cy="486227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60411" y="2525647"/>
            <a:ext cx="445291" cy="486227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39437" y="2525647"/>
            <a:ext cx="445291" cy="486227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925603" y="2685418"/>
            <a:ext cx="409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180 </a:t>
            </a:r>
            <a:endParaRPr lang="zh-TW" altLang="en-US" sz="800" dirty="0"/>
          </a:p>
        </p:txBody>
      </p:sp>
      <p:sp>
        <p:nvSpPr>
          <p:cNvPr id="35" name="Rectangle 34"/>
          <p:cNvSpPr/>
          <p:nvPr/>
        </p:nvSpPr>
        <p:spPr>
          <a:xfrm>
            <a:off x="2411058" y="1193402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6" name="Right Brace 35"/>
          <p:cNvSpPr/>
          <p:nvPr/>
        </p:nvSpPr>
        <p:spPr>
          <a:xfrm>
            <a:off x="2865877" y="1623590"/>
            <a:ext cx="152400" cy="886683"/>
          </a:xfrm>
          <a:prstGeom prst="rightBrace">
            <a:avLst>
              <a:gd name="adj1" fmla="val 91666"/>
              <a:gd name="adj2" fmla="val 50000"/>
            </a:avLst>
          </a:prstGeom>
          <a:ln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581338" y="197395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328</a:t>
            </a:r>
            <a:endParaRPr lang="zh-TW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2556997" y="2553316"/>
            <a:ext cx="505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(0, 184)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2993935" y="2516581"/>
            <a:ext cx="188453" cy="154768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01845" y="3091120"/>
            <a:ext cx="37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(5, 0)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3195663" y="3008645"/>
            <a:ext cx="0" cy="146304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306825" y="3091120"/>
            <a:ext cx="5458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(130, 0)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3560830" y="3008645"/>
            <a:ext cx="0" cy="144222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035885" y="3008645"/>
            <a:ext cx="0" cy="145055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87799" y="3091120"/>
            <a:ext cx="538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(315, 0)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99929" y="2954840"/>
            <a:ext cx="3457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180 </a:t>
            </a:r>
            <a:endParaRPr lang="zh-TW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3195947" y="2955663"/>
            <a:ext cx="3457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120 </a:t>
            </a:r>
            <a:endParaRPr lang="zh-TW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3614913" y="2955950"/>
            <a:ext cx="3457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180 </a:t>
            </a:r>
            <a:endParaRPr lang="zh-TW" altLang="en-US" sz="800" dirty="0"/>
          </a:p>
        </p:txBody>
      </p:sp>
      <p:sp>
        <p:nvSpPr>
          <p:cNvPr id="49" name="Rectangle 48"/>
          <p:cNvSpPr/>
          <p:nvPr/>
        </p:nvSpPr>
        <p:spPr>
          <a:xfrm>
            <a:off x="4544658" y="2516581"/>
            <a:ext cx="609600" cy="498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64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78070" y="3299267"/>
            <a:ext cx="1389888" cy="704088"/>
            <a:chOff x="3713791" y="2428964"/>
            <a:chExt cx="1389888" cy="704088"/>
          </a:xfrm>
        </p:grpSpPr>
        <p:sp>
          <p:nvSpPr>
            <p:cNvPr id="28" name="Rectangle 27"/>
            <p:cNvSpPr/>
            <p:nvPr/>
          </p:nvSpPr>
          <p:spPr>
            <a:xfrm>
              <a:off x="3713791" y="2428964"/>
              <a:ext cx="1389888" cy="70408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>
              <a:grpSpLocks noChangeAspect="1"/>
            </p:cNvGrpSpPr>
            <p:nvPr/>
          </p:nvGrpSpPr>
          <p:grpSpPr>
            <a:xfrm>
              <a:off x="3726532" y="2438401"/>
              <a:ext cx="1371600" cy="691339"/>
              <a:chOff x="3189728" y="1638799"/>
              <a:chExt cx="2724148" cy="1373075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89728" y="1638799"/>
                <a:ext cx="2724148" cy="1362074"/>
              </a:xfrm>
              <a:prstGeom prst="rect">
                <a:avLst/>
              </a:prstGeom>
            </p:spPr>
          </p:pic>
          <p:sp>
            <p:nvSpPr>
              <p:cNvPr id="31" name="Rectangle 30"/>
              <p:cNvSpPr/>
              <p:nvPr/>
            </p:nvSpPr>
            <p:spPr>
              <a:xfrm>
                <a:off x="4039437" y="2525647"/>
                <a:ext cx="445291" cy="48622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544658" y="2498136"/>
                <a:ext cx="609601" cy="4980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2524140" y="3537303"/>
            <a:ext cx="83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/>
              <a:t>UV Values</a:t>
            </a:r>
            <a:endParaRPr lang="zh-TW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2362200" y="5054379"/>
            <a:ext cx="10969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/>
              <a:t>Use in Model Space</a:t>
            </a:r>
            <a:endParaRPr lang="zh-TW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901868" y="3129995"/>
                <a:ext cx="38099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1,1</m:t>
                          </m:r>
                        </m:e>
                      </m:d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868" y="3129995"/>
                <a:ext cx="380999" cy="2154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467473" y="3962400"/>
                <a:ext cx="38099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473" y="3962400"/>
                <a:ext cx="380999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476802" y="3635677"/>
                <a:ext cx="990600" cy="326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800" b="0" i="1" smtClean="0"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lang="en-US" altLang="zh-TW" sz="80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TW" sz="800" b="0" i="1" smtClean="0">
                              <a:latin typeface="Cambria Math"/>
                              <a:ea typeface="Cambria Math"/>
                            </a:rPr>
                            <m:t>315</m:t>
                          </m:r>
                        </m:num>
                        <m:den>
                          <m:r>
                            <a:rPr lang="en-US" altLang="zh-TW" sz="800" b="0" i="1" smtClean="0">
                              <a:latin typeface="Cambria Math"/>
                              <a:ea typeface="Cambria Math"/>
                            </a:rPr>
                            <m:t>1024</m:t>
                          </m:r>
                        </m:den>
                      </m:f>
                      <m:r>
                        <a:rPr lang="en-US" altLang="zh-TW" sz="80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TW" sz="800" b="0" i="1" smtClean="0">
                          <a:latin typeface="Cambria Math"/>
                          <a:ea typeface="Cambria Math"/>
                        </a:rPr>
                        <m:t>0.308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802" y="3635677"/>
                <a:ext cx="990600" cy="32605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471796" y="3238226"/>
                <a:ext cx="990600" cy="326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800" b="0" i="1" smtClean="0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n-US" altLang="zh-TW" sz="80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TW" sz="800" b="0" i="1" smtClean="0">
                              <a:latin typeface="Cambria Math"/>
                              <a:ea typeface="Cambria Math"/>
                            </a:rPr>
                            <m:t>180</m:t>
                          </m:r>
                        </m:num>
                        <m:den>
                          <m:r>
                            <a:rPr lang="en-US" altLang="zh-TW" sz="800" b="0" i="1" smtClean="0">
                              <a:latin typeface="Cambria Math"/>
                              <a:ea typeface="Cambria Math"/>
                            </a:rPr>
                            <m:t>512</m:t>
                          </m:r>
                        </m:den>
                      </m:f>
                      <m:r>
                        <a:rPr lang="en-US" altLang="zh-TW" sz="80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TW" sz="800" b="0" i="1" smtClean="0">
                          <a:latin typeface="Cambria Math"/>
                          <a:ea typeface="Cambria Math"/>
                        </a:rPr>
                        <m:t>0.352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796" y="3238226"/>
                <a:ext cx="990600" cy="32605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471796" y="2911666"/>
                <a:ext cx="990600" cy="326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800" b="0" i="1" smtClean="0"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lang="en-US" altLang="zh-TW" sz="80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TW" sz="800" b="0" i="1" smtClean="0">
                              <a:latin typeface="Cambria Math"/>
                              <a:ea typeface="Cambria Math"/>
                            </a:rPr>
                            <m:t>495</m:t>
                          </m:r>
                        </m:num>
                        <m:den>
                          <m:r>
                            <a:rPr lang="en-US" altLang="zh-TW" sz="800" b="0" i="1" smtClean="0">
                              <a:latin typeface="Cambria Math"/>
                              <a:ea typeface="Cambria Math"/>
                            </a:rPr>
                            <m:t>1024</m:t>
                          </m:r>
                        </m:den>
                      </m:f>
                      <m:r>
                        <a:rPr lang="en-US" altLang="zh-TW" sz="80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TW" sz="800" b="0" i="1" smtClean="0">
                          <a:latin typeface="Cambria Math"/>
                          <a:ea typeface="Cambria Math"/>
                        </a:rPr>
                        <m:t>0.483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796" y="2911666"/>
                <a:ext cx="990600" cy="32605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476802" y="3929497"/>
                <a:ext cx="990600" cy="326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800" b="0" i="1" smtClean="0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n-US" altLang="zh-TW" sz="80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TW" sz="8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800" b="0" i="1" smtClean="0">
                              <a:latin typeface="Cambria Math"/>
                              <a:ea typeface="Cambria Math"/>
                            </a:rPr>
                            <m:t>512</m:t>
                          </m:r>
                        </m:den>
                      </m:f>
                      <m:r>
                        <a:rPr lang="en-US" altLang="zh-TW" sz="80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TW" sz="800" b="0" i="1" smtClean="0">
                          <a:latin typeface="Cambria Math"/>
                          <a:ea typeface="Cambria Math"/>
                        </a:rPr>
                        <m:t>0.0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802" y="3929497"/>
                <a:ext cx="990600" cy="32605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059508" y="4629909"/>
                <a:ext cx="1402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TW" sz="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sz="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TW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  <a:ea typeface="Cambria Math"/>
                            </a:rPr>
                            <m:t>0.5,0.5</m:t>
                          </m:r>
                        </m:e>
                      </m:d>
                    </m:oMath>
                  </m:oMathPara>
                </a14:m>
                <a:endParaRPr lang="en-US" altLang="zh-TW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altLang="zh-TW" sz="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sz="800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altLang="zh-TW" sz="80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TW" sz="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  <a:ea typeface="Cambria Math"/>
                            </a:rPr>
                            <m:t>0.483,0.352</m:t>
                          </m:r>
                        </m:e>
                      </m:d>
                    </m:oMath>
                  </m:oMathPara>
                </a14:m>
                <a:endParaRPr lang="en-US" altLang="zh-TW" sz="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508" y="4629909"/>
                <a:ext cx="1402888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3" name="Group 142"/>
          <p:cNvGrpSpPr/>
          <p:nvPr/>
        </p:nvGrpSpPr>
        <p:grpSpPr>
          <a:xfrm>
            <a:off x="4236510" y="4565786"/>
            <a:ext cx="1097280" cy="1097280"/>
            <a:chOff x="3859147" y="4320551"/>
            <a:chExt cx="1097280" cy="1097280"/>
          </a:xfrm>
        </p:grpSpPr>
        <p:cxnSp>
          <p:nvCxnSpPr>
            <p:cNvPr id="134" name="Straight Arrow Connector 133"/>
            <p:cNvCxnSpPr/>
            <p:nvPr/>
          </p:nvCxnSpPr>
          <p:spPr>
            <a:xfrm>
              <a:off x="3859147" y="4905654"/>
              <a:ext cx="10972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rot="16200000">
              <a:off x="3802409" y="4869190"/>
              <a:ext cx="109728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4033641" y="4562754"/>
              <a:ext cx="685939" cy="685800"/>
              <a:chOff x="3529338" y="4540114"/>
              <a:chExt cx="685939" cy="685800"/>
            </a:xfrm>
          </p:grpSpPr>
          <p:pic>
            <p:nvPicPr>
              <p:cNvPr id="130" name="Picture 12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9477" y="4540114"/>
                <a:ext cx="685800" cy="685800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140" name="Rectangle 139"/>
              <p:cNvSpPr>
                <a:spLocks noChangeAspect="1"/>
              </p:cNvSpPr>
              <p:nvPr/>
            </p:nvSpPr>
            <p:spPr>
              <a:xfrm>
                <a:off x="3529338" y="4540114"/>
                <a:ext cx="685800" cy="685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3294260" y="5324512"/>
                <a:ext cx="12688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TW" sz="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sz="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TW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  <a:ea typeface="Cambria Math"/>
                            </a:rPr>
                            <m:t>−0.5,−0.5</m:t>
                          </m:r>
                        </m:e>
                      </m:d>
                    </m:oMath>
                  </m:oMathPara>
                </a14:m>
                <a:endParaRPr lang="en-US" altLang="zh-TW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altLang="zh-TW" sz="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sz="800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altLang="zh-TW" sz="80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TW" sz="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  <a:ea typeface="Cambria Math"/>
                            </a:rPr>
                            <m:t>0.308,0.0</m:t>
                          </m:r>
                        </m:e>
                      </m:d>
                    </m:oMath>
                  </m:oMathPara>
                </a14:m>
                <a:endParaRPr lang="en-US" altLang="zh-TW" sz="800" dirty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60" y="5324512"/>
                <a:ext cx="1268880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3294260" y="4629909"/>
                <a:ext cx="1402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TW" sz="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sz="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TW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  <a:ea typeface="Cambria Math"/>
                            </a:rPr>
                            <m:t>−0.5,0.5</m:t>
                          </m:r>
                        </m:e>
                      </m:d>
                    </m:oMath>
                  </m:oMathPara>
                </a14:m>
                <a:endParaRPr lang="en-US" altLang="zh-TW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altLang="zh-TW" sz="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sz="800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altLang="zh-TW" sz="80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TW" sz="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  <a:ea typeface="Cambria Math"/>
                            </a:rPr>
                            <m:t>0.308,0.352</m:t>
                          </m:r>
                        </m:e>
                      </m:d>
                    </m:oMath>
                  </m:oMathPara>
                </a14:m>
                <a:endParaRPr lang="en-US" altLang="zh-TW" sz="800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60" y="4629909"/>
                <a:ext cx="1402888" cy="3385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5064514" y="5324512"/>
                <a:ext cx="1402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TW" sz="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sz="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TW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  <a:ea typeface="Cambria Math"/>
                            </a:rPr>
                            <m:t>0.5,−0.5</m:t>
                          </m:r>
                        </m:e>
                      </m:d>
                    </m:oMath>
                  </m:oMathPara>
                </a14:m>
                <a:endParaRPr lang="en-US" altLang="zh-TW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altLang="zh-TW" sz="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sz="800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altLang="zh-TW" sz="80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TW" sz="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  <a:ea typeface="Cambria Math"/>
                            </a:rPr>
                            <m:t>0.483,0.0</m:t>
                          </m:r>
                        </m:e>
                      </m:d>
                    </m:oMath>
                  </m:oMathPara>
                </a14:m>
                <a:endParaRPr lang="en-US" altLang="zh-TW" sz="800" dirty="0"/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514" y="5324512"/>
                <a:ext cx="1402888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3685998" y="2144251"/>
            <a:ext cx="1389888" cy="704088"/>
            <a:chOff x="3716172" y="2426583"/>
            <a:chExt cx="1389888" cy="704088"/>
          </a:xfrm>
        </p:grpSpPr>
        <p:sp>
          <p:nvSpPr>
            <p:cNvPr id="17" name="Rectangle 16"/>
            <p:cNvSpPr/>
            <p:nvPr/>
          </p:nvSpPr>
          <p:spPr>
            <a:xfrm>
              <a:off x="3716172" y="2426583"/>
              <a:ext cx="1389888" cy="70408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>
              <a:grpSpLocks noChangeAspect="1"/>
            </p:cNvGrpSpPr>
            <p:nvPr/>
          </p:nvGrpSpPr>
          <p:grpSpPr>
            <a:xfrm>
              <a:off x="3726532" y="2438401"/>
              <a:ext cx="1371600" cy="691339"/>
              <a:chOff x="3189728" y="1638799"/>
              <a:chExt cx="2724148" cy="1373075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89728" y="1638799"/>
                <a:ext cx="2724148" cy="1362074"/>
              </a:xfrm>
              <a:prstGeom prst="rect">
                <a:avLst/>
              </a:prstGeom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4039437" y="2525647"/>
                <a:ext cx="445291" cy="48622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44658" y="2498136"/>
                <a:ext cx="609601" cy="4980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2438400" y="2384668"/>
            <a:ext cx="929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/>
              <a:t>Pixel Positions</a:t>
            </a:r>
            <a:endParaRPr lang="zh-TW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467861" y="2793050"/>
                <a:ext cx="38099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861" y="2793050"/>
                <a:ext cx="380999" cy="21544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883005" y="1963599"/>
                <a:ext cx="38099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1023,511</m:t>
                          </m:r>
                        </m:e>
                      </m:d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005" y="1963599"/>
                <a:ext cx="380999" cy="215444"/>
              </a:xfrm>
              <a:prstGeom prst="rect">
                <a:avLst/>
              </a:prstGeom>
              <a:blipFill rotWithShape="1">
                <a:blip r:embed="rId15"/>
                <a:stretch>
                  <a:fillRect l="-15873"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>
                <a:off x="5495053" y="2299218"/>
                <a:ext cx="38099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495,180</m:t>
                          </m:r>
                        </m:e>
                      </m:d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053" y="2299218"/>
                <a:ext cx="380999" cy="215444"/>
              </a:xfrm>
              <a:prstGeom prst="rect">
                <a:avLst/>
              </a:prstGeom>
              <a:blipFill rotWithShape="1">
                <a:blip r:embed="rId16"/>
                <a:stretch>
                  <a:fillRect l="-9524" r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/>
              <p:nvPr/>
            </p:nvSpPr>
            <p:spPr>
              <a:xfrm>
                <a:off x="5446117" y="2475124"/>
                <a:ext cx="38099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315,0</m:t>
                          </m:r>
                        </m:e>
                      </m:d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17" y="2475124"/>
                <a:ext cx="380999" cy="21544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Freeform 161"/>
          <p:cNvSpPr/>
          <p:nvPr/>
        </p:nvSpPr>
        <p:spPr>
          <a:xfrm>
            <a:off x="4124184" y="2582846"/>
            <a:ext cx="1321933" cy="388954"/>
          </a:xfrm>
          <a:custGeom>
            <a:avLst/>
            <a:gdLst>
              <a:gd name="connsiteX0" fmla="*/ 0 w 1281113"/>
              <a:gd name="connsiteY0" fmla="*/ 153345 h 454309"/>
              <a:gd name="connsiteX1" fmla="*/ 376238 w 1281113"/>
              <a:gd name="connsiteY1" fmla="*/ 448620 h 454309"/>
              <a:gd name="connsiteX2" fmla="*/ 1000125 w 1281113"/>
              <a:gd name="connsiteY2" fmla="*/ 324795 h 454309"/>
              <a:gd name="connsiteX3" fmla="*/ 1176338 w 1281113"/>
              <a:gd name="connsiteY3" fmla="*/ 43807 h 454309"/>
              <a:gd name="connsiteX4" fmla="*/ 1281113 w 1281113"/>
              <a:gd name="connsiteY4" fmla="*/ 945 h 454309"/>
              <a:gd name="connsiteX5" fmla="*/ 1281113 w 1281113"/>
              <a:gd name="connsiteY5" fmla="*/ 945 h 454309"/>
              <a:gd name="connsiteX0" fmla="*/ 0 w 1324381"/>
              <a:gd name="connsiteY0" fmla="*/ 104307 h 456928"/>
              <a:gd name="connsiteX1" fmla="*/ 419506 w 1324381"/>
              <a:gd name="connsiteY1" fmla="*/ 448620 h 456928"/>
              <a:gd name="connsiteX2" fmla="*/ 1043393 w 1324381"/>
              <a:gd name="connsiteY2" fmla="*/ 324795 h 456928"/>
              <a:gd name="connsiteX3" fmla="*/ 1219606 w 1324381"/>
              <a:gd name="connsiteY3" fmla="*/ 43807 h 456928"/>
              <a:gd name="connsiteX4" fmla="*/ 1324381 w 1324381"/>
              <a:gd name="connsiteY4" fmla="*/ 945 h 456928"/>
              <a:gd name="connsiteX5" fmla="*/ 1324381 w 1324381"/>
              <a:gd name="connsiteY5" fmla="*/ 945 h 456928"/>
              <a:gd name="connsiteX0" fmla="*/ 0 w 1324381"/>
              <a:gd name="connsiteY0" fmla="*/ 104307 h 456928"/>
              <a:gd name="connsiteX1" fmla="*/ 419506 w 1324381"/>
              <a:gd name="connsiteY1" fmla="*/ 448620 h 456928"/>
              <a:gd name="connsiteX2" fmla="*/ 1043393 w 1324381"/>
              <a:gd name="connsiteY2" fmla="*/ 324795 h 456928"/>
              <a:gd name="connsiteX3" fmla="*/ 1219606 w 1324381"/>
              <a:gd name="connsiteY3" fmla="*/ 43807 h 456928"/>
              <a:gd name="connsiteX4" fmla="*/ 1324381 w 1324381"/>
              <a:gd name="connsiteY4" fmla="*/ 945 h 456928"/>
              <a:gd name="connsiteX5" fmla="*/ 1324381 w 1324381"/>
              <a:gd name="connsiteY5" fmla="*/ 945 h 456928"/>
              <a:gd name="connsiteX0" fmla="*/ 0 w 1324381"/>
              <a:gd name="connsiteY0" fmla="*/ 104307 h 338562"/>
              <a:gd name="connsiteX1" fmla="*/ 508926 w 1324381"/>
              <a:gd name="connsiteY1" fmla="*/ 275547 h 338562"/>
              <a:gd name="connsiteX2" fmla="*/ 1043393 w 1324381"/>
              <a:gd name="connsiteY2" fmla="*/ 324795 h 338562"/>
              <a:gd name="connsiteX3" fmla="*/ 1219606 w 1324381"/>
              <a:gd name="connsiteY3" fmla="*/ 43807 h 338562"/>
              <a:gd name="connsiteX4" fmla="*/ 1324381 w 1324381"/>
              <a:gd name="connsiteY4" fmla="*/ 945 h 338562"/>
              <a:gd name="connsiteX5" fmla="*/ 1324381 w 1324381"/>
              <a:gd name="connsiteY5" fmla="*/ 945 h 338562"/>
              <a:gd name="connsiteX0" fmla="*/ 0 w 1324381"/>
              <a:gd name="connsiteY0" fmla="*/ 104307 h 336108"/>
              <a:gd name="connsiteX1" fmla="*/ 508926 w 1324381"/>
              <a:gd name="connsiteY1" fmla="*/ 275547 h 336108"/>
              <a:gd name="connsiteX2" fmla="*/ 1043393 w 1324381"/>
              <a:gd name="connsiteY2" fmla="*/ 324795 h 336108"/>
              <a:gd name="connsiteX3" fmla="*/ 1219606 w 1324381"/>
              <a:gd name="connsiteY3" fmla="*/ 43807 h 336108"/>
              <a:gd name="connsiteX4" fmla="*/ 1324381 w 1324381"/>
              <a:gd name="connsiteY4" fmla="*/ 945 h 336108"/>
              <a:gd name="connsiteX5" fmla="*/ 1324381 w 1324381"/>
              <a:gd name="connsiteY5" fmla="*/ 945 h 336108"/>
              <a:gd name="connsiteX0" fmla="*/ 0 w 1324381"/>
              <a:gd name="connsiteY0" fmla="*/ 103362 h 278497"/>
              <a:gd name="connsiteX1" fmla="*/ 508926 w 1324381"/>
              <a:gd name="connsiteY1" fmla="*/ 274602 h 278497"/>
              <a:gd name="connsiteX2" fmla="*/ 1069354 w 1324381"/>
              <a:gd name="connsiteY2" fmla="*/ 208468 h 278497"/>
              <a:gd name="connsiteX3" fmla="*/ 1219606 w 1324381"/>
              <a:gd name="connsiteY3" fmla="*/ 42862 h 278497"/>
              <a:gd name="connsiteX4" fmla="*/ 1324381 w 1324381"/>
              <a:gd name="connsiteY4" fmla="*/ 0 h 278497"/>
              <a:gd name="connsiteX5" fmla="*/ 1324381 w 1324381"/>
              <a:gd name="connsiteY5" fmla="*/ 0 h 278497"/>
              <a:gd name="connsiteX0" fmla="*/ 0 w 1324381"/>
              <a:gd name="connsiteY0" fmla="*/ 103362 h 277970"/>
              <a:gd name="connsiteX1" fmla="*/ 508926 w 1324381"/>
              <a:gd name="connsiteY1" fmla="*/ 274602 h 277970"/>
              <a:gd name="connsiteX2" fmla="*/ 1069354 w 1324381"/>
              <a:gd name="connsiteY2" fmla="*/ 208468 h 277970"/>
              <a:gd name="connsiteX3" fmla="*/ 1213837 w 1324381"/>
              <a:gd name="connsiteY3" fmla="*/ 103437 h 277970"/>
              <a:gd name="connsiteX4" fmla="*/ 1324381 w 1324381"/>
              <a:gd name="connsiteY4" fmla="*/ 0 h 277970"/>
              <a:gd name="connsiteX5" fmla="*/ 1324381 w 1324381"/>
              <a:gd name="connsiteY5" fmla="*/ 0 h 277970"/>
              <a:gd name="connsiteX0" fmla="*/ 0 w 1390725"/>
              <a:gd name="connsiteY0" fmla="*/ 103651 h 278259"/>
              <a:gd name="connsiteX1" fmla="*/ 508926 w 1390725"/>
              <a:gd name="connsiteY1" fmla="*/ 274891 h 278259"/>
              <a:gd name="connsiteX2" fmla="*/ 1069354 w 1390725"/>
              <a:gd name="connsiteY2" fmla="*/ 208757 h 278259"/>
              <a:gd name="connsiteX3" fmla="*/ 1213837 w 1390725"/>
              <a:gd name="connsiteY3" fmla="*/ 103726 h 278259"/>
              <a:gd name="connsiteX4" fmla="*/ 1324381 w 1390725"/>
              <a:gd name="connsiteY4" fmla="*/ 289 h 278259"/>
              <a:gd name="connsiteX5" fmla="*/ 1390725 w 1390725"/>
              <a:gd name="connsiteY5" fmla="*/ 75287 h 278259"/>
              <a:gd name="connsiteX0" fmla="*/ 0 w 1390725"/>
              <a:gd name="connsiteY0" fmla="*/ 38418 h 213026"/>
              <a:gd name="connsiteX1" fmla="*/ 508926 w 1390725"/>
              <a:gd name="connsiteY1" fmla="*/ 209658 h 213026"/>
              <a:gd name="connsiteX2" fmla="*/ 1069354 w 1390725"/>
              <a:gd name="connsiteY2" fmla="*/ 143524 h 213026"/>
              <a:gd name="connsiteX3" fmla="*/ 1213837 w 1390725"/>
              <a:gd name="connsiteY3" fmla="*/ 38493 h 213026"/>
              <a:gd name="connsiteX4" fmla="*/ 1324381 w 1390725"/>
              <a:gd name="connsiteY4" fmla="*/ 18707 h 213026"/>
              <a:gd name="connsiteX5" fmla="*/ 1390725 w 1390725"/>
              <a:gd name="connsiteY5" fmla="*/ 10054 h 213026"/>
              <a:gd name="connsiteX0" fmla="*/ 0 w 1390725"/>
              <a:gd name="connsiteY0" fmla="*/ 38418 h 213026"/>
              <a:gd name="connsiteX1" fmla="*/ 508926 w 1390725"/>
              <a:gd name="connsiteY1" fmla="*/ 209658 h 213026"/>
              <a:gd name="connsiteX2" fmla="*/ 1069354 w 1390725"/>
              <a:gd name="connsiteY2" fmla="*/ 143524 h 213026"/>
              <a:gd name="connsiteX3" fmla="*/ 1213837 w 1390725"/>
              <a:gd name="connsiteY3" fmla="*/ 38493 h 213026"/>
              <a:gd name="connsiteX4" fmla="*/ 1324381 w 1390725"/>
              <a:gd name="connsiteY4" fmla="*/ 18707 h 213026"/>
              <a:gd name="connsiteX5" fmla="*/ 1390725 w 1390725"/>
              <a:gd name="connsiteY5" fmla="*/ 10054 h 213026"/>
              <a:gd name="connsiteX0" fmla="*/ 0 w 1428224"/>
              <a:gd name="connsiteY0" fmla="*/ 38418 h 213026"/>
              <a:gd name="connsiteX1" fmla="*/ 508926 w 1428224"/>
              <a:gd name="connsiteY1" fmla="*/ 209658 h 213026"/>
              <a:gd name="connsiteX2" fmla="*/ 1069354 w 1428224"/>
              <a:gd name="connsiteY2" fmla="*/ 143524 h 213026"/>
              <a:gd name="connsiteX3" fmla="*/ 1213837 w 1428224"/>
              <a:gd name="connsiteY3" fmla="*/ 38493 h 213026"/>
              <a:gd name="connsiteX4" fmla="*/ 1324381 w 1428224"/>
              <a:gd name="connsiteY4" fmla="*/ 18707 h 213026"/>
              <a:gd name="connsiteX5" fmla="*/ 1428224 w 1428224"/>
              <a:gd name="connsiteY5" fmla="*/ 10054 h 213026"/>
              <a:gd name="connsiteX0" fmla="*/ 0 w 1428224"/>
              <a:gd name="connsiteY0" fmla="*/ 38418 h 213026"/>
              <a:gd name="connsiteX1" fmla="*/ 508926 w 1428224"/>
              <a:gd name="connsiteY1" fmla="*/ 209658 h 213026"/>
              <a:gd name="connsiteX2" fmla="*/ 1069354 w 1428224"/>
              <a:gd name="connsiteY2" fmla="*/ 143524 h 213026"/>
              <a:gd name="connsiteX3" fmla="*/ 1213837 w 1428224"/>
              <a:gd name="connsiteY3" fmla="*/ 38493 h 213026"/>
              <a:gd name="connsiteX4" fmla="*/ 1324381 w 1428224"/>
              <a:gd name="connsiteY4" fmla="*/ 18707 h 213026"/>
              <a:gd name="connsiteX5" fmla="*/ 1428224 w 1428224"/>
              <a:gd name="connsiteY5" fmla="*/ 10054 h 213026"/>
              <a:gd name="connsiteX0" fmla="*/ 0 w 1428224"/>
              <a:gd name="connsiteY0" fmla="*/ 28364 h 202972"/>
              <a:gd name="connsiteX1" fmla="*/ 508926 w 1428224"/>
              <a:gd name="connsiteY1" fmla="*/ 199604 h 202972"/>
              <a:gd name="connsiteX2" fmla="*/ 1069354 w 1428224"/>
              <a:gd name="connsiteY2" fmla="*/ 133470 h 202972"/>
              <a:gd name="connsiteX3" fmla="*/ 1213837 w 1428224"/>
              <a:gd name="connsiteY3" fmla="*/ 28439 h 202972"/>
              <a:gd name="connsiteX4" fmla="*/ 1428224 w 1428224"/>
              <a:gd name="connsiteY4" fmla="*/ 0 h 202972"/>
              <a:gd name="connsiteX0" fmla="*/ 0 w 1428224"/>
              <a:gd name="connsiteY0" fmla="*/ 28364 h 219699"/>
              <a:gd name="connsiteX1" fmla="*/ 520464 w 1428224"/>
              <a:gd name="connsiteY1" fmla="*/ 216912 h 219699"/>
              <a:gd name="connsiteX2" fmla="*/ 1069354 w 1428224"/>
              <a:gd name="connsiteY2" fmla="*/ 133470 h 219699"/>
              <a:gd name="connsiteX3" fmla="*/ 1213837 w 1428224"/>
              <a:gd name="connsiteY3" fmla="*/ 28439 h 219699"/>
              <a:gd name="connsiteX4" fmla="*/ 1428224 w 1428224"/>
              <a:gd name="connsiteY4" fmla="*/ 0 h 219699"/>
              <a:gd name="connsiteX0" fmla="*/ 0 w 1428224"/>
              <a:gd name="connsiteY0" fmla="*/ 28364 h 216912"/>
              <a:gd name="connsiteX1" fmla="*/ 520464 w 1428224"/>
              <a:gd name="connsiteY1" fmla="*/ 216912 h 216912"/>
              <a:gd name="connsiteX2" fmla="*/ 1069354 w 1428224"/>
              <a:gd name="connsiteY2" fmla="*/ 133470 h 216912"/>
              <a:gd name="connsiteX3" fmla="*/ 1213837 w 1428224"/>
              <a:gd name="connsiteY3" fmla="*/ 28439 h 216912"/>
              <a:gd name="connsiteX4" fmla="*/ 1428224 w 1428224"/>
              <a:gd name="connsiteY4" fmla="*/ 0 h 216912"/>
              <a:gd name="connsiteX0" fmla="*/ 0 w 1428224"/>
              <a:gd name="connsiteY0" fmla="*/ 28364 h 216912"/>
              <a:gd name="connsiteX1" fmla="*/ 520464 w 1428224"/>
              <a:gd name="connsiteY1" fmla="*/ 216912 h 216912"/>
              <a:gd name="connsiteX2" fmla="*/ 1080892 w 1428224"/>
              <a:gd name="connsiteY2" fmla="*/ 150777 h 216912"/>
              <a:gd name="connsiteX3" fmla="*/ 1213837 w 1428224"/>
              <a:gd name="connsiteY3" fmla="*/ 28439 h 216912"/>
              <a:gd name="connsiteX4" fmla="*/ 1428224 w 1428224"/>
              <a:gd name="connsiteY4" fmla="*/ 0 h 216912"/>
              <a:gd name="connsiteX0" fmla="*/ 0 w 1428224"/>
              <a:gd name="connsiteY0" fmla="*/ 28364 h 216912"/>
              <a:gd name="connsiteX1" fmla="*/ 520464 w 1428224"/>
              <a:gd name="connsiteY1" fmla="*/ 216912 h 216912"/>
              <a:gd name="connsiteX2" fmla="*/ 1080892 w 1428224"/>
              <a:gd name="connsiteY2" fmla="*/ 150777 h 216912"/>
              <a:gd name="connsiteX3" fmla="*/ 1213837 w 1428224"/>
              <a:gd name="connsiteY3" fmla="*/ 28439 h 216912"/>
              <a:gd name="connsiteX4" fmla="*/ 1428224 w 1428224"/>
              <a:gd name="connsiteY4" fmla="*/ 0 h 216912"/>
              <a:gd name="connsiteX0" fmla="*/ 0 w 1428224"/>
              <a:gd name="connsiteY0" fmla="*/ 28364 h 216912"/>
              <a:gd name="connsiteX1" fmla="*/ 520464 w 1428224"/>
              <a:gd name="connsiteY1" fmla="*/ 216912 h 216912"/>
              <a:gd name="connsiteX2" fmla="*/ 1080892 w 1428224"/>
              <a:gd name="connsiteY2" fmla="*/ 150777 h 216912"/>
              <a:gd name="connsiteX3" fmla="*/ 1213837 w 1428224"/>
              <a:gd name="connsiteY3" fmla="*/ 28439 h 216912"/>
              <a:gd name="connsiteX4" fmla="*/ 1428224 w 1428224"/>
              <a:gd name="connsiteY4" fmla="*/ 0 h 216912"/>
              <a:gd name="connsiteX0" fmla="*/ 0 w 1428224"/>
              <a:gd name="connsiteY0" fmla="*/ 28364 h 216912"/>
              <a:gd name="connsiteX1" fmla="*/ 520464 w 1428224"/>
              <a:gd name="connsiteY1" fmla="*/ 216912 h 216912"/>
              <a:gd name="connsiteX2" fmla="*/ 1052046 w 1428224"/>
              <a:gd name="connsiteY2" fmla="*/ 90201 h 216912"/>
              <a:gd name="connsiteX3" fmla="*/ 1213837 w 1428224"/>
              <a:gd name="connsiteY3" fmla="*/ 28439 h 216912"/>
              <a:gd name="connsiteX4" fmla="*/ 1428224 w 1428224"/>
              <a:gd name="connsiteY4" fmla="*/ 0 h 216912"/>
              <a:gd name="connsiteX0" fmla="*/ 0 w 1428224"/>
              <a:gd name="connsiteY0" fmla="*/ 31931 h 220479"/>
              <a:gd name="connsiteX1" fmla="*/ 520464 w 1428224"/>
              <a:gd name="connsiteY1" fmla="*/ 220479 h 220479"/>
              <a:gd name="connsiteX2" fmla="*/ 1052046 w 1428224"/>
              <a:gd name="connsiteY2" fmla="*/ 93768 h 220479"/>
              <a:gd name="connsiteX3" fmla="*/ 1173453 w 1428224"/>
              <a:gd name="connsiteY3" fmla="*/ 6046 h 220479"/>
              <a:gd name="connsiteX4" fmla="*/ 1428224 w 1428224"/>
              <a:gd name="connsiteY4" fmla="*/ 3567 h 220479"/>
              <a:gd name="connsiteX0" fmla="*/ 0 w 1428224"/>
              <a:gd name="connsiteY0" fmla="*/ 32568 h 221116"/>
              <a:gd name="connsiteX1" fmla="*/ 520464 w 1428224"/>
              <a:gd name="connsiteY1" fmla="*/ 221116 h 221116"/>
              <a:gd name="connsiteX2" fmla="*/ 1054931 w 1428224"/>
              <a:gd name="connsiteY2" fmla="*/ 103058 h 221116"/>
              <a:gd name="connsiteX3" fmla="*/ 1173453 w 1428224"/>
              <a:gd name="connsiteY3" fmla="*/ 6683 h 221116"/>
              <a:gd name="connsiteX4" fmla="*/ 1428224 w 1428224"/>
              <a:gd name="connsiteY4" fmla="*/ 4204 h 221116"/>
              <a:gd name="connsiteX0" fmla="*/ 0 w 1428224"/>
              <a:gd name="connsiteY0" fmla="*/ 32568 h 221116"/>
              <a:gd name="connsiteX1" fmla="*/ 520464 w 1428224"/>
              <a:gd name="connsiteY1" fmla="*/ 221116 h 221116"/>
              <a:gd name="connsiteX2" fmla="*/ 1054931 w 1428224"/>
              <a:gd name="connsiteY2" fmla="*/ 103058 h 221116"/>
              <a:gd name="connsiteX3" fmla="*/ 1173453 w 1428224"/>
              <a:gd name="connsiteY3" fmla="*/ 6683 h 221116"/>
              <a:gd name="connsiteX4" fmla="*/ 1428224 w 1428224"/>
              <a:gd name="connsiteY4" fmla="*/ 4204 h 221116"/>
              <a:gd name="connsiteX0" fmla="*/ 0 w 1428224"/>
              <a:gd name="connsiteY0" fmla="*/ 32568 h 221116"/>
              <a:gd name="connsiteX1" fmla="*/ 520464 w 1428224"/>
              <a:gd name="connsiteY1" fmla="*/ 221116 h 221116"/>
              <a:gd name="connsiteX2" fmla="*/ 1054931 w 1428224"/>
              <a:gd name="connsiteY2" fmla="*/ 103058 h 221116"/>
              <a:gd name="connsiteX3" fmla="*/ 1173453 w 1428224"/>
              <a:gd name="connsiteY3" fmla="*/ 6683 h 221116"/>
              <a:gd name="connsiteX4" fmla="*/ 1428224 w 1428224"/>
              <a:gd name="connsiteY4" fmla="*/ 4204 h 221116"/>
              <a:gd name="connsiteX0" fmla="*/ 0 w 1428224"/>
              <a:gd name="connsiteY0" fmla="*/ 32568 h 221116"/>
              <a:gd name="connsiteX1" fmla="*/ 520464 w 1428224"/>
              <a:gd name="connsiteY1" fmla="*/ 221116 h 221116"/>
              <a:gd name="connsiteX2" fmla="*/ 1054931 w 1428224"/>
              <a:gd name="connsiteY2" fmla="*/ 103058 h 221116"/>
              <a:gd name="connsiteX3" fmla="*/ 1173453 w 1428224"/>
              <a:gd name="connsiteY3" fmla="*/ 6683 h 221116"/>
              <a:gd name="connsiteX4" fmla="*/ 1428224 w 1428224"/>
              <a:gd name="connsiteY4" fmla="*/ 4204 h 221116"/>
              <a:gd name="connsiteX0" fmla="*/ 0 w 1173453"/>
              <a:gd name="connsiteY0" fmla="*/ 25885 h 214433"/>
              <a:gd name="connsiteX1" fmla="*/ 520464 w 1173453"/>
              <a:gd name="connsiteY1" fmla="*/ 214433 h 214433"/>
              <a:gd name="connsiteX2" fmla="*/ 1054931 w 1173453"/>
              <a:gd name="connsiteY2" fmla="*/ 96375 h 214433"/>
              <a:gd name="connsiteX3" fmla="*/ 1173453 w 1173453"/>
              <a:gd name="connsiteY3" fmla="*/ 0 h 214433"/>
              <a:gd name="connsiteX0" fmla="*/ 0 w 1187876"/>
              <a:gd name="connsiteY0" fmla="*/ 31655 h 220203"/>
              <a:gd name="connsiteX1" fmla="*/ 520464 w 1187876"/>
              <a:gd name="connsiteY1" fmla="*/ 220203 h 220203"/>
              <a:gd name="connsiteX2" fmla="*/ 1054931 w 1187876"/>
              <a:gd name="connsiteY2" fmla="*/ 102145 h 220203"/>
              <a:gd name="connsiteX3" fmla="*/ 1187876 w 1187876"/>
              <a:gd name="connsiteY3" fmla="*/ 0 h 220203"/>
              <a:gd name="connsiteX0" fmla="*/ 0 w 1188423"/>
              <a:gd name="connsiteY0" fmla="*/ 36341 h 224889"/>
              <a:gd name="connsiteX1" fmla="*/ 520464 w 1188423"/>
              <a:gd name="connsiteY1" fmla="*/ 224889 h 224889"/>
              <a:gd name="connsiteX2" fmla="*/ 1054931 w 1188423"/>
              <a:gd name="connsiteY2" fmla="*/ 106831 h 224889"/>
              <a:gd name="connsiteX3" fmla="*/ 1173978 w 1188423"/>
              <a:gd name="connsiteY3" fmla="*/ 8532 h 224889"/>
              <a:gd name="connsiteX4" fmla="*/ 1187876 w 1188423"/>
              <a:gd name="connsiteY4" fmla="*/ 4686 h 224889"/>
              <a:gd name="connsiteX0" fmla="*/ 0 w 1355180"/>
              <a:gd name="connsiteY0" fmla="*/ 38774 h 227322"/>
              <a:gd name="connsiteX1" fmla="*/ 520464 w 1355180"/>
              <a:gd name="connsiteY1" fmla="*/ 227322 h 227322"/>
              <a:gd name="connsiteX2" fmla="*/ 1054931 w 1355180"/>
              <a:gd name="connsiteY2" fmla="*/ 109264 h 227322"/>
              <a:gd name="connsiteX3" fmla="*/ 1173978 w 1355180"/>
              <a:gd name="connsiteY3" fmla="*/ 10965 h 227322"/>
              <a:gd name="connsiteX4" fmla="*/ 1355180 w 1355180"/>
              <a:gd name="connsiteY4" fmla="*/ 1350 h 227322"/>
              <a:gd name="connsiteX0" fmla="*/ 0 w 1355180"/>
              <a:gd name="connsiteY0" fmla="*/ 38774 h 227322"/>
              <a:gd name="connsiteX1" fmla="*/ 520464 w 1355180"/>
              <a:gd name="connsiteY1" fmla="*/ 227322 h 227322"/>
              <a:gd name="connsiteX2" fmla="*/ 1057815 w 1355180"/>
              <a:gd name="connsiteY2" fmla="*/ 143879 h 227322"/>
              <a:gd name="connsiteX3" fmla="*/ 1173978 w 1355180"/>
              <a:gd name="connsiteY3" fmla="*/ 10965 h 227322"/>
              <a:gd name="connsiteX4" fmla="*/ 1355180 w 1355180"/>
              <a:gd name="connsiteY4" fmla="*/ 1350 h 227322"/>
              <a:gd name="connsiteX0" fmla="*/ 0 w 1355180"/>
              <a:gd name="connsiteY0" fmla="*/ 38774 h 227656"/>
              <a:gd name="connsiteX1" fmla="*/ 520464 w 1355180"/>
              <a:gd name="connsiteY1" fmla="*/ 227322 h 227656"/>
              <a:gd name="connsiteX2" fmla="*/ 1057815 w 1355180"/>
              <a:gd name="connsiteY2" fmla="*/ 143879 h 227656"/>
              <a:gd name="connsiteX3" fmla="*/ 1173978 w 1355180"/>
              <a:gd name="connsiteY3" fmla="*/ 10965 h 227656"/>
              <a:gd name="connsiteX4" fmla="*/ 1355180 w 1355180"/>
              <a:gd name="connsiteY4" fmla="*/ 1350 h 227656"/>
              <a:gd name="connsiteX0" fmla="*/ 0 w 1355180"/>
              <a:gd name="connsiteY0" fmla="*/ 43193 h 232075"/>
              <a:gd name="connsiteX1" fmla="*/ 520464 w 1355180"/>
              <a:gd name="connsiteY1" fmla="*/ 231741 h 232075"/>
              <a:gd name="connsiteX2" fmla="*/ 1057815 w 1355180"/>
              <a:gd name="connsiteY2" fmla="*/ 148298 h 232075"/>
              <a:gd name="connsiteX3" fmla="*/ 1173978 w 1355180"/>
              <a:gd name="connsiteY3" fmla="*/ 15384 h 232075"/>
              <a:gd name="connsiteX4" fmla="*/ 1355180 w 1355180"/>
              <a:gd name="connsiteY4" fmla="*/ 0 h 232075"/>
              <a:gd name="connsiteX0" fmla="*/ 0 w 1355180"/>
              <a:gd name="connsiteY0" fmla="*/ 43193 h 232075"/>
              <a:gd name="connsiteX1" fmla="*/ 520464 w 1355180"/>
              <a:gd name="connsiteY1" fmla="*/ 231741 h 232075"/>
              <a:gd name="connsiteX2" fmla="*/ 1124160 w 1355180"/>
              <a:gd name="connsiteY2" fmla="*/ 148297 h 232075"/>
              <a:gd name="connsiteX3" fmla="*/ 1173978 w 1355180"/>
              <a:gd name="connsiteY3" fmla="*/ 15384 h 232075"/>
              <a:gd name="connsiteX4" fmla="*/ 1355180 w 1355180"/>
              <a:gd name="connsiteY4" fmla="*/ 0 h 232075"/>
              <a:gd name="connsiteX0" fmla="*/ 0 w 1355180"/>
              <a:gd name="connsiteY0" fmla="*/ 43193 h 231741"/>
              <a:gd name="connsiteX1" fmla="*/ 520464 w 1355180"/>
              <a:gd name="connsiteY1" fmla="*/ 231741 h 231741"/>
              <a:gd name="connsiteX2" fmla="*/ 1103968 w 1355180"/>
              <a:gd name="connsiteY2" fmla="*/ 117597 h 231741"/>
              <a:gd name="connsiteX3" fmla="*/ 1173978 w 1355180"/>
              <a:gd name="connsiteY3" fmla="*/ 15384 h 231741"/>
              <a:gd name="connsiteX4" fmla="*/ 1355180 w 1355180"/>
              <a:gd name="connsiteY4" fmla="*/ 0 h 231741"/>
              <a:gd name="connsiteX0" fmla="*/ 0 w 1355180"/>
              <a:gd name="connsiteY0" fmla="*/ 121961 h 310509"/>
              <a:gd name="connsiteX1" fmla="*/ 520464 w 1355180"/>
              <a:gd name="connsiteY1" fmla="*/ 310509 h 310509"/>
              <a:gd name="connsiteX2" fmla="*/ 1103968 w 1355180"/>
              <a:gd name="connsiteY2" fmla="*/ 196365 h 310509"/>
              <a:gd name="connsiteX3" fmla="*/ 1179747 w 1355180"/>
              <a:gd name="connsiteY3" fmla="*/ 2054 h 310509"/>
              <a:gd name="connsiteX4" fmla="*/ 1355180 w 1355180"/>
              <a:gd name="connsiteY4" fmla="*/ 78768 h 310509"/>
              <a:gd name="connsiteX0" fmla="*/ 0 w 1358064"/>
              <a:gd name="connsiteY0" fmla="*/ 154477 h 343025"/>
              <a:gd name="connsiteX1" fmla="*/ 520464 w 1358064"/>
              <a:gd name="connsiteY1" fmla="*/ 343025 h 343025"/>
              <a:gd name="connsiteX2" fmla="*/ 1103968 w 1358064"/>
              <a:gd name="connsiteY2" fmla="*/ 228881 h 343025"/>
              <a:gd name="connsiteX3" fmla="*/ 1179747 w 1358064"/>
              <a:gd name="connsiteY3" fmla="*/ 34570 h 343025"/>
              <a:gd name="connsiteX4" fmla="*/ 1358064 w 1358064"/>
              <a:gd name="connsiteY4" fmla="*/ 0 h 343025"/>
              <a:gd name="connsiteX0" fmla="*/ 0 w 1358064"/>
              <a:gd name="connsiteY0" fmla="*/ 156794 h 345342"/>
              <a:gd name="connsiteX1" fmla="*/ 520464 w 1358064"/>
              <a:gd name="connsiteY1" fmla="*/ 345342 h 345342"/>
              <a:gd name="connsiteX2" fmla="*/ 1103968 w 1358064"/>
              <a:gd name="connsiteY2" fmla="*/ 231198 h 345342"/>
              <a:gd name="connsiteX3" fmla="*/ 1176863 w 1358064"/>
              <a:gd name="connsiteY3" fmla="*/ 10025 h 345342"/>
              <a:gd name="connsiteX4" fmla="*/ 1358064 w 1358064"/>
              <a:gd name="connsiteY4" fmla="*/ 2317 h 345342"/>
              <a:gd name="connsiteX0" fmla="*/ 0 w 1358064"/>
              <a:gd name="connsiteY0" fmla="*/ 156794 h 345342"/>
              <a:gd name="connsiteX1" fmla="*/ 520464 w 1358064"/>
              <a:gd name="connsiteY1" fmla="*/ 345342 h 345342"/>
              <a:gd name="connsiteX2" fmla="*/ 991471 w 1358064"/>
              <a:gd name="connsiteY2" fmla="*/ 288759 h 345342"/>
              <a:gd name="connsiteX3" fmla="*/ 1176863 w 1358064"/>
              <a:gd name="connsiteY3" fmla="*/ 10025 h 345342"/>
              <a:gd name="connsiteX4" fmla="*/ 1358064 w 1358064"/>
              <a:gd name="connsiteY4" fmla="*/ 2317 h 345342"/>
              <a:gd name="connsiteX0" fmla="*/ 0 w 1358064"/>
              <a:gd name="connsiteY0" fmla="*/ 156794 h 350423"/>
              <a:gd name="connsiteX1" fmla="*/ 520464 w 1358064"/>
              <a:gd name="connsiteY1" fmla="*/ 345342 h 350423"/>
              <a:gd name="connsiteX2" fmla="*/ 991471 w 1358064"/>
              <a:gd name="connsiteY2" fmla="*/ 288759 h 350423"/>
              <a:gd name="connsiteX3" fmla="*/ 1176863 w 1358064"/>
              <a:gd name="connsiteY3" fmla="*/ 10025 h 350423"/>
              <a:gd name="connsiteX4" fmla="*/ 1358064 w 1358064"/>
              <a:gd name="connsiteY4" fmla="*/ 2317 h 350423"/>
              <a:gd name="connsiteX0" fmla="*/ 0 w 1358064"/>
              <a:gd name="connsiteY0" fmla="*/ 156794 h 345342"/>
              <a:gd name="connsiteX1" fmla="*/ 520464 w 1358064"/>
              <a:gd name="connsiteY1" fmla="*/ 345342 h 345342"/>
              <a:gd name="connsiteX2" fmla="*/ 982817 w 1358064"/>
              <a:gd name="connsiteY2" fmla="*/ 242710 h 345342"/>
              <a:gd name="connsiteX3" fmla="*/ 1176863 w 1358064"/>
              <a:gd name="connsiteY3" fmla="*/ 10025 h 345342"/>
              <a:gd name="connsiteX4" fmla="*/ 1358064 w 1358064"/>
              <a:gd name="connsiteY4" fmla="*/ 2317 h 345342"/>
              <a:gd name="connsiteX0" fmla="*/ 0 w 1358064"/>
              <a:gd name="connsiteY0" fmla="*/ 154477 h 343025"/>
              <a:gd name="connsiteX1" fmla="*/ 520464 w 1358064"/>
              <a:gd name="connsiteY1" fmla="*/ 343025 h 343025"/>
              <a:gd name="connsiteX2" fmla="*/ 982817 w 1358064"/>
              <a:gd name="connsiteY2" fmla="*/ 240393 h 343025"/>
              <a:gd name="connsiteX3" fmla="*/ 1156671 w 1358064"/>
              <a:gd name="connsiteY3" fmla="*/ 76782 h 343025"/>
              <a:gd name="connsiteX4" fmla="*/ 1358064 w 1358064"/>
              <a:gd name="connsiteY4" fmla="*/ 0 h 343025"/>
              <a:gd name="connsiteX0" fmla="*/ 0 w 1358064"/>
              <a:gd name="connsiteY0" fmla="*/ 154477 h 343025"/>
              <a:gd name="connsiteX1" fmla="*/ 520464 w 1358064"/>
              <a:gd name="connsiteY1" fmla="*/ 343025 h 343025"/>
              <a:gd name="connsiteX2" fmla="*/ 1014547 w 1358064"/>
              <a:gd name="connsiteY2" fmla="*/ 255742 h 343025"/>
              <a:gd name="connsiteX3" fmla="*/ 1156671 w 1358064"/>
              <a:gd name="connsiteY3" fmla="*/ 76782 h 343025"/>
              <a:gd name="connsiteX4" fmla="*/ 1358064 w 1358064"/>
              <a:gd name="connsiteY4" fmla="*/ 0 h 343025"/>
              <a:gd name="connsiteX0" fmla="*/ 0 w 1358064"/>
              <a:gd name="connsiteY0" fmla="*/ 154477 h 344446"/>
              <a:gd name="connsiteX1" fmla="*/ 520464 w 1358064"/>
              <a:gd name="connsiteY1" fmla="*/ 343025 h 344446"/>
              <a:gd name="connsiteX2" fmla="*/ 1014547 w 1358064"/>
              <a:gd name="connsiteY2" fmla="*/ 255742 h 344446"/>
              <a:gd name="connsiteX3" fmla="*/ 1156671 w 1358064"/>
              <a:gd name="connsiteY3" fmla="*/ 76782 h 344446"/>
              <a:gd name="connsiteX4" fmla="*/ 1358064 w 1358064"/>
              <a:gd name="connsiteY4" fmla="*/ 0 h 344446"/>
              <a:gd name="connsiteX0" fmla="*/ 0 w 1358064"/>
              <a:gd name="connsiteY0" fmla="*/ 154477 h 343025"/>
              <a:gd name="connsiteX1" fmla="*/ 520464 w 1358064"/>
              <a:gd name="connsiteY1" fmla="*/ 343025 h 343025"/>
              <a:gd name="connsiteX2" fmla="*/ 1014547 w 1358064"/>
              <a:gd name="connsiteY2" fmla="*/ 255742 h 343025"/>
              <a:gd name="connsiteX3" fmla="*/ 1358064 w 1358064"/>
              <a:gd name="connsiteY3" fmla="*/ 0 h 343025"/>
              <a:gd name="connsiteX0" fmla="*/ 0 w 1369603"/>
              <a:gd name="connsiteY0" fmla="*/ 89241 h 277789"/>
              <a:gd name="connsiteX1" fmla="*/ 520464 w 1369603"/>
              <a:gd name="connsiteY1" fmla="*/ 277789 h 277789"/>
              <a:gd name="connsiteX2" fmla="*/ 1014547 w 1369603"/>
              <a:gd name="connsiteY2" fmla="*/ 190506 h 277789"/>
              <a:gd name="connsiteX3" fmla="*/ 1369603 w 1369603"/>
              <a:gd name="connsiteY3" fmla="*/ 0 h 277789"/>
              <a:gd name="connsiteX0" fmla="*/ 0 w 1321933"/>
              <a:gd name="connsiteY0" fmla="*/ 408599 h 597147"/>
              <a:gd name="connsiteX1" fmla="*/ 520464 w 1321933"/>
              <a:gd name="connsiteY1" fmla="*/ 597147 h 597147"/>
              <a:gd name="connsiteX2" fmla="*/ 1014547 w 1321933"/>
              <a:gd name="connsiteY2" fmla="*/ 509864 h 597147"/>
              <a:gd name="connsiteX3" fmla="*/ 1321933 w 1321933"/>
              <a:gd name="connsiteY3" fmla="*/ 0 h 59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1933" h="597147">
                <a:moveTo>
                  <a:pt x="0" y="408599"/>
                </a:moveTo>
                <a:cubicBezTo>
                  <a:pt x="70161" y="585217"/>
                  <a:pt x="342238" y="579629"/>
                  <a:pt x="520464" y="597147"/>
                </a:cubicBezTo>
                <a:cubicBezTo>
                  <a:pt x="710228" y="594473"/>
                  <a:pt x="880969" y="609388"/>
                  <a:pt x="1014547" y="509864"/>
                </a:cubicBezTo>
                <a:cubicBezTo>
                  <a:pt x="1148125" y="410340"/>
                  <a:pt x="1250367" y="53280"/>
                  <a:pt x="1321933" y="0"/>
                </a:cubicBez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 166"/>
          <p:cNvSpPr/>
          <p:nvPr/>
        </p:nvSpPr>
        <p:spPr>
          <a:xfrm>
            <a:off x="4352775" y="3257092"/>
            <a:ext cx="1103518" cy="518670"/>
          </a:xfrm>
          <a:custGeom>
            <a:avLst/>
            <a:gdLst>
              <a:gd name="connsiteX0" fmla="*/ 0 w 1139395"/>
              <a:gd name="connsiteY0" fmla="*/ 513448 h 562471"/>
              <a:gd name="connsiteX1" fmla="*/ 813441 w 1139395"/>
              <a:gd name="connsiteY1" fmla="*/ 524986 h 562471"/>
              <a:gd name="connsiteX2" fmla="*/ 980745 w 1139395"/>
              <a:gd name="connsiteY2" fmla="*/ 98074 h 562471"/>
              <a:gd name="connsiteX3" fmla="*/ 1139395 w 1139395"/>
              <a:gd name="connsiteY3" fmla="*/ 0 h 562471"/>
              <a:gd name="connsiteX4" fmla="*/ 1139395 w 1139395"/>
              <a:gd name="connsiteY4" fmla="*/ 0 h 562471"/>
              <a:gd name="connsiteX0" fmla="*/ 0 w 1145164"/>
              <a:gd name="connsiteY0" fmla="*/ 527870 h 568962"/>
              <a:gd name="connsiteX1" fmla="*/ 819210 w 1145164"/>
              <a:gd name="connsiteY1" fmla="*/ 524986 h 568962"/>
              <a:gd name="connsiteX2" fmla="*/ 986514 w 1145164"/>
              <a:gd name="connsiteY2" fmla="*/ 98074 h 568962"/>
              <a:gd name="connsiteX3" fmla="*/ 1145164 w 1145164"/>
              <a:gd name="connsiteY3" fmla="*/ 0 h 568962"/>
              <a:gd name="connsiteX4" fmla="*/ 1145164 w 1145164"/>
              <a:gd name="connsiteY4" fmla="*/ 0 h 568962"/>
              <a:gd name="connsiteX0" fmla="*/ 0 w 1145164"/>
              <a:gd name="connsiteY0" fmla="*/ 527870 h 559682"/>
              <a:gd name="connsiteX1" fmla="*/ 819210 w 1145164"/>
              <a:gd name="connsiteY1" fmla="*/ 524986 h 559682"/>
              <a:gd name="connsiteX2" fmla="*/ 986514 w 1145164"/>
              <a:gd name="connsiteY2" fmla="*/ 98074 h 559682"/>
              <a:gd name="connsiteX3" fmla="*/ 1145164 w 1145164"/>
              <a:gd name="connsiteY3" fmla="*/ 0 h 559682"/>
              <a:gd name="connsiteX4" fmla="*/ 1145164 w 1145164"/>
              <a:gd name="connsiteY4" fmla="*/ 0 h 559682"/>
              <a:gd name="connsiteX0" fmla="*/ 0 w 1145164"/>
              <a:gd name="connsiteY0" fmla="*/ 531549 h 566761"/>
              <a:gd name="connsiteX1" fmla="*/ 819210 w 1145164"/>
              <a:gd name="connsiteY1" fmla="*/ 528665 h 566761"/>
              <a:gd name="connsiteX2" fmla="*/ 957668 w 1145164"/>
              <a:gd name="connsiteY2" fmla="*/ 55600 h 566761"/>
              <a:gd name="connsiteX3" fmla="*/ 1145164 w 1145164"/>
              <a:gd name="connsiteY3" fmla="*/ 3679 h 566761"/>
              <a:gd name="connsiteX4" fmla="*/ 1145164 w 1145164"/>
              <a:gd name="connsiteY4" fmla="*/ 3679 h 566761"/>
              <a:gd name="connsiteX0" fmla="*/ 0 w 1145164"/>
              <a:gd name="connsiteY0" fmla="*/ 527870 h 555439"/>
              <a:gd name="connsiteX1" fmla="*/ 819210 w 1145164"/>
              <a:gd name="connsiteY1" fmla="*/ 524986 h 555439"/>
              <a:gd name="connsiteX2" fmla="*/ 940360 w 1145164"/>
              <a:gd name="connsiteY2" fmla="*/ 155764 h 555439"/>
              <a:gd name="connsiteX3" fmla="*/ 1145164 w 1145164"/>
              <a:gd name="connsiteY3" fmla="*/ 0 h 555439"/>
              <a:gd name="connsiteX4" fmla="*/ 1145164 w 1145164"/>
              <a:gd name="connsiteY4" fmla="*/ 0 h 555439"/>
              <a:gd name="connsiteX0" fmla="*/ 0 w 1164670"/>
              <a:gd name="connsiteY0" fmla="*/ 539408 h 566977"/>
              <a:gd name="connsiteX1" fmla="*/ 819210 w 1164670"/>
              <a:gd name="connsiteY1" fmla="*/ 536524 h 566977"/>
              <a:gd name="connsiteX2" fmla="*/ 940360 w 1164670"/>
              <a:gd name="connsiteY2" fmla="*/ 167302 h 566977"/>
              <a:gd name="connsiteX3" fmla="*/ 1145164 w 1164670"/>
              <a:gd name="connsiteY3" fmla="*/ 11538 h 566977"/>
              <a:gd name="connsiteX4" fmla="*/ 1159587 w 1164670"/>
              <a:gd name="connsiteY4" fmla="*/ 11538 h 566977"/>
              <a:gd name="connsiteX0" fmla="*/ 0 w 1145164"/>
              <a:gd name="connsiteY0" fmla="*/ 527870 h 555439"/>
              <a:gd name="connsiteX1" fmla="*/ 819210 w 1145164"/>
              <a:gd name="connsiteY1" fmla="*/ 524986 h 555439"/>
              <a:gd name="connsiteX2" fmla="*/ 940360 w 1145164"/>
              <a:gd name="connsiteY2" fmla="*/ 155764 h 555439"/>
              <a:gd name="connsiteX3" fmla="*/ 1145164 w 1145164"/>
              <a:gd name="connsiteY3" fmla="*/ 0 h 555439"/>
              <a:gd name="connsiteX0" fmla="*/ 0 w 1133626"/>
              <a:gd name="connsiteY0" fmla="*/ 496140 h 523709"/>
              <a:gd name="connsiteX1" fmla="*/ 819210 w 1133626"/>
              <a:gd name="connsiteY1" fmla="*/ 493256 h 523709"/>
              <a:gd name="connsiteX2" fmla="*/ 940360 w 1133626"/>
              <a:gd name="connsiteY2" fmla="*/ 124034 h 523709"/>
              <a:gd name="connsiteX3" fmla="*/ 1133626 w 1133626"/>
              <a:gd name="connsiteY3" fmla="*/ 0 h 523709"/>
              <a:gd name="connsiteX0" fmla="*/ 0 w 1107665"/>
              <a:gd name="connsiteY0" fmla="*/ 487487 h 515056"/>
              <a:gd name="connsiteX1" fmla="*/ 819210 w 1107665"/>
              <a:gd name="connsiteY1" fmla="*/ 484603 h 515056"/>
              <a:gd name="connsiteX2" fmla="*/ 940360 w 1107665"/>
              <a:gd name="connsiteY2" fmla="*/ 115381 h 515056"/>
              <a:gd name="connsiteX3" fmla="*/ 1107665 w 1107665"/>
              <a:gd name="connsiteY3" fmla="*/ 0 h 515056"/>
              <a:gd name="connsiteX0" fmla="*/ 0 w 1119203"/>
              <a:gd name="connsiteY0" fmla="*/ 490372 h 517941"/>
              <a:gd name="connsiteX1" fmla="*/ 819210 w 1119203"/>
              <a:gd name="connsiteY1" fmla="*/ 487488 h 517941"/>
              <a:gd name="connsiteX2" fmla="*/ 940360 w 1119203"/>
              <a:gd name="connsiteY2" fmla="*/ 118266 h 517941"/>
              <a:gd name="connsiteX3" fmla="*/ 1119203 w 1119203"/>
              <a:gd name="connsiteY3" fmla="*/ 0 h 517941"/>
              <a:gd name="connsiteX0" fmla="*/ 0 w 1119203"/>
              <a:gd name="connsiteY0" fmla="*/ 490372 h 517941"/>
              <a:gd name="connsiteX1" fmla="*/ 819210 w 1119203"/>
              <a:gd name="connsiteY1" fmla="*/ 487488 h 517941"/>
              <a:gd name="connsiteX2" fmla="*/ 940360 w 1119203"/>
              <a:gd name="connsiteY2" fmla="*/ 118266 h 517941"/>
              <a:gd name="connsiteX3" fmla="*/ 1119203 w 1119203"/>
              <a:gd name="connsiteY3" fmla="*/ 0 h 517941"/>
              <a:gd name="connsiteX0" fmla="*/ 0 w 1122087"/>
              <a:gd name="connsiteY0" fmla="*/ 438451 h 503820"/>
              <a:gd name="connsiteX1" fmla="*/ 822094 w 1122087"/>
              <a:gd name="connsiteY1" fmla="*/ 487488 h 503820"/>
              <a:gd name="connsiteX2" fmla="*/ 943244 w 1122087"/>
              <a:gd name="connsiteY2" fmla="*/ 118266 h 503820"/>
              <a:gd name="connsiteX3" fmla="*/ 1122087 w 1122087"/>
              <a:gd name="connsiteY3" fmla="*/ 0 h 503820"/>
              <a:gd name="connsiteX0" fmla="*/ 0 w 1142279"/>
              <a:gd name="connsiteY0" fmla="*/ 435566 h 503281"/>
              <a:gd name="connsiteX1" fmla="*/ 842286 w 1142279"/>
              <a:gd name="connsiteY1" fmla="*/ 487488 h 503281"/>
              <a:gd name="connsiteX2" fmla="*/ 963436 w 1142279"/>
              <a:gd name="connsiteY2" fmla="*/ 118266 h 503281"/>
              <a:gd name="connsiteX3" fmla="*/ 1142279 w 1142279"/>
              <a:gd name="connsiteY3" fmla="*/ 0 h 503281"/>
              <a:gd name="connsiteX0" fmla="*/ 0 w 1142279"/>
              <a:gd name="connsiteY0" fmla="*/ 435566 h 463165"/>
              <a:gd name="connsiteX1" fmla="*/ 842286 w 1142279"/>
              <a:gd name="connsiteY1" fmla="*/ 438451 h 463165"/>
              <a:gd name="connsiteX2" fmla="*/ 963436 w 1142279"/>
              <a:gd name="connsiteY2" fmla="*/ 118266 h 463165"/>
              <a:gd name="connsiteX3" fmla="*/ 1142279 w 1142279"/>
              <a:gd name="connsiteY3" fmla="*/ 0 h 463165"/>
              <a:gd name="connsiteX0" fmla="*/ 0 w 1142279"/>
              <a:gd name="connsiteY0" fmla="*/ 435566 h 447109"/>
              <a:gd name="connsiteX1" fmla="*/ 842286 w 1142279"/>
              <a:gd name="connsiteY1" fmla="*/ 412490 h 447109"/>
              <a:gd name="connsiteX2" fmla="*/ 963436 w 1142279"/>
              <a:gd name="connsiteY2" fmla="*/ 118266 h 447109"/>
              <a:gd name="connsiteX3" fmla="*/ 1142279 w 1142279"/>
              <a:gd name="connsiteY3" fmla="*/ 0 h 447109"/>
              <a:gd name="connsiteX0" fmla="*/ 0 w 1198616"/>
              <a:gd name="connsiteY0" fmla="*/ 548241 h 559784"/>
              <a:gd name="connsiteX1" fmla="*/ 842286 w 1198616"/>
              <a:gd name="connsiteY1" fmla="*/ 525165 h 559784"/>
              <a:gd name="connsiteX2" fmla="*/ 963436 w 1198616"/>
              <a:gd name="connsiteY2" fmla="*/ 230941 h 559784"/>
              <a:gd name="connsiteX3" fmla="*/ 1198616 w 1198616"/>
              <a:gd name="connsiteY3" fmla="*/ 0 h 559784"/>
              <a:gd name="connsiteX0" fmla="*/ 0 w 1198616"/>
              <a:gd name="connsiteY0" fmla="*/ 548241 h 559784"/>
              <a:gd name="connsiteX1" fmla="*/ 834971 w 1198616"/>
              <a:gd name="connsiteY1" fmla="*/ 525165 h 559784"/>
              <a:gd name="connsiteX2" fmla="*/ 963436 w 1198616"/>
              <a:gd name="connsiteY2" fmla="*/ 230941 h 559784"/>
              <a:gd name="connsiteX3" fmla="*/ 1198616 w 1198616"/>
              <a:gd name="connsiteY3" fmla="*/ 0 h 559784"/>
              <a:gd name="connsiteX0" fmla="*/ 0 w 1198616"/>
              <a:gd name="connsiteY0" fmla="*/ 548241 h 603006"/>
              <a:gd name="connsiteX1" fmla="*/ 834971 w 1198616"/>
              <a:gd name="connsiteY1" fmla="*/ 525165 h 603006"/>
              <a:gd name="connsiteX2" fmla="*/ 963436 w 1198616"/>
              <a:gd name="connsiteY2" fmla="*/ 230941 h 603006"/>
              <a:gd name="connsiteX3" fmla="*/ 1198616 w 1198616"/>
              <a:gd name="connsiteY3" fmla="*/ 0 h 603006"/>
              <a:gd name="connsiteX0" fmla="*/ 0 w 1198616"/>
              <a:gd name="connsiteY0" fmla="*/ 548241 h 562561"/>
              <a:gd name="connsiteX1" fmla="*/ 834971 w 1198616"/>
              <a:gd name="connsiteY1" fmla="*/ 525165 h 562561"/>
              <a:gd name="connsiteX2" fmla="*/ 897599 w 1198616"/>
              <a:gd name="connsiteY2" fmla="*/ 187049 h 562561"/>
              <a:gd name="connsiteX3" fmla="*/ 1198616 w 1198616"/>
              <a:gd name="connsiteY3" fmla="*/ 0 h 562561"/>
              <a:gd name="connsiteX0" fmla="*/ 0 w 1103518"/>
              <a:gd name="connsiteY0" fmla="*/ 504350 h 518670"/>
              <a:gd name="connsiteX1" fmla="*/ 834971 w 1103518"/>
              <a:gd name="connsiteY1" fmla="*/ 481274 h 518670"/>
              <a:gd name="connsiteX2" fmla="*/ 897599 w 1103518"/>
              <a:gd name="connsiteY2" fmla="*/ 143158 h 518670"/>
              <a:gd name="connsiteX3" fmla="*/ 1103518 w 1103518"/>
              <a:gd name="connsiteY3" fmla="*/ 0 h 51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3518" h="518670">
                <a:moveTo>
                  <a:pt x="0" y="504350"/>
                </a:moveTo>
                <a:cubicBezTo>
                  <a:pt x="345184" y="513003"/>
                  <a:pt x="685371" y="541473"/>
                  <a:pt x="834971" y="481274"/>
                </a:cubicBezTo>
                <a:cubicBezTo>
                  <a:pt x="984571" y="421075"/>
                  <a:pt x="852841" y="223370"/>
                  <a:pt x="897599" y="143158"/>
                </a:cubicBezTo>
                <a:cubicBezTo>
                  <a:pt x="942357" y="62946"/>
                  <a:pt x="1058326" y="5769"/>
                  <a:pt x="1103518" y="0"/>
                </a:cubicBez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 167"/>
          <p:cNvSpPr/>
          <p:nvPr/>
        </p:nvSpPr>
        <p:spPr>
          <a:xfrm>
            <a:off x="4118043" y="4014301"/>
            <a:ext cx="1317252" cy="169096"/>
          </a:xfrm>
          <a:custGeom>
            <a:avLst/>
            <a:gdLst>
              <a:gd name="connsiteX0" fmla="*/ 0 w 1281113"/>
              <a:gd name="connsiteY0" fmla="*/ 153345 h 454309"/>
              <a:gd name="connsiteX1" fmla="*/ 376238 w 1281113"/>
              <a:gd name="connsiteY1" fmla="*/ 448620 h 454309"/>
              <a:gd name="connsiteX2" fmla="*/ 1000125 w 1281113"/>
              <a:gd name="connsiteY2" fmla="*/ 324795 h 454309"/>
              <a:gd name="connsiteX3" fmla="*/ 1176338 w 1281113"/>
              <a:gd name="connsiteY3" fmla="*/ 43807 h 454309"/>
              <a:gd name="connsiteX4" fmla="*/ 1281113 w 1281113"/>
              <a:gd name="connsiteY4" fmla="*/ 945 h 454309"/>
              <a:gd name="connsiteX5" fmla="*/ 1281113 w 1281113"/>
              <a:gd name="connsiteY5" fmla="*/ 945 h 454309"/>
              <a:gd name="connsiteX0" fmla="*/ 0 w 1324381"/>
              <a:gd name="connsiteY0" fmla="*/ 104307 h 456928"/>
              <a:gd name="connsiteX1" fmla="*/ 419506 w 1324381"/>
              <a:gd name="connsiteY1" fmla="*/ 448620 h 456928"/>
              <a:gd name="connsiteX2" fmla="*/ 1043393 w 1324381"/>
              <a:gd name="connsiteY2" fmla="*/ 324795 h 456928"/>
              <a:gd name="connsiteX3" fmla="*/ 1219606 w 1324381"/>
              <a:gd name="connsiteY3" fmla="*/ 43807 h 456928"/>
              <a:gd name="connsiteX4" fmla="*/ 1324381 w 1324381"/>
              <a:gd name="connsiteY4" fmla="*/ 945 h 456928"/>
              <a:gd name="connsiteX5" fmla="*/ 1324381 w 1324381"/>
              <a:gd name="connsiteY5" fmla="*/ 945 h 456928"/>
              <a:gd name="connsiteX0" fmla="*/ 0 w 1324381"/>
              <a:gd name="connsiteY0" fmla="*/ 104307 h 456928"/>
              <a:gd name="connsiteX1" fmla="*/ 419506 w 1324381"/>
              <a:gd name="connsiteY1" fmla="*/ 448620 h 456928"/>
              <a:gd name="connsiteX2" fmla="*/ 1043393 w 1324381"/>
              <a:gd name="connsiteY2" fmla="*/ 324795 h 456928"/>
              <a:gd name="connsiteX3" fmla="*/ 1219606 w 1324381"/>
              <a:gd name="connsiteY3" fmla="*/ 43807 h 456928"/>
              <a:gd name="connsiteX4" fmla="*/ 1324381 w 1324381"/>
              <a:gd name="connsiteY4" fmla="*/ 945 h 456928"/>
              <a:gd name="connsiteX5" fmla="*/ 1324381 w 1324381"/>
              <a:gd name="connsiteY5" fmla="*/ 945 h 456928"/>
              <a:gd name="connsiteX0" fmla="*/ 0 w 1324381"/>
              <a:gd name="connsiteY0" fmla="*/ 104307 h 338562"/>
              <a:gd name="connsiteX1" fmla="*/ 508926 w 1324381"/>
              <a:gd name="connsiteY1" fmla="*/ 275547 h 338562"/>
              <a:gd name="connsiteX2" fmla="*/ 1043393 w 1324381"/>
              <a:gd name="connsiteY2" fmla="*/ 324795 h 338562"/>
              <a:gd name="connsiteX3" fmla="*/ 1219606 w 1324381"/>
              <a:gd name="connsiteY3" fmla="*/ 43807 h 338562"/>
              <a:gd name="connsiteX4" fmla="*/ 1324381 w 1324381"/>
              <a:gd name="connsiteY4" fmla="*/ 945 h 338562"/>
              <a:gd name="connsiteX5" fmla="*/ 1324381 w 1324381"/>
              <a:gd name="connsiteY5" fmla="*/ 945 h 338562"/>
              <a:gd name="connsiteX0" fmla="*/ 0 w 1324381"/>
              <a:gd name="connsiteY0" fmla="*/ 104307 h 336108"/>
              <a:gd name="connsiteX1" fmla="*/ 508926 w 1324381"/>
              <a:gd name="connsiteY1" fmla="*/ 275547 h 336108"/>
              <a:gd name="connsiteX2" fmla="*/ 1043393 w 1324381"/>
              <a:gd name="connsiteY2" fmla="*/ 324795 h 336108"/>
              <a:gd name="connsiteX3" fmla="*/ 1219606 w 1324381"/>
              <a:gd name="connsiteY3" fmla="*/ 43807 h 336108"/>
              <a:gd name="connsiteX4" fmla="*/ 1324381 w 1324381"/>
              <a:gd name="connsiteY4" fmla="*/ 945 h 336108"/>
              <a:gd name="connsiteX5" fmla="*/ 1324381 w 1324381"/>
              <a:gd name="connsiteY5" fmla="*/ 945 h 336108"/>
              <a:gd name="connsiteX0" fmla="*/ 0 w 1324381"/>
              <a:gd name="connsiteY0" fmla="*/ 103362 h 278497"/>
              <a:gd name="connsiteX1" fmla="*/ 508926 w 1324381"/>
              <a:gd name="connsiteY1" fmla="*/ 274602 h 278497"/>
              <a:gd name="connsiteX2" fmla="*/ 1069354 w 1324381"/>
              <a:gd name="connsiteY2" fmla="*/ 208468 h 278497"/>
              <a:gd name="connsiteX3" fmla="*/ 1219606 w 1324381"/>
              <a:gd name="connsiteY3" fmla="*/ 42862 h 278497"/>
              <a:gd name="connsiteX4" fmla="*/ 1324381 w 1324381"/>
              <a:gd name="connsiteY4" fmla="*/ 0 h 278497"/>
              <a:gd name="connsiteX5" fmla="*/ 1324381 w 1324381"/>
              <a:gd name="connsiteY5" fmla="*/ 0 h 278497"/>
              <a:gd name="connsiteX0" fmla="*/ 0 w 1324381"/>
              <a:gd name="connsiteY0" fmla="*/ 103362 h 277970"/>
              <a:gd name="connsiteX1" fmla="*/ 508926 w 1324381"/>
              <a:gd name="connsiteY1" fmla="*/ 274602 h 277970"/>
              <a:gd name="connsiteX2" fmla="*/ 1069354 w 1324381"/>
              <a:gd name="connsiteY2" fmla="*/ 208468 h 277970"/>
              <a:gd name="connsiteX3" fmla="*/ 1213837 w 1324381"/>
              <a:gd name="connsiteY3" fmla="*/ 103437 h 277970"/>
              <a:gd name="connsiteX4" fmla="*/ 1324381 w 1324381"/>
              <a:gd name="connsiteY4" fmla="*/ 0 h 277970"/>
              <a:gd name="connsiteX5" fmla="*/ 1324381 w 1324381"/>
              <a:gd name="connsiteY5" fmla="*/ 0 h 277970"/>
              <a:gd name="connsiteX0" fmla="*/ 0 w 1390725"/>
              <a:gd name="connsiteY0" fmla="*/ 103651 h 278259"/>
              <a:gd name="connsiteX1" fmla="*/ 508926 w 1390725"/>
              <a:gd name="connsiteY1" fmla="*/ 274891 h 278259"/>
              <a:gd name="connsiteX2" fmla="*/ 1069354 w 1390725"/>
              <a:gd name="connsiteY2" fmla="*/ 208757 h 278259"/>
              <a:gd name="connsiteX3" fmla="*/ 1213837 w 1390725"/>
              <a:gd name="connsiteY3" fmla="*/ 103726 h 278259"/>
              <a:gd name="connsiteX4" fmla="*/ 1324381 w 1390725"/>
              <a:gd name="connsiteY4" fmla="*/ 289 h 278259"/>
              <a:gd name="connsiteX5" fmla="*/ 1390725 w 1390725"/>
              <a:gd name="connsiteY5" fmla="*/ 75287 h 278259"/>
              <a:gd name="connsiteX0" fmla="*/ 0 w 1390725"/>
              <a:gd name="connsiteY0" fmla="*/ 38418 h 213026"/>
              <a:gd name="connsiteX1" fmla="*/ 508926 w 1390725"/>
              <a:gd name="connsiteY1" fmla="*/ 209658 h 213026"/>
              <a:gd name="connsiteX2" fmla="*/ 1069354 w 1390725"/>
              <a:gd name="connsiteY2" fmla="*/ 143524 h 213026"/>
              <a:gd name="connsiteX3" fmla="*/ 1213837 w 1390725"/>
              <a:gd name="connsiteY3" fmla="*/ 38493 h 213026"/>
              <a:gd name="connsiteX4" fmla="*/ 1324381 w 1390725"/>
              <a:gd name="connsiteY4" fmla="*/ 18707 h 213026"/>
              <a:gd name="connsiteX5" fmla="*/ 1390725 w 1390725"/>
              <a:gd name="connsiteY5" fmla="*/ 10054 h 213026"/>
              <a:gd name="connsiteX0" fmla="*/ 0 w 1390725"/>
              <a:gd name="connsiteY0" fmla="*/ 38418 h 213026"/>
              <a:gd name="connsiteX1" fmla="*/ 508926 w 1390725"/>
              <a:gd name="connsiteY1" fmla="*/ 209658 h 213026"/>
              <a:gd name="connsiteX2" fmla="*/ 1069354 w 1390725"/>
              <a:gd name="connsiteY2" fmla="*/ 143524 h 213026"/>
              <a:gd name="connsiteX3" fmla="*/ 1213837 w 1390725"/>
              <a:gd name="connsiteY3" fmla="*/ 38493 h 213026"/>
              <a:gd name="connsiteX4" fmla="*/ 1324381 w 1390725"/>
              <a:gd name="connsiteY4" fmla="*/ 18707 h 213026"/>
              <a:gd name="connsiteX5" fmla="*/ 1390725 w 1390725"/>
              <a:gd name="connsiteY5" fmla="*/ 10054 h 213026"/>
              <a:gd name="connsiteX0" fmla="*/ 0 w 1428224"/>
              <a:gd name="connsiteY0" fmla="*/ 38418 h 213026"/>
              <a:gd name="connsiteX1" fmla="*/ 508926 w 1428224"/>
              <a:gd name="connsiteY1" fmla="*/ 209658 h 213026"/>
              <a:gd name="connsiteX2" fmla="*/ 1069354 w 1428224"/>
              <a:gd name="connsiteY2" fmla="*/ 143524 h 213026"/>
              <a:gd name="connsiteX3" fmla="*/ 1213837 w 1428224"/>
              <a:gd name="connsiteY3" fmla="*/ 38493 h 213026"/>
              <a:gd name="connsiteX4" fmla="*/ 1324381 w 1428224"/>
              <a:gd name="connsiteY4" fmla="*/ 18707 h 213026"/>
              <a:gd name="connsiteX5" fmla="*/ 1428224 w 1428224"/>
              <a:gd name="connsiteY5" fmla="*/ 10054 h 213026"/>
              <a:gd name="connsiteX0" fmla="*/ 0 w 1428224"/>
              <a:gd name="connsiteY0" fmla="*/ 38418 h 213026"/>
              <a:gd name="connsiteX1" fmla="*/ 508926 w 1428224"/>
              <a:gd name="connsiteY1" fmla="*/ 209658 h 213026"/>
              <a:gd name="connsiteX2" fmla="*/ 1069354 w 1428224"/>
              <a:gd name="connsiteY2" fmla="*/ 143524 h 213026"/>
              <a:gd name="connsiteX3" fmla="*/ 1213837 w 1428224"/>
              <a:gd name="connsiteY3" fmla="*/ 38493 h 213026"/>
              <a:gd name="connsiteX4" fmla="*/ 1324381 w 1428224"/>
              <a:gd name="connsiteY4" fmla="*/ 18707 h 213026"/>
              <a:gd name="connsiteX5" fmla="*/ 1428224 w 1428224"/>
              <a:gd name="connsiteY5" fmla="*/ 10054 h 213026"/>
              <a:gd name="connsiteX0" fmla="*/ 0 w 1428224"/>
              <a:gd name="connsiteY0" fmla="*/ 28364 h 202972"/>
              <a:gd name="connsiteX1" fmla="*/ 508926 w 1428224"/>
              <a:gd name="connsiteY1" fmla="*/ 199604 h 202972"/>
              <a:gd name="connsiteX2" fmla="*/ 1069354 w 1428224"/>
              <a:gd name="connsiteY2" fmla="*/ 133470 h 202972"/>
              <a:gd name="connsiteX3" fmla="*/ 1213837 w 1428224"/>
              <a:gd name="connsiteY3" fmla="*/ 28439 h 202972"/>
              <a:gd name="connsiteX4" fmla="*/ 1428224 w 1428224"/>
              <a:gd name="connsiteY4" fmla="*/ 0 h 202972"/>
              <a:gd name="connsiteX0" fmla="*/ 0 w 1428224"/>
              <a:gd name="connsiteY0" fmla="*/ 28364 h 219699"/>
              <a:gd name="connsiteX1" fmla="*/ 520464 w 1428224"/>
              <a:gd name="connsiteY1" fmla="*/ 216912 h 219699"/>
              <a:gd name="connsiteX2" fmla="*/ 1069354 w 1428224"/>
              <a:gd name="connsiteY2" fmla="*/ 133470 h 219699"/>
              <a:gd name="connsiteX3" fmla="*/ 1213837 w 1428224"/>
              <a:gd name="connsiteY3" fmla="*/ 28439 h 219699"/>
              <a:gd name="connsiteX4" fmla="*/ 1428224 w 1428224"/>
              <a:gd name="connsiteY4" fmla="*/ 0 h 219699"/>
              <a:gd name="connsiteX0" fmla="*/ 0 w 1428224"/>
              <a:gd name="connsiteY0" fmla="*/ 28364 h 216912"/>
              <a:gd name="connsiteX1" fmla="*/ 520464 w 1428224"/>
              <a:gd name="connsiteY1" fmla="*/ 216912 h 216912"/>
              <a:gd name="connsiteX2" fmla="*/ 1069354 w 1428224"/>
              <a:gd name="connsiteY2" fmla="*/ 133470 h 216912"/>
              <a:gd name="connsiteX3" fmla="*/ 1213837 w 1428224"/>
              <a:gd name="connsiteY3" fmla="*/ 28439 h 216912"/>
              <a:gd name="connsiteX4" fmla="*/ 1428224 w 1428224"/>
              <a:gd name="connsiteY4" fmla="*/ 0 h 216912"/>
              <a:gd name="connsiteX0" fmla="*/ 0 w 1428224"/>
              <a:gd name="connsiteY0" fmla="*/ 28364 h 216912"/>
              <a:gd name="connsiteX1" fmla="*/ 520464 w 1428224"/>
              <a:gd name="connsiteY1" fmla="*/ 216912 h 216912"/>
              <a:gd name="connsiteX2" fmla="*/ 1080892 w 1428224"/>
              <a:gd name="connsiteY2" fmla="*/ 150777 h 216912"/>
              <a:gd name="connsiteX3" fmla="*/ 1213837 w 1428224"/>
              <a:gd name="connsiteY3" fmla="*/ 28439 h 216912"/>
              <a:gd name="connsiteX4" fmla="*/ 1428224 w 1428224"/>
              <a:gd name="connsiteY4" fmla="*/ 0 h 216912"/>
              <a:gd name="connsiteX0" fmla="*/ 0 w 1428224"/>
              <a:gd name="connsiteY0" fmla="*/ 28364 h 216912"/>
              <a:gd name="connsiteX1" fmla="*/ 520464 w 1428224"/>
              <a:gd name="connsiteY1" fmla="*/ 216912 h 216912"/>
              <a:gd name="connsiteX2" fmla="*/ 1080892 w 1428224"/>
              <a:gd name="connsiteY2" fmla="*/ 150777 h 216912"/>
              <a:gd name="connsiteX3" fmla="*/ 1213837 w 1428224"/>
              <a:gd name="connsiteY3" fmla="*/ 28439 h 216912"/>
              <a:gd name="connsiteX4" fmla="*/ 1428224 w 1428224"/>
              <a:gd name="connsiteY4" fmla="*/ 0 h 216912"/>
              <a:gd name="connsiteX0" fmla="*/ 0 w 1428224"/>
              <a:gd name="connsiteY0" fmla="*/ 28364 h 216912"/>
              <a:gd name="connsiteX1" fmla="*/ 520464 w 1428224"/>
              <a:gd name="connsiteY1" fmla="*/ 216912 h 216912"/>
              <a:gd name="connsiteX2" fmla="*/ 1080892 w 1428224"/>
              <a:gd name="connsiteY2" fmla="*/ 150777 h 216912"/>
              <a:gd name="connsiteX3" fmla="*/ 1213837 w 1428224"/>
              <a:gd name="connsiteY3" fmla="*/ 28439 h 216912"/>
              <a:gd name="connsiteX4" fmla="*/ 1428224 w 1428224"/>
              <a:gd name="connsiteY4" fmla="*/ 0 h 216912"/>
              <a:gd name="connsiteX0" fmla="*/ 0 w 1428224"/>
              <a:gd name="connsiteY0" fmla="*/ 28364 h 216912"/>
              <a:gd name="connsiteX1" fmla="*/ 520464 w 1428224"/>
              <a:gd name="connsiteY1" fmla="*/ 216912 h 216912"/>
              <a:gd name="connsiteX2" fmla="*/ 1052046 w 1428224"/>
              <a:gd name="connsiteY2" fmla="*/ 90201 h 216912"/>
              <a:gd name="connsiteX3" fmla="*/ 1213837 w 1428224"/>
              <a:gd name="connsiteY3" fmla="*/ 28439 h 216912"/>
              <a:gd name="connsiteX4" fmla="*/ 1428224 w 1428224"/>
              <a:gd name="connsiteY4" fmla="*/ 0 h 216912"/>
              <a:gd name="connsiteX0" fmla="*/ 0 w 1428224"/>
              <a:gd name="connsiteY0" fmla="*/ 31931 h 220479"/>
              <a:gd name="connsiteX1" fmla="*/ 520464 w 1428224"/>
              <a:gd name="connsiteY1" fmla="*/ 220479 h 220479"/>
              <a:gd name="connsiteX2" fmla="*/ 1052046 w 1428224"/>
              <a:gd name="connsiteY2" fmla="*/ 93768 h 220479"/>
              <a:gd name="connsiteX3" fmla="*/ 1173453 w 1428224"/>
              <a:gd name="connsiteY3" fmla="*/ 6046 h 220479"/>
              <a:gd name="connsiteX4" fmla="*/ 1428224 w 1428224"/>
              <a:gd name="connsiteY4" fmla="*/ 3567 h 220479"/>
              <a:gd name="connsiteX0" fmla="*/ 0 w 1428224"/>
              <a:gd name="connsiteY0" fmla="*/ 32568 h 221116"/>
              <a:gd name="connsiteX1" fmla="*/ 520464 w 1428224"/>
              <a:gd name="connsiteY1" fmla="*/ 221116 h 221116"/>
              <a:gd name="connsiteX2" fmla="*/ 1054931 w 1428224"/>
              <a:gd name="connsiteY2" fmla="*/ 103058 h 221116"/>
              <a:gd name="connsiteX3" fmla="*/ 1173453 w 1428224"/>
              <a:gd name="connsiteY3" fmla="*/ 6683 h 221116"/>
              <a:gd name="connsiteX4" fmla="*/ 1428224 w 1428224"/>
              <a:gd name="connsiteY4" fmla="*/ 4204 h 221116"/>
              <a:gd name="connsiteX0" fmla="*/ 0 w 1428224"/>
              <a:gd name="connsiteY0" fmla="*/ 32568 h 221116"/>
              <a:gd name="connsiteX1" fmla="*/ 520464 w 1428224"/>
              <a:gd name="connsiteY1" fmla="*/ 221116 h 221116"/>
              <a:gd name="connsiteX2" fmla="*/ 1054931 w 1428224"/>
              <a:gd name="connsiteY2" fmla="*/ 103058 h 221116"/>
              <a:gd name="connsiteX3" fmla="*/ 1173453 w 1428224"/>
              <a:gd name="connsiteY3" fmla="*/ 6683 h 221116"/>
              <a:gd name="connsiteX4" fmla="*/ 1428224 w 1428224"/>
              <a:gd name="connsiteY4" fmla="*/ 4204 h 221116"/>
              <a:gd name="connsiteX0" fmla="*/ 0 w 1428224"/>
              <a:gd name="connsiteY0" fmla="*/ 32568 h 221116"/>
              <a:gd name="connsiteX1" fmla="*/ 520464 w 1428224"/>
              <a:gd name="connsiteY1" fmla="*/ 221116 h 221116"/>
              <a:gd name="connsiteX2" fmla="*/ 1054931 w 1428224"/>
              <a:gd name="connsiteY2" fmla="*/ 103058 h 221116"/>
              <a:gd name="connsiteX3" fmla="*/ 1173453 w 1428224"/>
              <a:gd name="connsiteY3" fmla="*/ 6683 h 221116"/>
              <a:gd name="connsiteX4" fmla="*/ 1428224 w 1428224"/>
              <a:gd name="connsiteY4" fmla="*/ 4204 h 221116"/>
              <a:gd name="connsiteX0" fmla="*/ 0 w 1428224"/>
              <a:gd name="connsiteY0" fmla="*/ 32568 h 221116"/>
              <a:gd name="connsiteX1" fmla="*/ 520464 w 1428224"/>
              <a:gd name="connsiteY1" fmla="*/ 221116 h 221116"/>
              <a:gd name="connsiteX2" fmla="*/ 1054931 w 1428224"/>
              <a:gd name="connsiteY2" fmla="*/ 103058 h 221116"/>
              <a:gd name="connsiteX3" fmla="*/ 1173453 w 1428224"/>
              <a:gd name="connsiteY3" fmla="*/ 6683 h 221116"/>
              <a:gd name="connsiteX4" fmla="*/ 1428224 w 1428224"/>
              <a:gd name="connsiteY4" fmla="*/ 4204 h 221116"/>
              <a:gd name="connsiteX0" fmla="*/ 0 w 1173453"/>
              <a:gd name="connsiteY0" fmla="*/ 25885 h 214433"/>
              <a:gd name="connsiteX1" fmla="*/ 520464 w 1173453"/>
              <a:gd name="connsiteY1" fmla="*/ 214433 h 214433"/>
              <a:gd name="connsiteX2" fmla="*/ 1054931 w 1173453"/>
              <a:gd name="connsiteY2" fmla="*/ 96375 h 214433"/>
              <a:gd name="connsiteX3" fmla="*/ 1173453 w 1173453"/>
              <a:gd name="connsiteY3" fmla="*/ 0 h 214433"/>
              <a:gd name="connsiteX0" fmla="*/ 0 w 1187876"/>
              <a:gd name="connsiteY0" fmla="*/ 31655 h 220203"/>
              <a:gd name="connsiteX1" fmla="*/ 520464 w 1187876"/>
              <a:gd name="connsiteY1" fmla="*/ 220203 h 220203"/>
              <a:gd name="connsiteX2" fmla="*/ 1054931 w 1187876"/>
              <a:gd name="connsiteY2" fmla="*/ 102145 h 220203"/>
              <a:gd name="connsiteX3" fmla="*/ 1187876 w 1187876"/>
              <a:gd name="connsiteY3" fmla="*/ 0 h 220203"/>
              <a:gd name="connsiteX0" fmla="*/ 0 w 1188423"/>
              <a:gd name="connsiteY0" fmla="*/ 36341 h 224889"/>
              <a:gd name="connsiteX1" fmla="*/ 520464 w 1188423"/>
              <a:gd name="connsiteY1" fmla="*/ 224889 h 224889"/>
              <a:gd name="connsiteX2" fmla="*/ 1054931 w 1188423"/>
              <a:gd name="connsiteY2" fmla="*/ 106831 h 224889"/>
              <a:gd name="connsiteX3" fmla="*/ 1173978 w 1188423"/>
              <a:gd name="connsiteY3" fmla="*/ 8532 h 224889"/>
              <a:gd name="connsiteX4" fmla="*/ 1187876 w 1188423"/>
              <a:gd name="connsiteY4" fmla="*/ 4686 h 224889"/>
              <a:gd name="connsiteX0" fmla="*/ 0 w 1355180"/>
              <a:gd name="connsiteY0" fmla="*/ 38774 h 227322"/>
              <a:gd name="connsiteX1" fmla="*/ 520464 w 1355180"/>
              <a:gd name="connsiteY1" fmla="*/ 227322 h 227322"/>
              <a:gd name="connsiteX2" fmla="*/ 1054931 w 1355180"/>
              <a:gd name="connsiteY2" fmla="*/ 109264 h 227322"/>
              <a:gd name="connsiteX3" fmla="*/ 1173978 w 1355180"/>
              <a:gd name="connsiteY3" fmla="*/ 10965 h 227322"/>
              <a:gd name="connsiteX4" fmla="*/ 1355180 w 1355180"/>
              <a:gd name="connsiteY4" fmla="*/ 1350 h 227322"/>
              <a:gd name="connsiteX0" fmla="*/ 0 w 1355180"/>
              <a:gd name="connsiteY0" fmla="*/ 38774 h 227322"/>
              <a:gd name="connsiteX1" fmla="*/ 520464 w 1355180"/>
              <a:gd name="connsiteY1" fmla="*/ 227322 h 227322"/>
              <a:gd name="connsiteX2" fmla="*/ 1057815 w 1355180"/>
              <a:gd name="connsiteY2" fmla="*/ 143879 h 227322"/>
              <a:gd name="connsiteX3" fmla="*/ 1173978 w 1355180"/>
              <a:gd name="connsiteY3" fmla="*/ 10965 h 227322"/>
              <a:gd name="connsiteX4" fmla="*/ 1355180 w 1355180"/>
              <a:gd name="connsiteY4" fmla="*/ 1350 h 227322"/>
              <a:gd name="connsiteX0" fmla="*/ 0 w 1355180"/>
              <a:gd name="connsiteY0" fmla="*/ 38774 h 227656"/>
              <a:gd name="connsiteX1" fmla="*/ 520464 w 1355180"/>
              <a:gd name="connsiteY1" fmla="*/ 227322 h 227656"/>
              <a:gd name="connsiteX2" fmla="*/ 1057815 w 1355180"/>
              <a:gd name="connsiteY2" fmla="*/ 143879 h 227656"/>
              <a:gd name="connsiteX3" fmla="*/ 1173978 w 1355180"/>
              <a:gd name="connsiteY3" fmla="*/ 10965 h 227656"/>
              <a:gd name="connsiteX4" fmla="*/ 1355180 w 1355180"/>
              <a:gd name="connsiteY4" fmla="*/ 1350 h 227656"/>
              <a:gd name="connsiteX0" fmla="*/ 0 w 1355180"/>
              <a:gd name="connsiteY0" fmla="*/ 43193 h 232075"/>
              <a:gd name="connsiteX1" fmla="*/ 520464 w 1355180"/>
              <a:gd name="connsiteY1" fmla="*/ 231741 h 232075"/>
              <a:gd name="connsiteX2" fmla="*/ 1057815 w 1355180"/>
              <a:gd name="connsiteY2" fmla="*/ 148298 h 232075"/>
              <a:gd name="connsiteX3" fmla="*/ 1173978 w 1355180"/>
              <a:gd name="connsiteY3" fmla="*/ 15384 h 232075"/>
              <a:gd name="connsiteX4" fmla="*/ 1355180 w 1355180"/>
              <a:gd name="connsiteY4" fmla="*/ 0 h 232075"/>
              <a:gd name="connsiteX0" fmla="*/ 0 w 1355180"/>
              <a:gd name="connsiteY0" fmla="*/ 43193 h 232075"/>
              <a:gd name="connsiteX1" fmla="*/ 520464 w 1355180"/>
              <a:gd name="connsiteY1" fmla="*/ 231741 h 232075"/>
              <a:gd name="connsiteX2" fmla="*/ 1124160 w 1355180"/>
              <a:gd name="connsiteY2" fmla="*/ 148297 h 232075"/>
              <a:gd name="connsiteX3" fmla="*/ 1173978 w 1355180"/>
              <a:gd name="connsiteY3" fmla="*/ 15384 h 232075"/>
              <a:gd name="connsiteX4" fmla="*/ 1355180 w 1355180"/>
              <a:gd name="connsiteY4" fmla="*/ 0 h 232075"/>
              <a:gd name="connsiteX0" fmla="*/ 0 w 1355180"/>
              <a:gd name="connsiteY0" fmla="*/ 43193 h 231741"/>
              <a:gd name="connsiteX1" fmla="*/ 520464 w 1355180"/>
              <a:gd name="connsiteY1" fmla="*/ 231741 h 231741"/>
              <a:gd name="connsiteX2" fmla="*/ 1103968 w 1355180"/>
              <a:gd name="connsiteY2" fmla="*/ 117597 h 231741"/>
              <a:gd name="connsiteX3" fmla="*/ 1173978 w 1355180"/>
              <a:gd name="connsiteY3" fmla="*/ 15384 h 231741"/>
              <a:gd name="connsiteX4" fmla="*/ 1355180 w 1355180"/>
              <a:gd name="connsiteY4" fmla="*/ 0 h 231741"/>
              <a:gd name="connsiteX0" fmla="*/ 0 w 1355180"/>
              <a:gd name="connsiteY0" fmla="*/ 121961 h 310509"/>
              <a:gd name="connsiteX1" fmla="*/ 520464 w 1355180"/>
              <a:gd name="connsiteY1" fmla="*/ 310509 h 310509"/>
              <a:gd name="connsiteX2" fmla="*/ 1103968 w 1355180"/>
              <a:gd name="connsiteY2" fmla="*/ 196365 h 310509"/>
              <a:gd name="connsiteX3" fmla="*/ 1179747 w 1355180"/>
              <a:gd name="connsiteY3" fmla="*/ 2054 h 310509"/>
              <a:gd name="connsiteX4" fmla="*/ 1355180 w 1355180"/>
              <a:gd name="connsiteY4" fmla="*/ 78768 h 310509"/>
              <a:gd name="connsiteX0" fmla="*/ 0 w 1358064"/>
              <a:gd name="connsiteY0" fmla="*/ 154477 h 343025"/>
              <a:gd name="connsiteX1" fmla="*/ 520464 w 1358064"/>
              <a:gd name="connsiteY1" fmla="*/ 343025 h 343025"/>
              <a:gd name="connsiteX2" fmla="*/ 1103968 w 1358064"/>
              <a:gd name="connsiteY2" fmla="*/ 228881 h 343025"/>
              <a:gd name="connsiteX3" fmla="*/ 1179747 w 1358064"/>
              <a:gd name="connsiteY3" fmla="*/ 34570 h 343025"/>
              <a:gd name="connsiteX4" fmla="*/ 1358064 w 1358064"/>
              <a:gd name="connsiteY4" fmla="*/ 0 h 343025"/>
              <a:gd name="connsiteX0" fmla="*/ 0 w 1358064"/>
              <a:gd name="connsiteY0" fmla="*/ 156794 h 345342"/>
              <a:gd name="connsiteX1" fmla="*/ 520464 w 1358064"/>
              <a:gd name="connsiteY1" fmla="*/ 345342 h 345342"/>
              <a:gd name="connsiteX2" fmla="*/ 1103968 w 1358064"/>
              <a:gd name="connsiteY2" fmla="*/ 231198 h 345342"/>
              <a:gd name="connsiteX3" fmla="*/ 1176863 w 1358064"/>
              <a:gd name="connsiteY3" fmla="*/ 10025 h 345342"/>
              <a:gd name="connsiteX4" fmla="*/ 1358064 w 1358064"/>
              <a:gd name="connsiteY4" fmla="*/ 2317 h 345342"/>
              <a:gd name="connsiteX0" fmla="*/ 0 w 1358064"/>
              <a:gd name="connsiteY0" fmla="*/ 156794 h 345342"/>
              <a:gd name="connsiteX1" fmla="*/ 520464 w 1358064"/>
              <a:gd name="connsiteY1" fmla="*/ 345342 h 345342"/>
              <a:gd name="connsiteX2" fmla="*/ 991471 w 1358064"/>
              <a:gd name="connsiteY2" fmla="*/ 288759 h 345342"/>
              <a:gd name="connsiteX3" fmla="*/ 1176863 w 1358064"/>
              <a:gd name="connsiteY3" fmla="*/ 10025 h 345342"/>
              <a:gd name="connsiteX4" fmla="*/ 1358064 w 1358064"/>
              <a:gd name="connsiteY4" fmla="*/ 2317 h 345342"/>
              <a:gd name="connsiteX0" fmla="*/ 0 w 1358064"/>
              <a:gd name="connsiteY0" fmla="*/ 156794 h 350423"/>
              <a:gd name="connsiteX1" fmla="*/ 520464 w 1358064"/>
              <a:gd name="connsiteY1" fmla="*/ 345342 h 350423"/>
              <a:gd name="connsiteX2" fmla="*/ 991471 w 1358064"/>
              <a:gd name="connsiteY2" fmla="*/ 288759 h 350423"/>
              <a:gd name="connsiteX3" fmla="*/ 1176863 w 1358064"/>
              <a:gd name="connsiteY3" fmla="*/ 10025 h 350423"/>
              <a:gd name="connsiteX4" fmla="*/ 1358064 w 1358064"/>
              <a:gd name="connsiteY4" fmla="*/ 2317 h 350423"/>
              <a:gd name="connsiteX0" fmla="*/ 0 w 1358064"/>
              <a:gd name="connsiteY0" fmla="*/ 156794 h 345342"/>
              <a:gd name="connsiteX1" fmla="*/ 520464 w 1358064"/>
              <a:gd name="connsiteY1" fmla="*/ 345342 h 345342"/>
              <a:gd name="connsiteX2" fmla="*/ 982817 w 1358064"/>
              <a:gd name="connsiteY2" fmla="*/ 242710 h 345342"/>
              <a:gd name="connsiteX3" fmla="*/ 1176863 w 1358064"/>
              <a:gd name="connsiteY3" fmla="*/ 10025 h 345342"/>
              <a:gd name="connsiteX4" fmla="*/ 1358064 w 1358064"/>
              <a:gd name="connsiteY4" fmla="*/ 2317 h 345342"/>
              <a:gd name="connsiteX0" fmla="*/ 0 w 1358064"/>
              <a:gd name="connsiteY0" fmla="*/ 154477 h 343025"/>
              <a:gd name="connsiteX1" fmla="*/ 520464 w 1358064"/>
              <a:gd name="connsiteY1" fmla="*/ 343025 h 343025"/>
              <a:gd name="connsiteX2" fmla="*/ 982817 w 1358064"/>
              <a:gd name="connsiteY2" fmla="*/ 240393 h 343025"/>
              <a:gd name="connsiteX3" fmla="*/ 1156671 w 1358064"/>
              <a:gd name="connsiteY3" fmla="*/ 76782 h 343025"/>
              <a:gd name="connsiteX4" fmla="*/ 1358064 w 1358064"/>
              <a:gd name="connsiteY4" fmla="*/ 0 h 343025"/>
              <a:gd name="connsiteX0" fmla="*/ 0 w 1358064"/>
              <a:gd name="connsiteY0" fmla="*/ 154477 h 343025"/>
              <a:gd name="connsiteX1" fmla="*/ 520464 w 1358064"/>
              <a:gd name="connsiteY1" fmla="*/ 343025 h 343025"/>
              <a:gd name="connsiteX2" fmla="*/ 1014547 w 1358064"/>
              <a:gd name="connsiteY2" fmla="*/ 255742 h 343025"/>
              <a:gd name="connsiteX3" fmla="*/ 1156671 w 1358064"/>
              <a:gd name="connsiteY3" fmla="*/ 76782 h 343025"/>
              <a:gd name="connsiteX4" fmla="*/ 1358064 w 1358064"/>
              <a:gd name="connsiteY4" fmla="*/ 0 h 343025"/>
              <a:gd name="connsiteX0" fmla="*/ 0 w 1358064"/>
              <a:gd name="connsiteY0" fmla="*/ 154477 h 344446"/>
              <a:gd name="connsiteX1" fmla="*/ 520464 w 1358064"/>
              <a:gd name="connsiteY1" fmla="*/ 343025 h 344446"/>
              <a:gd name="connsiteX2" fmla="*/ 1014547 w 1358064"/>
              <a:gd name="connsiteY2" fmla="*/ 255742 h 344446"/>
              <a:gd name="connsiteX3" fmla="*/ 1156671 w 1358064"/>
              <a:gd name="connsiteY3" fmla="*/ 76782 h 344446"/>
              <a:gd name="connsiteX4" fmla="*/ 1358064 w 1358064"/>
              <a:gd name="connsiteY4" fmla="*/ 0 h 344446"/>
              <a:gd name="connsiteX0" fmla="*/ 0 w 1358064"/>
              <a:gd name="connsiteY0" fmla="*/ 154477 h 343025"/>
              <a:gd name="connsiteX1" fmla="*/ 520464 w 1358064"/>
              <a:gd name="connsiteY1" fmla="*/ 343025 h 343025"/>
              <a:gd name="connsiteX2" fmla="*/ 1014547 w 1358064"/>
              <a:gd name="connsiteY2" fmla="*/ 255742 h 343025"/>
              <a:gd name="connsiteX3" fmla="*/ 1358064 w 1358064"/>
              <a:gd name="connsiteY3" fmla="*/ 0 h 343025"/>
              <a:gd name="connsiteX0" fmla="*/ 0 w 1369603"/>
              <a:gd name="connsiteY0" fmla="*/ 89241 h 277789"/>
              <a:gd name="connsiteX1" fmla="*/ 520464 w 1369603"/>
              <a:gd name="connsiteY1" fmla="*/ 277789 h 277789"/>
              <a:gd name="connsiteX2" fmla="*/ 1014547 w 1369603"/>
              <a:gd name="connsiteY2" fmla="*/ 190506 h 277789"/>
              <a:gd name="connsiteX3" fmla="*/ 1369603 w 1369603"/>
              <a:gd name="connsiteY3" fmla="*/ 0 h 277789"/>
              <a:gd name="connsiteX0" fmla="*/ 0 w 1409987"/>
              <a:gd name="connsiteY0" fmla="*/ 27842 h 216390"/>
              <a:gd name="connsiteX1" fmla="*/ 520464 w 1409987"/>
              <a:gd name="connsiteY1" fmla="*/ 216390 h 216390"/>
              <a:gd name="connsiteX2" fmla="*/ 1014547 w 1409987"/>
              <a:gd name="connsiteY2" fmla="*/ 129107 h 216390"/>
              <a:gd name="connsiteX3" fmla="*/ 1409987 w 1409987"/>
              <a:gd name="connsiteY3" fmla="*/ 0 h 216390"/>
              <a:gd name="connsiteX0" fmla="*/ 0 w 1409987"/>
              <a:gd name="connsiteY0" fmla="*/ 27842 h 216390"/>
              <a:gd name="connsiteX1" fmla="*/ 520464 w 1409987"/>
              <a:gd name="connsiteY1" fmla="*/ 216390 h 216390"/>
              <a:gd name="connsiteX2" fmla="*/ 1028969 w 1409987"/>
              <a:gd name="connsiteY2" fmla="*/ 152131 h 216390"/>
              <a:gd name="connsiteX3" fmla="*/ 1409987 w 1409987"/>
              <a:gd name="connsiteY3" fmla="*/ 0 h 216390"/>
              <a:gd name="connsiteX0" fmla="*/ 0 w 1366096"/>
              <a:gd name="connsiteY0" fmla="*/ 37573 h 226121"/>
              <a:gd name="connsiteX1" fmla="*/ 520464 w 1366096"/>
              <a:gd name="connsiteY1" fmla="*/ 226121 h 226121"/>
              <a:gd name="connsiteX2" fmla="*/ 1028969 w 1366096"/>
              <a:gd name="connsiteY2" fmla="*/ 161862 h 226121"/>
              <a:gd name="connsiteX3" fmla="*/ 1366096 w 1366096"/>
              <a:gd name="connsiteY3" fmla="*/ 0 h 226121"/>
              <a:gd name="connsiteX0" fmla="*/ 0 w 1278314"/>
              <a:gd name="connsiteY0" fmla="*/ 66768 h 255316"/>
              <a:gd name="connsiteX1" fmla="*/ 520464 w 1278314"/>
              <a:gd name="connsiteY1" fmla="*/ 255316 h 255316"/>
              <a:gd name="connsiteX2" fmla="*/ 1028969 w 1278314"/>
              <a:gd name="connsiteY2" fmla="*/ 191057 h 255316"/>
              <a:gd name="connsiteX3" fmla="*/ 1278314 w 1278314"/>
              <a:gd name="connsiteY3" fmla="*/ 0 h 255316"/>
              <a:gd name="connsiteX0" fmla="*/ 0 w 1212477"/>
              <a:gd name="connsiteY0" fmla="*/ 8379 h 196927"/>
              <a:gd name="connsiteX1" fmla="*/ 520464 w 1212477"/>
              <a:gd name="connsiteY1" fmla="*/ 196927 h 196927"/>
              <a:gd name="connsiteX2" fmla="*/ 1028969 w 1212477"/>
              <a:gd name="connsiteY2" fmla="*/ 132668 h 196927"/>
              <a:gd name="connsiteX3" fmla="*/ 1212477 w 1212477"/>
              <a:gd name="connsiteY3" fmla="*/ 0 h 196927"/>
              <a:gd name="connsiteX0" fmla="*/ 0 w 1212477"/>
              <a:gd name="connsiteY0" fmla="*/ 8379 h 196927"/>
              <a:gd name="connsiteX1" fmla="*/ 520464 w 1212477"/>
              <a:gd name="connsiteY1" fmla="*/ 196927 h 196927"/>
              <a:gd name="connsiteX2" fmla="*/ 924194 w 1212477"/>
              <a:gd name="connsiteY2" fmla="*/ 158011 h 196927"/>
              <a:gd name="connsiteX3" fmla="*/ 1212477 w 1212477"/>
              <a:gd name="connsiteY3" fmla="*/ 0 h 196927"/>
              <a:gd name="connsiteX0" fmla="*/ 0 w 1088652"/>
              <a:gd name="connsiteY0" fmla="*/ 1 h 188549"/>
              <a:gd name="connsiteX1" fmla="*/ 520464 w 1088652"/>
              <a:gd name="connsiteY1" fmla="*/ 188549 h 188549"/>
              <a:gd name="connsiteX2" fmla="*/ 924194 w 1088652"/>
              <a:gd name="connsiteY2" fmla="*/ 149633 h 188549"/>
              <a:gd name="connsiteX3" fmla="*/ 1088652 w 1088652"/>
              <a:gd name="connsiteY3" fmla="*/ 67650 h 188549"/>
              <a:gd name="connsiteX0" fmla="*/ 0 w 1236290"/>
              <a:gd name="connsiteY0" fmla="*/ 0 h 188548"/>
              <a:gd name="connsiteX1" fmla="*/ 520464 w 1236290"/>
              <a:gd name="connsiteY1" fmla="*/ 188548 h 188548"/>
              <a:gd name="connsiteX2" fmla="*/ 924194 w 1236290"/>
              <a:gd name="connsiteY2" fmla="*/ 149632 h 188548"/>
              <a:gd name="connsiteX3" fmla="*/ 1236290 w 1236290"/>
              <a:gd name="connsiteY3" fmla="*/ 42306 h 188548"/>
              <a:gd name="connsiteX0" fmla="*/ 0 w 1236290"/>
              <a:gd name="connsiteY0" fmla="*/ 0 h 188548"/>
              <a:gd name="connsiteX1" fmla="*/ 520464 w 1236290"/>
              <a:gd name="connsiteY1" fmla="*/ 188548 h 188548"/>
              <a:gd name="connsiteX2" fmla="*/ 924194 w 1236290"/>
              <a:gd name="connsiteY2" fmla="*/ 149632 h 188548"/>
              <a:gd name="connsiteX3" fmla="*/ 1236290 w 1236290"/>
              <a:gd name="connsiteY3" fmla="*/ 42306 h 188548"/>
              <a:gd name="connsiteX0" fmla="*/ 0 w 1298202"/>
              <a:gd name="connsiteY0" fmla="*/ 0 h 188548"/>
              <a:gd name="connsiteX1" fmla="*/ 520464 w 1298202"/>
              <a:gd name="connsiteY1" fmla="*/ 188548 h 188548"/>
              <a:gd name="connsiteX2" fmla="*/ 924194 w 1298202"/>
              <a:gd name="connsiteY2" fmla="*/ 149632 h 188548"/>
              <a:gd name="connsiteX3" fmla="*/ 1298202 w 1298202"/>
              <a:gd name="connsiteY3" fmla="*/ 42306 h 188548"/>
              <a:gd name="connsiteX0" fmla="*/ 0 w 1298202"/>
              <a:gd name="connsiteY0" fmla="*/ 0 h 213246"/>
              <a:gd name="connsiteX1" fmla="*/ 520464 w 1298202"/>
              <a:gd name="connsiteY1" fmla="*/ 188548 h 213246"/>
              <a:gd name="connsiteX2" fmla="*/ 868295 w 1298202"/>
              <a:gd name="connsiteY2" fmla="*/ 209727 h 213246"/>
              <a:gd name="connsiteX3" fmla="*/ 924194 w 1298202"/>
              <a:gd name="connsiteY3" fmla="*/ 149632 h 213246"/>
              <a:gd name="connsiteX4" fmla="*/ 1298202 w 1298202"/>
              <a:gd name="connsiteY4" fmla="*/ 42306 h 213246"/>
              <a:gd name="connsiteX0" fmla="*/ 0 w 1298202"/>
              <a:gd name="connsiteY0" fmla="*/ 0 h 221195"/>
              <a:gd name="connsiteX1" fmla="*/ 520464 w 1298202"/>
              <a:gd name="connsiteY1" fmla="*/ 188548 h 221195"/>
              <a:gd name="connsiteX2" fmla="*/ 868295 w 1298202"/>
              <a:gd name="connsiteY2" fmla="*/ 209727 h 221195"/>
              <a:gd name="connsiteX3" fmla="*/ 1298202 w 1298202"/>
              <a:gd name="connsiteY3" fmla="*/ 42306 h 221195"/>
              <a:gd name="connsiteX0" fmla="*/ 0 w 1298202"/>
              <a:gd name="connsiteY0" fmla="*/ 0 h 235466"/>
              <a:gd name="connsiteX1" fmla="*/ 520464 w 1298202"/>
              <a:gd name="connsiteY1" fmla="*/ 220228 h 235466"/>
              <a:gd name="connsiteX2" fmla="*/ 868295 w 1298202"/>
              <a:gd name="connsiteY2" fmla="*/ 209727 h 235466"/>
              <a:gd name="connsiteX3" fmla="*/ 1298202 w 1298202"/>
              <a:gd name="connsiteY3" fmla="*/ 42306 h 235466"/>
              <a:gd name="connsiteX0" fmla="*/ 0 w 1298202"/>
              <a:gd name="connsiteY0" fmla="*/ 0 h 224955"/>
              <a:gd name="connsiteX1" fmla="*/ 520464 w 1298202"/>
              <a:gd name="connsiteY1" fmla="*/ 220228 h 224955"/>
              <a:gd name="connsiteX2" fmla="*/ 868295 w 1298202"/>
              <a:gd name="connsiteY2" fmla="*/ 209727 h 224955"/>
              <a:gd name="connsiteX3" fmla="*/ 1298202 w 1298202"/>
              <a:gd name="connsiteY3" fmla="*/ 42306 h 224955"/>
              <a:gd name="connsiteX0" fmla="*/ 0 w 1317252"/>
              <a:gd name="connsiteY0" fmla="*/ 0 h 224955"/>
              <a:gd name="connsiteX1" fmla="*/ 520464 w 1317252"/>
              <a:gd name="connsiteY1" fmla="*/ 220228 h 224955"/>
              <a:gd name="connsiteX2" fmla="*/ 868295 w 1317252"/>
              <a:gd name="connsiteY2" fmla="*/ 209727 h 224955"/>
              <a:gd name="connsiteX3" fmla="*/ 1317252 w 1317252"/>
              <a:gd name="connsiteY3" fmla="*/ 73984 h 22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7252" h="224955">
                <a:moveTo>
                  <a:pt x="0" y="0"/>
                </a:moveTo>
                <a:cubicBezTo>
                  <a:pt x="70161" y="176618"/>
                  <a:pt x="342238" y="202710"/>
                  <a:pt x="520464" y="220228"/>
                </a:cubicBezTo>
                <a:cubicBezTo>
                  <a:pt x="693755" y="222449"/>
                  <a:pt x="738672" y="234101"/>
                  <a:pt x="868295" y="209727"/>
                </a:cubicBezTo>
                <a:cubicBezTo>
                  <a:pt x="997918" y="185353"/>
                  <a:pt x="1227688" y="108864"/>
                  <a:pt x="1317252" y="73984"/>
                </a:cubicBez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eform 168"/>
          <p:cNvSpPr/>
          <p:nvPr/>
        </p:nvSpPr>
        <p:spPr>
          <a:xfrm>
            <a:off x="4359742" y="2408186"/>
            <a:ext cx="1075218" cy="212953"/>
          </a:xfrm>
          <a:custGeom>
            <a:avLst/>
            <a:gdLst>
              <a:gd name="connsiteX0" fmla="*/ 0 w 1281113"/>
              <a:gd name="connsiteY0" fmla="*/ 153345 h 454309"/>
              <a:gd name="connsiteX1" fmla="*/ 376238 w 1281113"/>
              <a:gd name="connsiteY1" fmla="*/ 448620 h 454309"/>
              <a:gd name="connsiteX2" fmla="*/ 1000125 w 1281113"/>
              <a:gd name="connsiteY2" fmla="*/ 324795 h 454309"/>
              <a:gd name="connsiteX3" fmla="*/ 1176338 w 1281113"/>
              <a:gd name="connsiteY3" fmla="*/ 43807 h 454309"/>
              <a:gd name="connsiteX4" fmla="*/ 1281113 w 1281113"/>
              <a:gd name="connsiteY4" fmla="*/ 945 h 454309"/>
              <a:gd name="connsiteX5" fmla="*/ 1281113 w 1281113"/>
              <a:gd name="connsiteY5" fmla="*/ 945 h 454309"/>
              <a:gd name="connsiteX0" fmla="*/ 0 w 1324381"/>
              <a:gd name="connsiteY0" fmla="*/ 104307 h 456928"/>
              <a:gd name="connsiteX1" fmla="*/ 419506 w 1324381"/>
              <a:gd name="connsiteY1" fmla="*/ 448620 h 456928"/>
              <a:gd name="connsiteX2" fmla="*/ 1043393 w 1324381"/>
              <a:gd name="connsiteY2" fmla="*/ 324795 h 456928"/>
              <a:gd name="connsiteX3" fmla="*/ 1219606 w 1324381"/>
              <a:gd name="connsiteY3" fmla="*/ 43807 h 456928"/>
              <a:gd name="connsiteX4" fmla="*/ 1324381 w 1324381"/>
              <a:gd name="connsiteY4" fmla="*/ 945 h 456928"/>
              <a:gd name="connsiteX5" fmla="*/ 1324381 w 1324381"/>
              <a:gd name="connsiteY5" fmla="*/ 945 h 456928"/>
              <a:gd name="connsiteX0" fmla="*/ 0 w 1324381"/>
              <a:gd name="connsiteY0" fmla="*/ 104307 h 456928"/>
              <a:gd name="connsiteX1" fmla="*/ 419506 w 1324381"/>
              <a:gd name="connsiteY1" fmla="*/ 448620 h 456928"/>
              <a:gd name="connsiteX2" fmla="*/ 1043393 w 1324381"/>
              <a:gd name="connsiteY2" fmla="*/ 324795 h 456928"/>
              <a:gd name="connsiteX3" fmla="*/ 1219606 w 1324381"/>
              <a:gd name="connsiteY3" fmla="*/ 43807 h 456928"/>
              <a:gd name="connsiteX4" fmla="*/ 1324381 w 1324381"/>
              <a:gd name="connsiteY4" fmla="*/ 945 h 456928"/>
              <a:gd name="connsiteX5" fmla="*/ 1324381 w 1324381"/>
              <a:gd name="connsiteY5" fmla="*/ 945 h 456928"/>
              <a:gd name="connsiteX0" fmla="*/ 0 w 1324381"/>
              <a:gd name="connsiteY0" fmla="*/ 104307 h 338562"/>
              <a:gd name="connsiteX1" fmla="*/ 508926 w 1324381"/>
              <a:gd name="connsiteY1" fmla="*/ 275547 h 338562"/>
              <a:gd name="connsiteX2" fmla="*/ 1043393 w 1324381"/>
              <a:gd name="connsiteY2" fmla="*/ 324795 h 338562"/>
              <a:gd name="connsiteX3" fmla="*/ 1219606 w 1324381"/>
              <a:gd name="connsiteY3" fmla="*/ 43807 h 338562"/>
              <a:gd name="connsiteX4" fmla="*/ 1324381 w 1324381"/>
              <a:gd name="connsiteY4" fmla="*/ 945 h 338562"/>
              <a:gd name="connsiteX5" fmla="*/ 1324381 w 1324381"/>
              <a:gd name="connsiteY5" fmla="*/ 945 h 338562"/>
              <a:gd name="connsiteX0" fmla="*/ 0 w 1324381"/>
              <a:gd name="connsiteY0" fmla="*/ 104307 h 336108"/>
              <a:gd name="connsiteX1" fmla="*/ 508926 w 1324381"/>
              <a:gd name="connsiteY1" fmla="*/ 275547 h 336108"/>
              <a:gd name="connsiteX2" fmla="*/ 1043393 w 1324381"/>
              <a:gd name="connsiteY2" fmla="*/ 324795 h 336108"/>
              <a:gd name="connsiteX3" fmla="*/ 1219606 w 1324381"/>
              <a:gd name="connsiteY3" fmla="*/ 43807 h 336108"/>
              <a:gd name="connsiteX4" fmla="*/ 1324381 w 1324381"/>
              <a:gd name="connsiteY4" fmla="*/ 945 h 336108"/>
              <a:gd name="connsiteX5" fmla="*/ 1324381 w 1324381"/>
              <a:gd name="connsiteY5" fmla="*/ 945 h 336108"/>
              <a:gd name="connsiteX0" fmla="*/ 0 w 1324381"/>
              <a:gd name="connsiteY0" fmla="*/ 103362 h 278497"/>
              <a:gd name="connsiteX1" fmla="*/ 508926 w 1324381"/>
              <a:gd name="connsiteY1" fmla="*/ 274602 h 278497"/>
              <a:gd name="connsiteX2" fmla="*/ 1069354 w 1324381"/>
              <a:gd name="connsiteY2" fmla="*/ 208468 h 278497"/>
              <a:gd name="connsiteX3" fmla="*/ 1219606 w 1324381"/>
              <a:gd name="connsiteY3" fmla="*/ 42862 h 278497"/>
              <a:gd name="connsiteX4" fmla="*/ 1324381 w 1324381"/>
              <a:gd name="connsiteY4" fmla="*/ 0 h 278497"/>
              <a:gd name="connsiteX5" fmla="*/ 1324381 w 1324381"/>
              <a:gd name="connsiteY5" fmla="*/ 0 h 278497"/>
              <a:gd name="connsiteX0" fmla="*/ 0 w 1324381"/>
              <a:gd name="connsiteY0" fmla="*/ 103362 h 277970"/>
              <a:gd name="connsiteX1" fmla="*/ 508926 w 1324381"/>
              <a:gd name="connsiteY1" fmla="*/ 274602 h 277970"/>
              <a:gd name="connsiteX2" fmla="*/ 1069354 w 1324381"/>
              <a:gd name="connsiteY2" fmla="*/ 208468 h 277970"/>
              <a:gd name="connsiteX3" fmla="*/ 1213837 w 1324381"/>
              <a:gd name="connsiteY3" fmla="*/ 103437 h 277970"/>
              <a:gd name="connsiteX4" fmla="*/ 1324381 w 1324381"/>
              <a:gd name="connsiteY4" fmla="*/ 0 h 277970"/>
              <a:gd name="connsiteX5" fmla="*/ 1324381 w 1324381"/>
              <a:gd name="connsiteY5" fmla="*/ 0 h 277970"/>
              <a:gd name="connsiteX0" fmla="*/ 0 w 1390725"/>
              <a:gd name="connsiteY0" fmla="*/ 103651 h 278259"/>
              <a:gd name="connsiteX1" fmla="*/ 508926 w 1390725"/>
              <a:gd name="connsiteY1" fmla="*/ 274891 h 278259"/>
              <a:gd name="connsiteX2" fmla="*/ 1069354 w 1390725"/>
              <a:gd name="connsiteY2" fmla="*/ 208757 h 278259"/>
              <a:gd name="connsiteX3" fmla="*/ 1213837 w 1390725"/>
              <a:gd name="connsiteY3" fmla="*/ 103726 h 278259"/>
              <a:gd name="connsiteX4" fmla="*/ 1324381 w 1390725"/>
              <a:gd name="connsiteY4" fmla="*/ 289 h 278259"/>
              <a:gd name="connsiteX5" fmla="*/ 1390725 w 1390725"/>
              <a:gd name="connsiteY5" fmla="*/ 75287 h 278259"/>
              <a:gd name="connsiteX0" fmla="*/ 0 w 1390725"/>
              <a:gd name="connsiteY0" fmla="*/ 38418 h 213026"/>
              <a:gd name="connsiteX1" fmla="*/ 508926 w 1390725"/>
              <a:gd name="connsiteY1" fmla="*/ 209658 h 213026"/>
              <a:gd name="connsiteX2" fmla="*/ 1069354 w 1390725"/>
              <a:gd name="connsiteY2" fmla="*/ 143524 h 213026"/>
              <a:gd name="connsiteX3" fmla="*/ 1213837 w 1390725"/>
              <a:gd name="connsiteY3" fmla="*/ 38493 h 213026"/>
              <a:gd name="connsiteX4" fmla="*/ 1324381 w 1390725"/>
              <a:gd name="connsiteY4" fmla="*/ 18707 h 213026"/>
              <a:gd name="connsiteX5" fmla="*/ 1390725 w 1390725"/>
              <a:gd name="connsiteY5" fmla="*/ 10054 h 213026"/>
              <a:gd name="connsiteX0" fmla="*/ 0 w 1390725"/>
              <a:gd name="connsiteY0" fmla="*/ 38418 h 213026"/>
              <a:gd name="connsiteX1" fmla="*/ 508926 w 1390725"/>
              <a:gd name="connsiteY1" fmla="*/ 209658 h 213026"/>
              <a:gd name="connsiteX2" fmla="*/ 1069354 w 1390725"/>
              <a:gd name="connsiteY2" fmla="*/ 143524 h 213026"/>
              <a:gd name="connsiteX3" fmla="*/ 1213837 w 1390725"/>
              <a:gd name="connsiteY3" fmla="*/ 38493 h 213026"/>
              <a:gd name="connsiteX4" fmla="*/ 1324381 w 1390725"/>
              <a:gd name="connsiteY4" fmla="*/ 18707 h 213026"/>
              <a:gd name="connsiteX5" fmla="*/ 1390725 w 1390725"/>
              <a:gd name="connsiteY5" fmla="*/ 10054 h 213026"/>
              <a:gd name="connsiteX0" fmla="*/ 0 w 1428224"/>
              <a:gd name="connsiteY0" fmla="*/ 38418 h 213026"/>
              <a:gd name="connsiteX1" fmla="*/ 508926 w 1428224"/>
              <a:gd name="connsiteY1" fmla="*/ 209658 h 213026"/>
              <a:gd name="connsiteX2" fmla="*/ 1069354 w 1428224"/>
              <a:gd name="connsiteY2" fmla="*/ 143524 h 213026"/>
              <a:gd name="connsiteX3" fmla="*/ 1213837 w 1428224"/>
              <a:gd name="connsiteY3" fmla="*/ 38493 h 213026"/>
              <a:gd name="connsiteX4" fmla="*/ 1324381 w 1428224"/>
              <a:gd name="connsiteY4" fmla="*/ 18707 h 213026"/>
              <a:gd name="connsiteX5" fmla="*/ 1428224 w 1428224"/>
              <a:gd name="connsiteY5" fmla="*/ 10054 h 213026"/>
              <a:gd name="connsiteX0" fmla="*/ 0 w 1428224"/>
              <a:gd name="connsiteY0" fmla="*/ 38418 h 213026"/>
              <a:gd name="connsiteX1" fmla="*/ 508926 w 1428224"/>
              <a:gd name="connsiteY1" fmla="*/ 209658 h 213026"/>
              <a:gd name="connsiteX2" fmla="*/ 1069354 w 1428224"/>
              <a:gd name="connsiteY2" fmla="*/ 143524 h 213026"/>
              <a:gd name="connsiteX3" fmla="*/ 1213837 w 1428224"/>
              <a:gd name="connsiteY3" fmla="*/ 38493 h 213026"/>
              <a:gd name="connsiteX4" fmla="*/ 1324381 w 1428224"/>
              <a:gd name="connsiteY4" fmla="*/ 18707 h 213026"/>
              <a:gd name="connsiteX5" fmla="*/ 1428224 w 1428224"/>
              <a:gd name="connsiteY5" fmla="*/ 10054 h 213026"/>
              <a:gd name="connsiteX0" fmla="*/ 0 w 1428224"/>
              <a:gd name="connsiteY0" fmla="*/ 28364 h 202972"/>
              <a:gd name="connsiteX1" fmla="*/ 508926 w 1428224"/>
              <a:gd name="connsiteY1" fmla="*/ 199604 h 202972"/>
              <a:gd name="connsiteX2" fmla="*/ 1069354 w 1428224"/>
              <a:gd name="connsiteY2" fmla="*/ 133470 h 202972"/>
              <a:gd name="connsiteX3" fmla="*/ 1213837 w 1428224"/>
              <a:gd name="connsiteY3" fmla="*/ 28439 h 202972"/>
              <a:gd name="connsiteX4" fmla="*/ 1428224 w 1428224"/>
              <a:gd name="connsiteY4" fmla="*/ 0 h 202972"/>
              <a:gd name="connsiteX0" fmla="*/ 0 w 1428224"/>
              <a:gd name="connsiteY0" fmla="*/ 28364 h 219699"/>
              <a:gd name="connsiteX1" fmla="*/ 520464 w 1428224"/>
              <a:gd name="connsiteY1" fmla="*/ 216912 h 219699"/>
              <a:gd name="connsiteX2" fmla="*/ 1069354 w 1428224"/>
              <a:gd name="connsiteY2" fmla="*/ 133470 h 219699"/>
              <a:gd name="connsiteX3" fmla="*/ 1213837 w 1428224"/>
              <a:gd name="connsiteY3" fmla="*/ 28439 h 219699"/>
              <a:gd name="connsiteX4" fmla="*/ 1428224 w 1428224"/>
              <a:gd name="connsiteY4" fmla="*/ 0 h 219699"/>
              <a:gd name="connsiteX0" fmla="*/ 0 w 1428224"/>
              <a:gd name="connsiteY0" fmla="*/ 28364 h 216912"/>
              <a:gd name="connsiteX1" fmla="*/ 520464 w 1428224"/>
              <a:gd name="connsiteY1" fmla="*/ 216912 h 216912"/>
              <a:gd name="connsiteX2" fmla="*/ 1069354 w 1428224"/>
              <a:gd name="connsiteY2" fmla="*/ 133470 h 216912"/>
              <a:gd name="connsiteX3" fmla="*/ 1213837 w 1428224"/>
              <a:gd name="connsiteY3" fmla="*/ 28439 h 216912"/>
              <a:gd name="connsiteX4" fmla="*/ 1428224 w 1428224"/>
              <a:gd name="connsiteY4" fmla="*/ 0 h 216912"/>
              <a:gd name="connsiteX0" fmla="*/ 0 w 1428224"/>
              <a:gd name="connsiteY0" fmla="*/ 28364 h 216912"/>
              <a:gd name="connsiteX1" fmla="*/ 520464 w 1428224"/>
              <a:gd name="connsiteY1" fmla="*/ 216912 h 216912"/>
              <a:gd name="connsiteX2" fmla="*/ 1080892 w 1428224"/>
              <a:gd name="connsiteY2" fmla="*/ 150777 h 216912"/>
              <a:gd name="connsiteX3" fmla="*/ 1213837 w 1428224"/>
              <a:gd name="connsiteY3" fmla="*/ 28439 h 216912"/>
              <a:gd name="connsiteX4" fmla="*/ 1428224 w 1428224"/>
              <a:gd name="connsiteY4" fmla="*/ 0 h 216912"/>
              <a:gd name="connsiteX0" fmla="*/ 0 w 1428224"/>
              <a:gd name="connsiteY0" fmla="*/ 28364 h 216912"/>
              <a:gd name="connsiteX1" fmla="*/ 520464 w 1428224"/>
              <a:gd name="connsiteY1" fmla="*/ 216912 h 216912"/>
              <a:gd name="connsiteX2" fmla="*/ 1080892 w 1428224"/>
              <a:gd name="connsiteY2" fmla="*/ 150777 h 216912"/>
              <a:gd name="connsiteX3" fmla="*/ 1213837 w 1428224"/>
              <a:gd name="connsiteY3" fmla="*/ 28439 h 216912"/>
              <a:gd name="connsiteX4" fmla="*/ 1428224 w 1428224"/>
              <a:gd name="connsiteY4" fmla="*/ 0 h 216912"/>
              <a:gd name="connsiteX0" fmla="*/ 0 w 1428224"/>
              <a:gd name="connsiteY0" fmla="*/ 28364 h 216912"/>
              <a:gd name="connsiteX1" fmla="*/ 520464 w 1428224"/>
              <a:gd name="connsiteY1" fmla="*/ 216912 h 216912"/>
              <a:gd name="connsiteX2" fmla="*/ 1080892 w 1428224"/>
              <a:gd name="connsiteY2" fmla="*/ 150777 h 216912"/>
              <a:gd name="connsiteX3" fmla="*/ 1213837 w 1428224"/>
              <a:gd name="connsiteY3" fmla="*/ 28439 h 216912"/>
              <a:gd name="connsiteX4" fmla="*/ 1428224 w 1428224"/>
              <a:gd name="connsiteY4" fmla="*/ 0 h 216912"/>
              <a:gd name="connsiteX0" fmla="*/ 0 w 1428224"/>
              <a:gd name="connsiteY0" fmla="*/ 28364 h 216912"/>
              <a:gd name="connsiteX1" fmla="*/ 520464 w 1428224"/>
              <a:gd name="connsiteY1" fmla="*/ 216912 h 216912"/>
              <a:gd name="connsiteX2" fmla="*/ 1052046 w 1428224"/>
              <a:gd name="connsiteY2" fmla="*/ 90201 h 216912"/>
              <a:gd name="connsiteX3" fmla="*/ 1213837 w 1428224"/>
              <a:gd name="connsiteY3" fmla="*/ 28439 h 216912"/>
              <a:gd name="connsiteX4" fmla="*/ 1428224 w 1428224"/>
              <a:gd name="connsiteY4" fmla="*/ 0 h 216912"/>
              <a:gd name="connsiteX0" fmla="*/ 0 w 1428224"/>
              <a:gd name="connsiteY0" fmla="*/ 31931 h 220479"/>
              <a:gd name="connsiteX1" fmla="*/ 520464 w 1428224"/>
              <a:gd name="connsiteY1" fmla="*/ 220479 h 220479"/>
              <a:gd name="connsiteX2" fmla="*/ 1052046 w 1428224"/>
              <a:gd name="connsiteY2" fmla="*/ 93768 h 220479"/>
              <a:gd name="connsiteX3" fmla="*/ 1173453 w 1428224"/>
              <a:gd name="connsiteY3" fmla="*/ 6046 h 220479"/>
              <a:gd name="connsiteX4" fmla="*/ 1428224 w 1428224"/>
              <a:gd name="connsiteY4" fmla="*/ 3567 h 220479"/>
              <a:gd name="connsiteX0" fmla="*/ 0 w 1428224"/>
              <a:gd name="connsiteY0" fmla="*/ 32568 h 221116"/>
              <a:gd name="connsiteX1" fmla="*/ 520464 w 1428224"/>
              <a:gd name="connsiteY1" fmla="*/ 221116 h 221116"/>
              <a:gd name="connsiteX2" fmla="*/ 1054931 w 1428224"/>
              <a:gd name="connsiteY2" fmla="*/ 103058 h 221116"/>
              <a:gd name="connsiteX3" fmla="*/ 1173453 w 1428224"/>
              <a:gd name="connsiteY3" fmla="*/ 6683 h 221116"/>
              <a:gd name="connsiteX4" fmla="*/ 1428224 w 1428224"/>
              <a:gd name="connsiteY4" fmla="*/ 4204 h 221116"/>
              <a:gd name="connsiteX0" fmla="*/ 0 w 1428224"/>
              <a:gd name="connsiteY0" fmla="*/ 32568 h 221116"/>
              <a:gd name="connsiteX1" fmla="*/ 520464 w 1428224"/>
              <a:gd name="connsiteY1" fmla="*/ 221116 h 221116"/>
              <a:gd name="connsiteX2" fmla="*/ 1054931 w 1428224"/>
              <a:gd name="connsiteY2" fmla="*/ 103058 h 221116"/>
              <a:gd name="connsiteX3" fmla="*/ 1173453 w 1428224"/>
              <a:gd name="connsiteY3" fmla="*/ 6683 h 221116"/>
              <a:gd name="connsiteX4" fmla="*/ 1428224 w 1428224"/>
              <a:gd name="connsiteY4" fmla="*/ 4204 h 221116"/>
              <a:gd name="connsiteX0" fmla="*/ 0 w 1428224"/>
              <a:gd name="connsiteY0" fmla="*/ 32568 h 221116"/>
              <a:gd name="connsiteX1" fmla="*/ 520464 w 1428224"/>
              <a:gd name="connsiteY1" fmla="*/ 221116 h 221116"/>
              <a:gd name="connsiteX2" fmla="*/ 1054931 w 1428224"/>
              <a:gd name="connsiteY2" fmla="*/ 103058 h 221116"/>
              <a:gd name="connsiteX3" fmla="*/ 1173453 w 1428224"/>
              <a:gd name="connsiteY3" fmla="*/ 6683 h 221116"/>
              <a:gd name="connsiteX4" fmla="*/ 1428224 w 1428224"/>
              <a:gd name="connsiteY4" fmla="*/ 4204 h 221116"/>
              <a:gd name="connsiteX0" fmla="*/ 0 w 1428224"/>
              <a:gd name="connsiteY0" fmla="*/ 32568 h 221116"/>
              <a:gd name="connsiteX1" fmla="*/ 520464 w 1428224"/>
              <a:gd name="connsiteY1" fmla="*/ 221116 h 221116"/>
              <a:gd name="connsiteX2" fmla="*/ 1054931 w 1428224"/>
              <a:gd name="connsiteY2" fmla="*/ 103058 h 221116"/>
              <a:gd name="connsiteX3" fmla="*/ 1173453 w 1428224"/>
              <a:gd name="connsiteY3" fmla="*/ 6683 h 221116"/>
              <a:gd name="connsiteX4" fmla="*/ 1428224 w 1428224"/>
              <a:gd name="connsiteY4" fmla="*/ 4204 h 221116"/>
              <a:gd name="connsiteX0" fmla="*/ 0 w 1173453"/>
              <a:gd name="connsiteY0" fmla="*/ 25885 h 214433"/>
              <a:gd name="connsiteX1" fmla="*/ 520464 w 1173453"/>
              <a:gd name="connsiteY1" fmla="*/ 214433 h 214433"/>
              <a:gd name="connsiteX2" fmla="*/ 1054931 w 1173453"/>
              <a:gd name="connsiteY2" fmla="*/ 96375 h 214433"/>
              <a:gd name="connsiteX3" fmla="*/ 1173453 w 1173453"/>
              <a:gd name="connsiteY3" fmla="*/ 0 h 214433"/>
              <a:gd name="connsiteX0" fmla="*/ 0 w 1187876"/>
              <a:gd name="connsiteY0" fmla="*/ 31655 h 220203"/>
              <a:gd name="connsiteX1" fmla="*/ 520464 w 1187876"/>
              <a:gd name="connsiteY1" fmla="*/ 220203 h 220203"/>
              <a:gd name="connsiteX2" fmla="*/ 1054931 w 1187876"/>
              <a:gd name="connsiteY2" fmla="*/ 102145 h 220203"/>
              <a:gd name="connsiteX3" fmla="*/ 1187876 w 1187876"/>
              <a:gd name="connsiteY3" fmla="*/ 0 h 220203"/>
              <a:gd name="connsiteX0" fmla="*/ 0 w 1188423"/>
              <a:gd name="connsiteY0" fmla="*/ 36341 h 224889"/>
              <a:gd name="connsiteX1" fmla="*/ 520464 w 1188423"/>
              <a:gd name="connsiteY1" fmla="*/ 224889 h 224889"/>
              <a:gd name="connsiteX2" fmla="*/ 1054931 w 1188423"/>
              <a:gd name="connsiteY2" fmla="*/ 106831 h 224889"/>
              <a:gd name="connsiteX3" fmla="*/ 1173978 w 1188423"/>
              <a:gd name="connsiteY3" fmla="*/ 8532 h 224889"/>
              <a:gd name="connsiteX4" fmla="*/ 1187876 w 1188423"/>
              <a:gd name="connsiteY4" fmla="*/ 4686 h 224889"/>
              <a:gd name="connsiteX0" fmla="*/ 0 w 1355180"/>
              <a:gd name="connsiteY0" fmla="*/ 38774 h 227322"/>
              <a:gd name="connsiteX1" fmla="*/ 520464 w 1355180"/>
              <a:gd name="connsiteY1" fmla="*/ 227322 h 227322"/>
              <a:gd name="connsiteX2" fmla="*/ 1054931 w 1355180"/>
              <a:gd name="connsiteY2" fmla="*/ 109264 h 227322"/>
              <a:gd name="connsiteX3" fmla="*/ 1173978 w 1355180"/>
              <a:gd name="connsiteY3" fmla="*/ 10965 h 227322"/>
              <a:gd name="connsiteX4" fmla="*/ 1355180 w 1355180"/>
              <a:gd name="connsiteY4" fmla="*/ 1350 h 227322"/>
              <a:gd name="connsiteX0" fmla="*/ 0 w 1355180"/>
              <a:gd name="connsiteY0" fmla="*/ 38774 h 227322"/>
              <a:gd name="connsiteX1" fmla="*/ 520464 w 1355180"/>
              <a:gd name="connsiteY1" fmla="*/ 227322 h 227322"/>
              <a:gd name="connsiteX2" fmla="*/ 1057815 w 1355180"/>
              <a:gd name="connsiteY2" fmla="*/ 143879 h 227322"/>
              <a:gd name="connsiteX3" fmla="*/ 1173978 w 1355180"/>
              <a:gd name="connsiteY3" fmla="*/ 10965 h 227322"/>
              <a:gd name="connsiteX4" fmla="*/ 1355180 w 1355180"/>
              <a:gd name="connsiteY4" fmla="*/ 1350 h 227322"/>
              <a:gd name="connsiteX0" fmla="*/ 0 w 1355180"/>
              <a:gd name="connsiteY0" fmla="*/ 38774 h 227656"/>
              <a:gd name="connsiteX1" fmla="*/ 520464 w 1355180"/>
              <a:gd name="connsiteY1" fmla="*/ 227322 h 227656"/>
              <a:gd name="connsiteX2" fmla="*/ 1057815 w 1355180"/>
              <a:gd name="connsiteY2" fmla="*/ 143879 h 227656"/>
              <a:gd name="connsiteX3" fmla="*/ 1173978 w 1355180"/>
              <a:gd name="connsiteY3" fmla="*/ 10965 h 227656"/>
              <a:gd name="connsiteX4" fmla="*/ 1355180 w 1355180"/>
              <a:gd name="connsiteY4" fmla="*/ 1350 h 227656"/>
              <a:gd name="connsiteX0" fmla="*/ 0 w 1355180"/>
              <a:gd name="connsiteY0" fmla="*/ 43193 h 232075"/>
              <a:gd name="connsiteX1" fmla="*/ 520464 w 1355180"/>
              <a:gd name="connsiteY1" fmla="*/ 231741 h 232075"/>
              <a:gd name="connsiteX2" fmla="*/ 1057815 w 1355180"/>
              <a:gd name="connsiteY2" fmla="*/ 148298 h 232075"/>
              <a:gd name="connsiteX3" fmla="*/ 1173978 w 1355180"/>
              <a:gd name="connsiteY3" fmla="*/ 15384 h 232075"/>
              <a:gd name="connsiteX4" fmla="*/ 1355180 w 1355180"/>
              <a:gd name="connsiteY4" fmla="*/ 0 h 232075"/>
              <a:gd name="connsiteX0" fmla="*/ 0 w 1355180"/>
              <a:gd name="connsiteY0" fmla="*/ 43193 h 232075"/>
              <a:gd name="connsiteX1" fmla="*/ 520464 w 1355180"/>
              <a:gd name="connsiteY1" fmla="*/ 231741 h 232075"/>
              <a:gd name="connsiteX2" fmla="*/ 1124160 w 1355180"/>
              <a:gd name="connsiteY2" fmla="*/ 148297 h 232075"/>
              <a:gd name="connsiteX3" fmla="*/ 1173978 w 1355180"/>
              <a:gd name="connsiteY3" fmla="*/ 15384 h 232075"/>
              <a:gd name="connsiteX4" fmla="*/ 1355180 w 1355180"/>
              <a:gd name="connsiteY4" fmla="*/ 0 h 232075"/>
              <a:gd name="connsiteX0" fmla="*/ 0 w 1355180"/>
              <a:gd name="connsiteY0" fmla="*/ 43193 h 231741"/>
              <a:gd name="connsiteX1" fmla="*/ 520464 w 1355180"/>
              <a:gd name="connsiteY1" fmla="*/ 231741 h 231741"/>
              <a:gd name="connsiteX2" fmla="*/ 1103968 w 1355180"/>
              <a:gd name="connsiteY2" fmla="*/ 117597 h 231741"/>
              <a:gd name="connsiteX3" fmla="*/ 1173978 w 1355180"/>
              <a:gd name="connsiteY3" fmla="*/ 15384 h 231741"/>
              <a:gd name="connsiteX4" fmla="*/ 1355180 w 1355180"/>
              <a:gd name="connsiteY4" fmla="*/ 0 h 231741"/>
              <a:gd name="connsiteX0" fmla="*/ 0 w 1355180"/>
              <a:gd name="connsiteY0" fmla="*/ 121961 h 310509"/>
              <a:gd name="connsiteX1" fmla="*/ 520464 w 1355180"/>
              <a:gd name="connsiteY1" fmla="*/ 310509 h 310509"/>
              <a:gd name="connsiteX2" fmla="*/ 1103968 w 1355180"/>
              <a:gd name="connsiteY2" fmla="*/ 196365 h 310509"/>
              <a:gd name="connsiteX3" fmla="*/ 1179747 w 1355180"/>
              <a:gd name="connsiteY3" fmla="*/ 2054 h 310509"/>
              <a:gd name="connsiteX4" fmla="*/ 1355180 w 1355180"/>
              <a:gd name="connsiteY4" fmla="*/ 78768 h 310509"/>
              <a:gd name="connsiteX0" fmla="*/ 0 w 1358064"/>
              <a:gd name="connsiteY0" fmla="*/ 154477 h 343025"/>
              <a:gd name="connsiteX1" fmla="*/ 520464 w 1358064"/>
              <a:gd name="connsiteY1" fmla="*/ 343025 h 343025"/>
              <a:gd name="connsiteX2" fmla="*/ 1103968 w 1358064"/>
              <a:gd name="connsiteY2" fmla="*/ 228881 h 343025"/>
              <a:gd name="connsiteX3" fmla="*/ 1179747 w 1358064"/>
              <a:gd name="connsiteY3" fmla="*/ 34570 h 343025"/>
              <a:gd name="connsiteX4" fmla="*/ 1358064 w 1358064"/>
              <a:gd name="connsiteY4" fmla="*/ 0 h 343025"/>
              <a:gd name="connsiteX0" fmla="*/ 0 w 1358064"/>
              <a:gd name="connsiteY0" fmla="*/ 156794 h 345342"/>
              <a:gd name="connsiteX1" fmla="*/ 520464 w 1358064"/>
              <a:gd name="connsiteY1" fmla="*/ 345342 h 345342"/>
              <a:gd name="connsiteX2" fmla="*/ 1103968 w 1358064"/>
              <a:gd name="connsiteY2" fmla="*/ 231198 h 345342"/>
              <a:gd name="connsiteX3" fmla="*/ 1176863 w 1358064"/>
              <a:gd name="connsiteY3" fmla="*/ 10025 h 345342"/>
              <a:gd name="connsiteX4" fmla="*/ 1358064 w 1358064"/>
              <a:gd name="connsiteY4" fmla="*/ 2317 h 345342"/>
              <a:gd name="connsiteX0" fmla="*/ 0 w 1358064"/>
              <a:gd name="connsiteY0" fmla="*/ 156794 h 345342"/>
              <a:gd name="connsiteX1" fmla="*/ 520464 w 1358064"/>
              <a:gd name="connsiteY1" fmla="*/ 345342 h 345342"/>
              <a:gd name="connsiteX2" fmla="*/ 991471 w 1358064"/>
              <a:gd name="connsiteY2" fmla="*/ 288759 h 345342"/>
              <a:gd name="connsiteX3" fmla="*/ 1176863 w 1358064"/>
              <a:gd name="connsiteY3" fmla="*/ 10025 h 345342"/>
              <a:gd name="connsiteX4" fmla="*/ 1358064 w 1358064"/>
              <a:gd name="connsiteY4" fmla="*/ 2317 h 345342"/>
              <a:gd name="connsiteX0" fmla="*/ 0 w 1358064"/>
              <a:gd name="connsiteY0" fmla="*/ 156794 h 350423"/>
              <a:gd name="connsiteX1" fmla="*/ 520464 w 1358064"/>
              <a:gd name="connsiteY1" fmla="*/ 345342 h 350423"/>
              <a:gd name="connsiteX2" fmla="*/ 991471 w 1358064"/>
              <a:gd name="connsiteY2" fmla="*/ 288759 h 350423"/>
              <a:gd name="connsiteX3" fmla="*/ 1176863 w 1358064"/>
              <a:gd name="connsiteY3" fmla="*/ 10025 h 350423"/>
              <a:gd name="connsiteX4" fmla="*/ 1358064 w 1358064"/>
              <a:gd name="connsiteY4" fmla="*/ 2317 h 350423"/>
              <a:gd name="connsiteX0" fmla="*/ 0 w 1358064"/>
              <a:gd name="connsiteY0" fmla="*/ 156794 h 345342"/>
              <a:gd name="connsiteX1" fmla="*/ 520464 w 1358064"/>
              <a:gd name="connsiteY1" fmla="*/ 345342 h 345342"/>
              <a:gd name="connsiteX2" fmla="*/ 982817 w 1358064"/>
              <a:gd name="connsiteY2" fmla="*/ 242710 h 345342"/>
              <a:gd name="connsiteX3" fmla="*/ 1176863 w 1358064"/>
              <a:gd name="connsiteY3" fmla="*/ 10025 h 345342"/>
              <a:gd name="connsiteX4" fmla="*/ 1358064 w 1358064"/>
              <a:gd name="connsiteY4" fmla="*/ 2317 h 345342"/>
              <a:gd name="connsiteX0" fmla="*/ 0 w 1358064"/>
              <a:gd name="connsiteY0" fmla="*/ 154477 h 343025"/>
              <a:gd name="connsiteX1" fmla="*/ 520464 w 1358064"/>
              <a:gd name="connsiteY1" fmla="*/ 343025 h 343025"/>
              <a:gd name="connsiteX2" fmla="*/ 982817 w 1358064"/>
              <a:gd name="connsiteY2" fmla="*/ 240393 h 343025"/>
              <a:gd name="connsiteX3" fmla="*/ 1156671 w 1358064"/>
              <a:gd name="connsiteY3" fmla="*/ 76782 h 343025"/>
              <a:gd name="connsiteX4" fmla="*/ 1358064 w 1358064"/>
              <a:gd name="connsiteY4" fmla="*/ 0 h 343025"/>
              <a:gd name="connsiteX0" fmla="*/ 0 w 1358064"/>
              <a:gd name="connsiteY0" fmla="*/ 154477 h 343025"/>
              <a:gd name="connsiteX1" fmla="*/ 520464 w 1358064"/>
              <a:gd name="connsiteY1" fmla="*/ 343025 h 343025"/>
              <a:gd name="connsiteX2" fmla="*/ 1014547 w 1358064"/>
              <a:gd name="connsiteY2" fmla="*/ 255742 h 343025"/>
              <a:gd name="connsiteX3" fmla="*/ 1156671 w 1358064"/>
              <a:gd name="connsiteY3" fmla="*/ 76782 h 343025"/>
              <a:gd name="connsiteX4" fmla="*/ 1358064 w 1358064"/>
              <a:gd name="connsiteY4" fmla="*/ 0 h 343025"/>
              <a:gd name="connsiteX0" fmla="*/ 0 w 1358064"/>
              <a:gd name="connsiteY0" fmla="*/ 154477 h 344446"/>
              <a:gd name="connsiteX1" fmla="*/ 520464 w 1358064"/>
              <a:gd name="connsiteY1" fmla="*/ 343025 h 344446"/>
              <a:gd name="connsiteX2" fmla="*/ 1014547 w 1358064"/>
              <a:gd name="connsiteY2" fmla="*/ 255742 h 344446"/>
              <a:gd name="connsiteX3" fmla="*/ 1156671 w 1358064"/>
              <a:gd name="connsiteY3" fmla="*/ 76782 h 344446"/>
              <a:gd name="connsiteX4" fmla="*/ 1358064 w 1358064"/>
              <a:gd name="connsiteY4" fmla="*/ 0 h 344446"/>
              <a:gd name="connsiteX0" fmla="*/ 0 w 1358064"/>
              <a:gd name="connsiteY0" fmla="*/ 154477 h 343025"/>
              <a:gd name="connsiteX1" fmla="*/ 520464 w 1358064"/>
              <a:gd name="connsiteY1" fmla="*/ 343025 h 343025"/>
              <a:gd name="connsiteX2" fmla="*/ 1014547 w 1358064"/>
              <a:gd name="connsiteY2" fmla="*/ 255742 h 343025"/>
              <a:gd name="connsiteX3" fmla="*/ 1358064 w 1358064"/>
              <a:gd name="connsiteY3" fmla="*/ 0 h 343025"/>
              <a:gd name="connsiteX0" fmla="*/ 0 w 1369603"/>
              <a:gd name="connsiteY0" fmla="*/ 89241 h 277789"/>
              <a:gd name="connsiteX1" fmla="*/ 520464 w 1369603"/>
              <a:gd name="connsiteY1" fmla="*/ 277789 h 277789"/>
              <a:gd name="connsiteX2" fmla="*/ 1014547 w 1369603"/>
              <a:gd name="connsiteY2" fmla="*/ 190506 h 277789"/>
              <a:gd name="connsiteX3" fmla="*/ 1369603 w 1369603"/>
              <a:gd name="connsiteY3" fmla="*/ 0 h 277789"/>
              <a:gd name="connsiteX0" fmla="*/ 0 w 1369603"/>
              <a:gd name="connsiteY0" fmla="*/ 89241 h 192186"/>
              <a:gd name="connsiteX1" fmla="*/ 654807 w 1369603"/>
              <a:gd name="connsiteY1" fmla="*/ 99068 h 192186"/>
              <a:gd name="connsiteX2" fmla="*/ 1014547 w 1369603"/>
              <a:gd name="connsiteY2" fmla="*/ 190506 h 192186"/>
              <a:gd name="connsiteX3" fmla="*/ 1369603 w 1369603"/>
              <a:gd name="connsiteY3" fmla="*/ 0 h 192186"/>
              <a:gd name="connsiteX0" fmla="*/ 0 w 1369603"/>
              <a:gd name="connsiteY0" fmla="*/ 89241 h 192186"/>
              <a:gd name="connsiteX1" fmla="*/ 654807 w 1369603"/>
              <a:gd name="connsiteY1" fmla="*/ 99068 h 192186"/>
              <a:gd name="connsiteX2" fmla="*/ 1014547 w 1369603"/>
              <a:gd name="connsiteY2" fmla="*/ 190506 h 192186"/>
              <a:gd name="connsiteX3" fmla="*/ 1369603 w 1369603"/>
              <a:gd name="connsiteY3" fmla="*/ 0 h 192186"/>
              <a:gd name="connsiteX0" fmla="*/ 0 w 1369603"/>
              <a:gd name="connsiteY0" fmla="*/ 326004 h 335831"/>
              <a:gd name="connsiteX1" fmla="*/ 654807 w 1369603"/>
              <a:gd name="connsiteY1" fmla="*/ 335831 h 335831"/>
              <a:gd name="connsiteX2" fmla="*/ 1010213 w 1369603"/>
              <a:gd name="connsiteY2" fmla="*/ 646 h 335831"/>
              <a:gd name="connsiteX3" fmla="*/ 1369603 w 1369603"/>
              <a:gd name="connsiteY3" fmla="*/ 236763 h 335831"/>
              <a:gd name="connsiteX0" fmla="*/ 0 w 1369603"/>
              <a:gd name="connsiteY0" fmla="*/ 274245 h 284072"/>
              <a:gd name="connsiteX1" fmla="*/ 654807 w 1369603"/>
              <a:gd name="connsiteY1" fmla="*/ 284072 h 284072"/>
              <a:gd name="connsiteX2" fmla="*/ 1075218 w 1369603"/>
              <a:gd name="connsiteY2" fmla="*/ 774 h 284072"/>
              <a:gd name="connsiteX3" fmla="*/ 1369603 w 1369603"/>
              <a:gd name="connsiteY3" fmla="*/ 185004 h 284072"/>
              <a:gd name="connsiteX0" fmla="*/ 0 w 1369603"/>
              <a:gd name="connsiteY0" fmla="*/ 274245 h 284072"/>
              <a:gd name="connsiteX1" fmla="*/ 654807 w 1369603"/>
              <a:gd name="connsiteY1" fmla="*/ 284072 h 284072"/>
              <a:gd name="connsiteX2" fmla="*/ 1075218 w 1369603"/>
              <a:gd name="connsiteY2" fmla="*/ 774 h 284072"/>
              <a:gd name="connsiteX3" fmla="*/ 1369603 w 1369603"/>
              <a:gd name="connsiteY3" fmla="*/ 185004 h 284072"/>
              <a:gd name="connsiteX0" fmla="*/ 0 w 1369603"/>
              <a:gd name="connsiteY0" fmla="*/ 274245 h 284072"/>
              <a:gd name="connsiteX1" fmla="*/ 654807 w 1369603"/>
              <a:gd name="connsiteY1" fmla="*/ 284072 h 284072"/>
              <a:gd name="connsiteX2" fmla="*/ 1075218 w 1369603"/>
              <a:gd name="connsiteY2" fmla="*/ 774 h 284072"/>
              <a:gd name="connsiteX3" fmla="*/ 1369603 w 1369603"/>
              <a:gd name="connsiteY3" fmla="*/ 185004 h 284072"/>
              <a:gd name="connsiteX0" fmla="*/ 0 w 1075218"/>
              <a:gd name="connsiteY0" fmla="*/ 273471 h 283298"/>
              <a:gd name="connsiteX1" fmla="*/ 654807 w 1075218"/>
              <a:gd name="connsiteY1" fmla="*/ 283298 h 283298"/>
              <a:gd name="connsiteX2" fmla="*/ 1075218 w 1075218"/>
              <a:gd name="connsiteY2" fmla="*/ 0 h 283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5218" h="283298">
                <a:moveTo>
                  <a:pt x="0" y="273471"/>
                </a:moveTo>
                <a:lnTo>
                  <a:pt x="654807" y="283298"/>
                </a:lnTo>
                <a:cubicBezTo>
                  <a:pt x="844571" y="280624"/>
                  <a:pt x="956085" y="16511"/>
                  <a:pt x="1075218" y="0"/>
                </a:cubicBez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ight Brace 169"/>
          <p:cNvSpPr/>
          <p:nvPr/>
        </p:nvSpPr>
        <p:spPr>
          <a:xfrm>
            <a:off x="5471796" y="2966820"/>
            <a:ext cx="85521" cy="536845"/>
          </a:xfrm>
          <a:prstGeom prst="rightBrace">
            <a:avLst>
              <a:gd name="adj1" fmla="val 91666"/>
              <a:gd name="adj2" fmla="val 50000"/>
            </a:avLst>
          </a:prstGeom>
          <a:ln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ight Brace 170"/>
          <p:cNvSpPr/>
          <p:nvPr/>
        </p:nvSpPr>
        <p:spPr>
          <a:xfrm>
            <a:off x="5471796" y="3676577"/>
            <a:ext cx="85521" cy="536845"/>
          </a:xfrm>
          <a:prstGeom prst="rightBrace">
            <a:avLst>
              <a:gd name="adj1" fmla="val 91666"/>
              <a:gd name="adj2" fmla="val 50000"/>
            </a:avLst>
          </a:prstGeom>
          <a:ln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5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13716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33" b="36050"/>
          <a:stretch/>
        </p:blipFill>
        <p:spPr>
          <a:xfrm>
            <a:off x="3189728" y="1600201"/>
            <a:ext cx="2724148" cy="90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97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3125" y="8382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99" b="69061"/>
          <a:stretch/>
        </p:blipFill>
        <p:spPr>
          <a:xfrm>
            <a:off x="3189728" y="1608370"/>
            <a:ext cx="2724148" cy="4571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89728" y="1600198"/>
            <a:ext cx="2724148" cy="457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733800" y="1600198"/>
            <a:ext cx="0" cy="457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276383" y="1594745"/>
            <a:ext cx="0" cy="457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67012" y="1598212"/>
            <a:ext cx="0" cy="457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22443" y="1598708"/>
            <a:ext cx="0" cy="457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24200" y="1823346"/>
            <a:ext cx="2926080" cy="0"/>
          </a:xfrm>
          <a:prstGeom prst="line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2836044" y="1383533"/>
            <a:ext cx="3473356" cy="430194"/>
          </a:xfrm>
          <a:custGeom>
            <a:avLst/>
            <a:gdLst>
              <a:gd name="connsiteX0" fmla="*/ 3357708 w 3646886"/>
              <a:gd name="connsiteY0" fmla="*/ 410693 h 430789"/>
              <a:gd name="connsiteX1" fmla="*/ 3337611 w 3646886"/>
              <a:gd name="connsiteY1" fmla="*/ 74073 h 430789"/>
              <a:gd name="connsiteX2" fmla="*/ 192477 w 3646886"/>
              <a:gd name="connsiteY2" fmla="*/ 28855 h 430789"/>
              <a:gd name="connsiteX3" fmla="*/ 328130 w 3646886"/>
              <a:gd name="connsiteY3" fmla="*/ 430789 h 430789"/>
              <a:gd name="connsiteX4" fmla="*/ 328130 w 3646886"/>
              <a:gd name="connsiteY4" fmla="*/ 430789 h 430789"/>
              <a:gd name="connsiteX0" fmla="*/ 3361654 w 3650832"/>
              <a:gd name="connsiteY0" fmla="*/ 367335 h 387431"/>
              <a:gd name="connsiteX1" fmla="*/ 3341557 w 3650832"/>
              <a:gd name="connsiteY1" fmla="*/ 30715 h 387431"/>
              <a:gd name="connsiteX2" fmla="*/ 196423 w 3650832"/>
              <a:gd name="connsiteY2" fmla="*/ 55836 h 387431"/>
              <a:gd name="connsiteX3" fmla="*/ 332076 w 3650832"/>
              <a:gd name="connsiteY3" fmla="*/ 387431 h 387431"/>
              <a:gd name="connsiteX4" fmla="*/ 332076 w 3650832"/>
              <a:gd name="connsiteY4" fmla="*/ 387431 h 387431"/>
              <a:gd name="connsiteX0" fmla="*/ 3361654 w 3649078"/>
              <a:gd name="connsiteY0" fmla="*/ 359868 h 379964"/>
              <a:gd name="connsiteX1" fmla="*/ 3532476 w 3649078"/>
              <a:gd name="connsiteY1" fmla="*/ 254360 h 379964"/>
              <a:gd name="connsiteX2" fmla="*/ 3341557 w 3649078"/>
              <a:gd name="connsiteY2" fmla="*/ 23248 h 379964"/>
              <a:gd name="connsiteX3" fmla="*/ 196423 w 3649078"/>
              <a:gd name="connsiteY3" fmla="*/ 48369 h 379964"/>
              <a:gd name="connsiteX4" fmla="*/ 332076 w 3649078"/>
              <a:gd name="connsiteY4" fmla="*/ 379964 h 379964"/>
              <a:gd name="connsiteX5" fmla="*/ 332076 w 3649078"/>
              <a:gd name="connsiteY5" fmla="*/ 379964 h 379964"/>
              <a:gd name="connsiteX0" fmla="*/ 3361654 w 3580381"/>
              <a:gd name="connsiteY0" fmla="*/ 367334 h 387430"/>
              <a:gd name="connsiteX1" fmla="*/ 3341557 w 3580381"/>
              <a:gd name="connsiteY1" fmla="*/ 30714 h 387430"/>
              <a:gd name="connsiteX2" fmla="*/ 196423 w 3580381"/>
              <a:gd name="connsiteY2" fmla="*/ 55835 h 387430"/>
              <a:gd name="connsiteX3" fmla="*/ 332076 w 3580381"/>
              <a:gd name="connsiteY3" fmla="*/ 387430 h 387430"/>
              <a:gd name="connsiteX4" fmla="*/ 332076 w 3580381"/>
              <a:gd name="connsiteY4" fmla="*/ 387430 h 387430"/>
              <a:gd name="connsiteX0" fmla="*/ 3341028 w 3573426"/>
              <a:gd name="connsiteY0" fmla="*/ 383487 h 388511"/>
              <a:gd name="connsiteX1" fmla="*/ 3341557 w 3573426"/>
              <a:gd name="connsiteY1" fmla="*/ 31795 h 388511"/>
              <a:gd name="connsiteX2" fmla="*/ 196423 w 3573426"/>
              <a:gd name="connsiteY2" fmla="*/ 56916 h 388511"/>
              <a:gd name="connsiteX3" fmla="*/ 332076 w 3573426"/>
              <a:gd name="connsiteY3" fmla="*/ 388511 h 388511"/>
              <a:gd name="connsiteX4" fmla="*/ 332076 w 3573426"/>
              <a:gd name="connsiteY4" fmla="*/ 388511 h 388511"/>
              <a:gd name="connsiteX0" fmla="*/ 3341028 w 3594016"/>
              <a:gd name="connsiteY0" fmla="*/ 383487 h 388511"/>
              <a:gd name="connsiteX1" fmla="*/ 3341557 w 3594016"/>
              <a:gd name="connsiteY1" fmla="*/ 31795 h 388511"/>
              <a:gd name="connsiteX2" fmla="*/ 196423 w 3594016"/>
              <a:gd name="connsiteY2" fmla="*/ 56916 h 388511"/>
              <a:gd name="connsiteX3" fmla="*/ 332076 w 3594016"/>
              <a:gd name="connsiteY3" fmla="*/ 388511 h 388511"/>
              <a:gd name="connsiteX4" fmla="*/ 332076 w 3594016"/>
              <a:gd name="connsiteY4" fmla="*/ 388511 h 388511"/>
              <a:gd name="connsiteX0" fmla="*/ 3311721 w 3564709"/>
              <a:gd name="connsiteY0" fmla="*/ 412560 h 417584"/>
              <a:gd name="connsiteX1" fmla="*/ 3312250 w 3564709"/>
              <a:gd name="connsiteY1" fmla="*/ 60868 h 417584"/>
              <a:gd name="connsiteX2" fmla="*/ 167116 w 3564709"/>
              <a:gd name="connsiteY2" fmla="*/ 85989 h 417584"/>
              <a:gd name="connsiteX3" fmla="*/ 302769 w 3564709"/>
              <a:gd name="connsiteY3" fmla="*/ 417584 h 417584"/>
              <a:gd name="connsiteX4" fmla="*/ 302769 w 3564709"/>
              <a:gd name="connsiteY4" fmla="*/ 417584 h 417584"/>
              <a:gd name="connsiteX0" fmla="*/ 3311721 w 3564709"/>
              <a:gd name="connsiteY0" fmla="*/ 425170 h 430194"/>
              <a:gd name="connsiteX1" fmla="*/ 3312250 w 3564709"/>
              <a:gd name="connsiteY1" fmla="*/ 73478 h 430194"/>
              <a:gd name="connsiteX2" fmla="*/ 167116 w 3564709"/>
              <a:gd name="connsiteY2" fmla="*/ 98599 h 430194"/>
              <a:gd name="connsiteX3" fmla="*/ 302769 w 3564709"/>
              <a:gd name="connsiteY3" fmla="*/ 430194 h 430194"/>
              <a:gd name="connsiteX4" fmla="*/ 302769 w 3564709"/>
              <a:gd name="connsiteY4" fmla="*/ 430194 h 43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4709" h="430194">
                <a:moveTo>
                  <a:pt x="3311721" y="425170"/>
                </a:moveTo>
                <a:cubicBezTo>
                  <a:pt x="3395191" y="385186"/>
                  <a:pt x="3836351" y="163075"/>
                  <a:pt x="3312250" y="73478"/>
                </a:cubicBezTo>
                <a:cubicBezTo>
                  <a:pt x="2788149" y="-16119"/>
                  <a:pt x="601664" y="-41240"/>
                  <a:pt x="167116" y="98599"/>
                </a:cubicBezTo>
                <a:cubicBezTo>
                  <a:pt x="-267432" y="238438"/>
                  <a:pt x="280160" y="374928"/>
                  <a:pt x="302769" y="430194"/>
                </a:cubicBezTo>
                <a:lnTo>
                  <a:pt x="302769" y="430194"/>
                </a:lnTo>
              </a:path>
            </a:pathLst>
          </a:custGeom>
          <a:noFill/>
          <a:ln w="127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50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4830</TotalTime>
  <Words>181</Words>
  <Application>Microsoft Office PowerPoint</Application>
  <PresentationFormat>On-screen Show (4:3)</PresentationFormat>
  <Paragraphs>76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新細明體</vt:lpstr>
      <vt:lpstr>Arial</vt:lpstr>
      <vt:lpstr>Calibri</vt:lpstr>
      <vt:lpstr>Cambria</vt:lpstr>
      <vt:lpstr>Cambria Math</vt:lpstr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Chang</dc:creator>
  <cp:lastModifiedBy>Kelvin Sung</cp:lastModifiedBy>
  <cp:revision>267</cp:revision>
  <dcterms:created xsi:type="dcterms:W3CDTF">2012-12-15T18:26:25Z</dcterms:created>
  <dcterms:modified xsi:type="dcterms:W3CDTF">2021-04-22T00:14:17Z</dcterms:modified>
</cp:coreProperties>
</file>