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6" r:id="rId2"/>
    <p:sldId id="304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6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 snapToGrid="0">
      <p:cViewPr>
        <p:scale>
          <a:sx n="400" d="100"/>
          <a:sy n="400" d="100"/>
        </p:scale>
        <p:origin x="-4032" y="-379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B8EEB-1A09-4615-B61E-F862E7766A21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C65D-C0A1-415E-9A65-B89F76673A3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</a:t>
            </a:r>
          </a:p>
        </p:txBody>
      </p:sp>
      <p:sp>
        <p:nvSpPr>
          <p:cNvPr id="4" name="同心圆 36">
            <a:extLst>
              <a:ext uri="{FF2B5EF4-FFF2-40B4-BE49-F238E27FC236}">
                <a16:creationId xmlns:a16="http://schemas.microsoft.com/office/drawing/2014/main" id="{D53CB4F1-27E8-46E9-8B7D-180BFE7DE5CF}"/>
              </a:ext>
            </a:extLst>
          </p:cNvPr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同心圆 8">
            <a:extLst>
              <a:ext uri="{FF2B5EF4-FFF2-40B4-BE49-F238E27FC236}">
                <a16:creationId xmlns:a16="http://schemas.microsoft.com/office/drawing/2014/main" id="{4C190744-BB0E-4D23-8180-FBF93DBBEB7F}"/>
              </a:ext>
            </a:extLst>
          </p:cNvPr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20">
            <a:extLst>
              <a:ext uri="{FF2B5EF4-FFF2-40B4-BE49-F238E27FC236}">
                <a16:creationId xmlns:a16="http://schemas.microsoft.com/office/drawing/2014/main" id="{B6FC61DC-489F-4B8F-8097-AF0AB9EC2061}"/>
              </a:ext>
            </a:extLst>
          </p:cNvPr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32">
            <a:extLst>
              <a:ext uri="{FF2B5EF4-FFF2-40B4-BE49-F238E27FC236}">
                <a16:creationId xmlns:a16="http://schemas.microsoft.com/office/drawing/2014/main" id="{197B24EF-2007-4EEE-8BEC-746D74FFCC91}"/>
              </a:ext>
            </a:extLst>
          </p:cNvPr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6107DF-F3ED-45FA-98A3-9B27F0DA97AB}"/>
              </a:ext>
            </a:extLst>
          </p:cNvPr>
          <p:cNvSpPr txBox="1"/>
          <p:nvPr/>
        </p:nvSpPr>
        <p:spPr>
          <a:xfrm>
            <a:off x="2846135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473ED-1420-4D00-929B-933B24DB3538}"/>
              </a:ext>
            </a:extLst>
          </p:cNvPr>
          <p:cNvSpPr txBox="1"/>
          <p:nvPr/>
        </p:nvSpPr>
        <p:spPr>
          <a:xfrm>
            <a:off x="2393908" y="3848215"/>
            <a:ext cx="11237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(a) No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" name="同心圆 37">
            <a:extLst>
              <a:ext uri="{FF2B5EF4-FFF2-40B4-BE49-F238E27FC236}">
                <a16:creationId xmlns:a16="http://schemas.microsoft.com/office/drawing/2014/main" id="{FC239550-EA35-4214-AC96-6303ED2F5C2C}"/>
              </a:ext>
            </a:extLst>
          </p:cNvPr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4C59-E5D2-4652-BC9A-ACE9747EC580}"/>
              </a:ext>
            </a:extLst>
          </p:cNvPr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12" name="直接箭头连接符 42">
            <a:extLst>
              <a:ext uri="{FF2B5EF4-FFF2-40B4-BE49-F238E27FC236}">
                <a16:creationId xmlns:a16="http://schemas.microsoft.com/office/drawing/2014/main" id="{CD0110B8-B44E-4326-BDF2-89D4F7BAB6C3}"/>
              </a:ext>
            </a:extLst>
          </p:cNvPr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DCBC0B-8DF7-43A2-90AC-C670544366A5}"/>
              </a:ext>
            </a:extLst>
          </p:cNvPr>
          <p:cNvSpPr txBox="1"/>
          <p:nvPr/>
        </p:nvSpPr>
        <p:spPr>
          <a:xfrm>
            <a:off x="4152216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6B3F-1630-43FF-B13D-692B2B811C03}"/>
              </a:ext>
            </a:extLst>
          </p:cNvPr>
          <p:cNvSpPr txBox="1"/>
          <p:nvPr/>
        </p:nvSpPr>
        <p:spPr>
          <a:xfrm>
            <a:off x="3765767" y="3848215"/>
            <a:ext cx="99706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(b)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22451-91DE-41D7-8C70-AF17432CAFA5}"/>
              </a:ext>
            </a:extLst>
          </p:cNvPr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F9D48-E408-4ECC-99FB-E5D7312C76F6}"/>
              </a:ext>
            </a:extLst>
          </p:cNvPr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974AA1-04B7-4C89-95AA-80482AC36C28}"/>
              </a:ext>
            </a:extLst>
          </p:cNvPr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75AE9-E54C-4972-A4D9-A84B7860A0D1}"/>
              </a:ext>
            </a:extLst>
          </p:cNvPr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DC7A156-0602-41DB-AA7E-4ED9241D14A9}"/>
              </a:ext>
            </a:extLst>
          </p:cNvPr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F767-AFE7-44C7-9C6E-99B19961D6AA}"/>
              </a:ext>
            </a:extLst>
          </p:cNvPr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00B6243-9243-4C18-9667-3EB19C9FB9DF}"/>
              </a:ext>
            </a:extLst>
          </p:cNvPr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B6E98-5D25-4764-9D9D-A7E39BF77BDF}"/>
              </a:ext>
            </a:extLst>
          </p:cNvPr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542E7-43FF-4684-B269-756D6DFF06E0}"/>
              </a:ext>
            </a:extLst>
          </p:cNvPr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ED4EF0-C76A-4A48-A1FD-602B9C0CB58D}"/>
              </a:ext>
            </a:extLst>
          </p:cNvPr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60422-CEEF-4E12-B281-BBAFB8126D14}"/>
              </a:ext>
            </a:extLst>
          </p:cNvPr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9787D7-8521-4511-8F1E-018224575440}"/>
              </a:ext>
            </a:extLst>
          </p:cNvPr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4BA4FE1-C15E-4431-875A-05B518EC96B9}"/>
              </a:ext>
            </a:extLst>
          </p:cNvPr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30095-2668-48A1-BBA7-9D2024B08144}"/>
              </a:ext>
            </a:extLst>
          </p:cNvPr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07A72FD-1E19-4DD9-8ED7-77BF1D097781}"/>
              </a:ext>
            </a:extLst>
          </p:cNvPr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C17E8-46B8-49D7-A188-5387334CD23F}"/>
              </a:ext>
            </a:extLst>
          </p:cNvPr>
          <p:cNvSpPr txBox="1"/>
          <p:nvPr/>
        </p:nvSpPr>
        <p:spPr>
          <a:xfrm>
            <a:off x="3386855" y="3656374"/>
            <a:ext cx="53860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rSum</a:t>
            </a:r>
            <a:r>
              <a:rPr lang="en-US" altLang="zh-CN" sz="800" dirty="0"/>
              <a:t> = r1+r2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805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B4C6C-9A88-4603-B7F6-CE2E10BD113F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AFE8-CC8D-4336-BD2A-CE6F606D5BD5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9A948-A099-408B-BA60-6D5C07A2145A}"/>
              </a:ext>
            </a:extLst>
          </p:cNvPr>
          <p:cNvSpPr txBox="1"/>
          <p:nvPr/>
        </p:nvSpPr>
        <p:spPr>
          <a:xfrm>
            <a:off x="3962400" y="2981949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D5C9231B-B001-4BC9-B194-E37D1F065FDD}"/>
              </a:ext>
            </a:extLst>
          </p:cNvPr>
          <p:cNvCxnSpPr/>
          <p:nvPr/>
        </p:nvCxnSpPr>
        <p:spPr>
          <a:xfrm flipV="1">
            <a:off x="2819400" y="3462338"/>
            <a:ext cx="0" cy="137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30">
            <a:extLst>
              <a:ext uri="{FF2B5EF4-FFF2-40B4-BE49-F238E27FC236}">
                <a16:creationId xmlns:a16="http://schemas.microsoft.com/office/drawing/2014/main" id="{3E7DD24B-2231-4832-A646-0879A6DC2C03}"/>
              </a:ext>
            </a:extLst>
          </p:cNvPr>
          <p:cNvCxnSpPr/>
          <p:nvPr/>
        </p:nvCxnSpPr>
        <p:spPr>
          <a:xfrm rot="-2700000" flipH="1" flipV="1">
            <a:off x="3058728" y="2658867"/>
            <a:ext cx="3903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1">
            <a:extLst>
              <a:ext uri="{FF2B5EF4-FFF2-40B4-BE49-F238E27FC236}">
                <a16:creationId xmlns:a16="http://schemas.microsoft.com/office/drawing/2014/main" id="{8FD08811-049A-4EC8-B880-A96BD01B4284}"/>
              </a:ext>
            </a:extLst>
          </p:cNvPr>
          <p:cNvCxnSpPr/>
          <p:nvPr/>
        </p:nvCxnSpPr>
        <p:spPr>
          <a:xfrm flipH="1" flipV="1">
            <a:off x="3933826" y="3150035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ABD-F140-49DD-8282-25BAE88F6A3D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7C490-5E03-45F3-9719-A9C1A4F21EDD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-12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BCDF1F66-64BA-4D7B-A64A-C36F4CE5A1A7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8">
            <a:extLst>
              <a:ext uri="{FF2B5EF4-FFF2-40B4-BE49-F238E27FC236}">
                <a16:creationId xmlns:a16="http://schemas.microsoft.com/office/drawing/2014/main" id="{888F2B2D-3181-4879-8C1B-37421A11E8D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1233DD4-1234-4EF4-87F3-2437C5B9825D}"/>
              </a:ext>
            </a:extLst>
          </p:cNvPr>
          <p:cNvSpPr/>
          <p:nvPr/>
        </p:nvSpPr>
        <p:spPr>
          <a:xfrm>
            <a:off x="3351778" y="3091095"/>
            <a:ext cx="46101" cy="110642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25F86-7897-4300-AE7F-B9A1639D617D}"/>
              </a:ext>
            </a:extLst>
          </p:cNvPr>
          <p:cNvSpPr txBox="1"/>
          <p:nvPr/>
        </p:nvSpPr>
        <p:spPr>
          <a:xfrm>
            <a:off x="2533649" y="3146018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E29EE-4ADD-4665-B7D0-EE0E09D8441B}"/>
              </a:ext>
            </a:extLst>
          </p:cNvPr>
          <p:cNvSpPr txBox="1"/>
          <p:nvPr/>
        </p:nvSpPr>
        <p:spPr>
          <a:xfrm>
            <a:off x="2827844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0F75A-6DBF-4EE1-844E-8D90E15FA8E5}"/>
              </a:ext>
            </a:extLst>
          </p:cNvPr>
          <p:cNvSpPr txBox="1"/>
          <p:nvPr/>
        </p:nvSpPr>
        <p:spPr>
          <a:xfrm>
            <a:off x="3362325" y="301052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449E6-CDDD-498B-8A5F-93F0387713DD}"/>
              </a:ext>
            </a:extLst>
          </p:cNvPr>
          <p:cNvCxnSpPr/>
          <p:nvPr/>
        </p:nvCxnSpPr>
        <p:spPr>
          <a:xfrm rot="16200000" flipH="1" flipV="1">
            <a:off x="2728913" y="316230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A43AF-B5BA-47A2-8BA4-F14D486D970C}"/>
              </a:ext>
            </a:extLst>
          </p:cNvPr>
          <p:cNvSpPr txBox="1"/>
          <p:nvPr/>
        </p:nvSpPr>
        <p:spPr>
          <a:xfrm>
            <a:off x="3394669" y="2830505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12159-F3F0-42F3-9031-4B79C6386297}"/>
              </a:ext>
            </a:extLst>
          </p:cNvPr>
          <p:cNvCxnSpPr/>
          <p:nvPr/>
        </p:nvCxnSpPr>
        <p:spPr>
          <a:xfrm rot="13500000" flipH="1" flipV="1">
            <a:off x="3351331" y="2982376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FD5795-A687-4F05-A70C-86F87ADF22B2}"/>
              </a:ext>
            </a:extLst>
          </p:cNvPr>
          <p:cNvSpPr txBox="1"/>
          <p:nvPr/>
        </p:nvSpPr>
        <p:spPr>
          <a:xfrm>
            <a:off x="2859137" y="3619886"/>
            <a:ext cx="103714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Negative distance to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20" name="椭圆 35">
            <a:extLst>
              <a:ext uri="{FF2B5EF4-FFF2-40B4-BE49-F238E27FC236}">
                <a16:creationId xmlns:a16="http://schemas.microsoft.com/office/drawing/2014/main" id="{73393974-9A78-47C5-918C-95E4A545BDD2}"/>
              </a:ext>
            </a:extLst>
          </p:cNvPr>
          <p:cNvSpPr/>
          <p:nvPr/>
        </p:nvSpPr>
        <p:spPr>
          <a:xfrm>
            <a:off x="3913444" y="31232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35">
            <a:extLst>
              <a:ext uri="{FF2B5EF4-FFF2-40B4-BE49-F238E27FC236}">
                <a16:creationId xmlns:a16="http://schemas.microsoft.com/office/drawing/2014/main" id="{86C7133B-1ED4-4637-895E-69541553EAF0}"/>
              </a:ext>
            </a:extLst>
          </p:cNvPr>
          <p:cNvSpPr/>
          <p:nvPr/>
        </p:nvSpPr>
        <p:spPr>
          <a:xfrm>
            <a:off x="3213357" y="303279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30">
            <a:extLst>
              <a:ext uri="{FF2B5EF4-FFF2-40B4-BE49-F238E27FC236}">
                <a16:creationId xmlns:a16="http://schemas.microsoft.com/office/drawing/2014/main" id="{EAD0B58C-C194-427D-8AF0-96F190B8DC4F}"/>
              </a:ext>
            </a:extLst>
          </p:cNvPr>
          <p:cNvCxnSpPr/>
          <p:nvPr/>
        </p:nvCxnSpPr>
        <p:spPr>
          <a:xfrm rot="-2700000" flipH="1" flipV="1">
            <a:off x="3046265" y="2589351"/>
            <a:ext cx="3903" cy="1188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836654C-DE2D-4780-BBC9-8BD94454BDC0}"/>
              </a:ext>
            </a:extLst>
          </p:cNvPr>
          <p:cNvSpPr/>
          <p:nvPr/>
        </p:nvSpPr>
        <p:spPr>
          <a:xfrm rot="8100000">
            <a:off x="2911164" y="2580407"/>
            <a:ext cx="46101" cy="1463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8A0D7-8974-4928-B506-20D78EBBFFF8}"/>
              </a:ext>
            </a:extLst>
          </p:cNvPr>
          <p:cNvSpPr txBox="1"/>
          <p:nvPr/>
        </p:nvSpPr>
        <p:spPr>
          <a:xfrm>
            <a:off x="1448676" y="2417355"/>
            <a:ext cx="152445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Minimum distance to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 is positive. </a:t>
            </a:r>
          </a:p>
          <a:p>
            <a:pPr algn="ctr"/>
            <a:r>
              <a:rPr lang="en-US" altLang="zh-CN" sz="800" dirty="0"/>
              <a:t>Thus no support point for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. </a:t>
            </a:r>
            <a:endParaRPr lang="zh-CN" altLang="en-US" sz="800" baseline="-25000" dirty="0"/>
          </a:p>
        </p:txBody>
      </p:sp>
    </p:spTree>
    <p:extLst>
      <p:ext uri="{BB962C8B-B14F-4D97-AF65-F5344CB8AC3E}">
        <p14:creationId xmlns:p14="http://schemas.microsoft.com/office/powerpoint/2010/main" val="38323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2EC04-30C4-442B-BFA5-D555DE5FCD86}"/>
              </a:ext>
            </a:extLst>
          </p:cNvPr>
          <p:cNvSpPr txBox="1"/>
          <p:nvPr/>
        </p:nvSpPr>
        <p:spPr>
          <a:xfrm>
            <a:off x="1497805" y="3231980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B2</a:t>
            </a:r>
            <a:endParaRPr lang="zh-CN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5A1FD-2D46-42BB-BBE3-ED07620F04A6}"/>
              </a:ext>
            </a:extLst>
          </p:cNvPr>
          <p:cNvSpPr txBox="1"/>
          <p:nvPr/>
        </p:nvSpPr>
        <p:spPr>
          <a:xfrm>
            <a:off x="1800852" y="339073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9ECE7-D8C9-4272-B869-5858898BBF29}"/>
              </a:ext>
            </a:extLst>
          </p:cNvPr>
          <p:cNvSpPr txBox="1"/>
          <p:nvPr/>
        </p:nvSpPr>
        <p:spPr>
          <a:xfrm>
            <a:off x="1873200" y="29565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0A543-D89B-4EDF-9156-DE9E5FAFA363}"/>
              </a:ext>
            </a:extLst>
          </p:cNvPr>
          <p:cNvSpPr txBox="1"/>
          <p:nvPr/>
        </p:nvSpPr>
        <p:spPr>
          <a:xfrm>
            <a:off x="2076450" y="3231980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A3302-D5DB-427E-ADAB-52305770C74C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199F1-4A2D-4D89-BC87-14297ABA87F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61FA7-F997-41C4-A874-9DBD1DC6FE27}"/>
              </a:ext>
            </a:extLst>
          </p:cNvPr>
          <p:cNvSpPr>
            <a:spLocks noChangeAspect="1"/>
          </p:cNvSpPr>
          <p:nvPr/>
        </p:nvSpPr>
        <p:spPr>
          <a:xfrm>
            <a:off x="1628775" y="3300413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35">
            <a:extLst>
              <a:ext uri="{FF2B5EF4-FFF2-40B4-BE49-F238E27FC236}">
                <a16:creationId xmlns:a16="http://schemas.microsoft.com/office/drawing/2014/main" id="{0346EAD4-C75C-4084-8CDA-2439F7A0081A}"/>
              </a:ext>
            </a:extLst>
          </p:cNvPr>
          <p:cNvSpPr/>
          <p:nvPr/>
        </p:nvSpPr>
        <p:spPr>
          <a:xfrm>
            <a:off x="2025113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35">
            <a:extLst>
              <a:ext uri="{FF2B5EF4-FFF2-40B4-BE49-F238E27FC236}">
                <a16:creationId xmlns:a16="http://schemas.microsoft.com/office/drawing/2014/main" id="{BB6F2407-0C07-4318-817E-BC3529C8DD70}"/>
              </a:ext>
            </a:extLst>
          </p:cNvPr>
          <p:cNvSpPr/>
          <p:nvPr/>
        </p:nvSpPr>
        <p:spPr>
          <a:xfrm>
            <a:off x="2025113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16B2A7A-63B6-4CCA-9B7D-DF2C901CB357}"/>
              </a:ext>
            </a:extLst>
          </p:cNvPr>
          <p:cNvSpPr/>
          <p:nvPr/>
        </p:nvSpPr>
        <p:spPr>
          <a:xfrm rot="-2700000">
            <a:off x="3999883" y="3460812"/>
            <a:ext cx="46101" cy="32004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543A3-4F03-4F73-A2ED-4B12B29165B0}"/>
              </a:ext>
            </a:extLst>
          </p:cNvPr>
          <p:cNvSpPr txBox="1"/>
          <p:nvPr/>
        </p:nvSpPr>
        <p:spPr>
          <a:xfrm>
            <a:off x="3105778" y="3646318"/>
            <a:ext cx="16030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end</a:t>
            </a:r>
            <a:endParaRPr lang="zh-CN" altLang="en-US" sz="8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698EC-E6EE-45CD-8945-8C03F0F0E353}"/>
              </a:ext>
            </a:extLst>
          </p:cNvPr>
          <p:cNvSpPr txBox="1"/>
          <p:nvPr/>
        </p:nvSpPr>
        <p:spPr>
          <a:xfrm>
            <a:off x="1497805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5C395-ADAA-45E1-AA0D-B3822E72F17E}"/>
              </a:ext>
            </a:extLst>
          </p:cNvPr>
          <p:cNvSpPr txBox="1"/>
          <p:nvPr/>
        </p:nvSpPr>
        <p:spPr>
          <a:xfrm>
            <a:off x="2074893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B4</a:t>
            </a:r>
            <a:endParaRPr lang="zh-CN" altLang="en-US" sz="800" dirty="0"/>
          </a:p>
        </p:txBody>
      </p:sp>
      <p:sp>
        <p:nvSpPr>
          <p:cNvPr id="15" name="椭圆 35">
            <a:extLst>
              <a:ext uri="{FF2B5EF4-FFF2-40B4-BE49-F238E27FC236}">
                <a16:creationId xmlns:a16="http://schemas.microsoft.com/office/drawing/2014/main" id="{483E4AA4-A456-4561-B53F-CC4E566A94CF}"/>
              </a:ext>
            </a:extLst>
          </p:cNvPr>
          <p:cNvSpPr/>
          <p:nvPr/>
        </p:nvSpPr>
        <p:spPr>
          <a:xfrm>
            <a:off x="1610775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35">
            <a:extLst>
              <a:ext uri="{FF2B5EF4-FFF2-40B4-BE49-F238E27FC236}">
                <a16:creationId xmlns:a16="http://schemas.microsoft.com/office/drawing/2014/main" id="{A047F741-5AA7-4173-AE4E-94AD17D6C6EA}"/>
              </a:ext>
            </a:extLst>
          </p:cNvPr>
          <p:cNvSpPr/>
          <p:nvPr/>
        </p:nvSpPr>
        <p:spPr>
          <a:xfrm>
            <a:off x="1613156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5">
            <a:extLst>
              <a:ext uri="{FF2B5EF4-FFF2-40B4-BE49-F238E27FC236}">
                <a16:creationId xmlns:a16="http://schemas.microsoft.com/office/drawing/2014/main" id="{FA072D26-A2D9-4D27-BD9A-3EEEF022B8DB}"/>
              </a:ext>
            </a:extLst>
          </p:cNvPr>
          <p:cNvSpPr/>
          <p:nvPr/>
        </p:nvSpPr>
        <p:spPr>
          <a:xfrm>
            <a:off x="3563400" y="29804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8">
            <a:extLst>
              <a:ext uri="{FF2B5EF4-FFF2-40B4-BE49-F238E27FC236}">
                <a16:creationId xmlns:a16="http://schemas.microsoft.com/office/drawing/2014/main" id="{A55696F4-80A6-4EB9-93AF-12DB09FF0CF5}"/>
              </a:ext>
            </a:extLst>
          </p:cNvPr>
          <p:cNvSpPr>
            <a:spLocks/>
          </p:cNvSpPr>
          <p:nvPr/>
        </p:nvSpPr>
        <p:spPr>
          <a:xfrm rot="2700000">
            <a:off x="1646157" y="3152764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FDE949-58E9-49C0-B107-E8DCC83CB70F}"/>
              </a:ext>
            </a:extLst>
          </p:cNvPr>
          <p:cNvCxnSpPr/>
          <p:nvPr/>
        </p:nvCxnSpPr>
        <p:spPr>
          <a:xfrm rot="18900000" flipH="1" flipV="1">
            <a:off x="1714733" y="2807113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EC63D7-BA9D-4C11-A9E6-5443F0EF8581}"/>
              </a:ext>
            </a:extLst>
          </p:cNvPr>
          <p:cNvCxnSpPr/>
          <p:nvPr/>
        </p:nvCxnSpPr>
        <p:spPr>
          <a:xfrm rot="8100000" flipH="1" flipV="1">
            <a:off x="2494558" y="3589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0F4C10-554F-42EF-849B-A747B2E8DCE1}"/>
              </a:ext>
            </a:extLst>
          </p:cNvPr>
          <p:cNvCxnSpPr/>
          <p:nvPr/>
        </p:nvCxnSpPr>
        <p:spPr>
          <a:xfrm rot="13500000" flipH="1" flipV="1">
            <a:off x="1649987" y="3073208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3089C-9B86-479D-A5AC-D04D66B05547}"/>
              </a:ext>
            </a:extLst>
          </p:cNvPr>
          <p:cNvCxnSpPr/>
          <p:nvPr/>
        </p:nvCxnSpPr>
        <p:spPr>
          <a:xfrm rot="2700000" flipH="1" flipV="1">
            <a:off x="2267157" y="3034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5541E0-0CDB-4C2E-ADDD-98404ED788E0}"/>
              </a:ext>
            </a:extLst>
          </p:cNvPr>
          <p:cNvSpPr txBox="1"/>
          <p:nvPr/>
        </p:nvSpPr>
        <p:spPr>
          <a:xfrm>
            <a:off x="1497805" y="30105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E2323-D0AF-4807-B509-8806A45638F8}"/>
              </a:ext>
            </a:extLst>
          </p:cNvPr>
          <p:cNvSpPr txBox="1"/>
          <p:nvPr/>
        </p:nvSpPr>
        <p:spPr>
          <a:xfrm>
            <a:off x="1497805" y="272715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52748-0D2D-43E6-8CAF-C12216528073}"/>
              </a:ext>
            </a:extLst>
          </p:cNvPr>
          <p:cNvSpPr txBox="1"/>
          <p:nvPr/>
        </p:nvSpPr>
        <p:spPr>
          <a:xfrm>
            <a:off x="2569340" y="3646318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F482D4-F3DA-453A-8634-4FFABBC3EC4B}"/>
              </a:ext>
            </a:extLst>
          </p:cNvPr>
          <p:cNvSpPr txBox="1"/>
          <p:nvPr/>
        </p:nvSpPr>
        <p:spPr>
          <a:xfrm>
            <a:off x="2340740" y="293194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283210-F55D-42B4-A460-0E938D21ED4A}"/>
              </a:ext>
            </a:extLst>
          </p:cNvPr>
          <p:cNvSpPr>
            <a:spLocks noChangeAspect="1"/>
          </p:cNvSpPr>
          <p:nvPr/>
        </p:nvSpPr>
        <p:spPr>
          <a:xfrm>
            <a:off x="1885951" y="3138486"/>
            <a:ext cx="323849" cy="323849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85687B-7857-480D-93CF-1C054ABD3B48}"/>
              </a:ext>
            </a:extLst>
          </p:cNvPr>
          <p:cNvSpPr>
            <a:spLocks noChangeAspect="1"/>
          </p:cNvSpPr>
          <p:nvPr/>
        </p:nvSpPr>
        <p:spPr>
          <a:xfrm>
            <a:off x="2969421" y="2383630"/>
            <a:ext cx="1231105" cy="123110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A53CA-7854-42EE-AA35-8C72AE05CBCF}"/>
              </a:ext>
            </a:extLst>
          </p:cNvPr>
          <p:cNvCxnSpPr/>
          <p:nvPr/>
        </p:nvCxnSpPr>
        <p:spPr>
          <a:xfrm>
            <a:off x="3581400" y="2988468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F0691-C9C4-438E-9ACD-1FF2ADBDB282}"/>
              </a:ext>
            </a:extLst>
          </p:cNvPr>
          <p:cNvCxnSpPr/>
          <p:nvPr/>
        </p:nvCxnSpPr>
        <p:spPr>
          <a:xfrm rot="5400000">
            <a:off x="3176587" y="2581274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CA44E-1655-42D7-B305-26BCF7D19454}"/>
              </a:ext>
            </a:extLst>
          </p:cNvPr>
          <p:cNvCxnSpPr/>
          <p:nvPr/>
        </p:nvCxnSpPr>
        <p:spPr>
          <a:xfrm rot="-2700000">
            <a:off x="3339969" y="2419376"/>
            <a:ext cx="0" cy="155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4BF56-70C4-4D87-AED9-288AB5E1185C}"/>
              </a:ext>
            </a:extLst>
          </p:cNvPr>
          <p:cNvCxnSpPr/>
          <p:nvPr/>
        </p:nvCxnSpPr>
        <p:spPr>
          <a:xfrm rot="2700000" flipH="1">
            <a:off x="3464038" y="2948286"/>
            <a:ext cx="2381" cy="3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6AE21-7F43-489A-83EC-07EB4B5D7243}"/>
              </a:ext>
            </a:extLst>
          </p:cNvPr>
          <p:cNvCxnSpPr/>
          <p:nvPr/>
        </p:nvCxnSpPr>
        <p:spPr>
          <a:xfrm>
            <a:off x="3583782" y="2988470"/>
            <a:ext cx="534379" cy="5339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754DD5-F509-4C83-9974-0DB770896793}"/>
              </a:ext>
            </a:extLst>
          </p:cNvPr>
          <p:cNvSpPr txBox="1"/>
          <p:nvPr/>
        </p:nvSpPr>
        <p:spPr>
          <a:xfrm>
            <a:off x="3652838" y="2817642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E7B4E0-E651-4AAD-966D-975BC764DAA6}"/>
              </a:ext>
            </a:extLst>
          </p:cNvPr>
          <p:cNvSpPr txBox="1"/>
          <p:nvPr/>
        </p:nvSpPr>
        <p:spPr>
          <a:xfrm>
            <a:off x="3606751" y="245169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7B9DF3-212A-4911-8D48-A3D97878796D}"/>
              </a:ext>
            </a:extLst>
          </p:cNvPr>
          <p:cNvSpPr txBox="1"/>
          <p:nvPr/>
        </p:nvSpPr>
        <p:spPr>
          <a:xfrm>
            <a:off x="3105778" y="31145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FBB42-79DA-497B-A5B0-9DA5408E4AB5}"/>
              </a:ext>
            </a:extLst>
          </p:cNvPr>
          <p:cNvSpPr txBox="1"/>
          <p:nvPr/>
        </p:nvSpPr>
        <p:spPr>
          <a:xfrm>
            <a:off x="4276901" y="3122204"/>
            <a:ext cx="19236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start</a:t>
            </a:r>
            <a:endParaRPr lang="zh-CN" altLang="en-US" sz="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AC063-91DC-4C31-97D6-014E0CB0CCE6}"/>
              </a:ext>
            </a:extLst>
          </p:cNvPr>
          <p:cNvSpPr txBox="1"/>
          <p:nvPr/>
        </p:nvSpPr>
        <p:spPr>
          <a:xfrm>
            <a:off x="4046211" y="3593692"/>
            <a:ext cx="6251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depth</a:t>
            </a:r>
            <a:endParaRPr lang="zh-CN" altLang="en-US" sz="8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4565A-C5AD-4F53-A457-E02391808470}"/>
              </a:ext>
            </a:extLst>
          </p:cNvPr>
          <p:cNvSpPr txBox="1"/>
          <p:nvPr/>
        </p:nvSpPr>
        <p:spPr>
          <a:xfrm>
            <a:off x="2525139" y="2217329"/>
            <a:ext cx="67646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normal</a:t>
            </a:r>
            <a:endParaRPr lang="zh-CN" altLang="en-US" sz="800" baseline="-25000" dirty="0"/>
          </a:p>
        </p:txBody>
      </p:sp>
      <p:sp>
        <p:nvSpPr>
          <p:cNvPr id="40" name="Freeform 68">
            <a:extLst>
              <a:ext uri="{FF2B5EF4-FFF2-40B4-BE49-F238E27FC236}">
                <a16:creationId xmlns:a16="http://schemas.microsoft.com/office/drawing/2014/main" id="{0B80F0E8-D393-4DD5-9830-5FDEDB72DD40}"/>
              </a:ext>
            </a:extLst>
          </p:cNvPr>
          <p:cNvSpPr/>
          <p:nvPr/>
        </p:nvSpPr>
        <p:spPr>
          <a:xfrm rot="16441678">
            <a:off x="3915505" y="2691160"/>
            <a:ext cx="136506" cy="770370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6" h="574845">
                <a:moveTo>
                  <a:pt x="118306" y="0"/>
                </a:moveTo>
                <a:cubicBezTo>
                  <a:pt x="136506" y="60495"/>
                  <a:pt x="2622" y="185385"/>
                  <a:pt x="1311" y="241265"/>
                </a:cubicBezTo>
                <a:cubicBezTo>
                  <a:pt x="0" y="297145"/>
                  <a:pt x="108871" y="279686"/>
                  <a:pt x="110442" y="335283"/>
                </a:cubicBezTo>
                <a:cubicBezTo>
                  <a:pt x="112013" y="390880"/>
                  <a:pt x="84436" y="529279"/>
                  <a:pt x="10737" y="57484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A8A30F55-0B71-4538-A063-2AD7E2FD038D}"/>
              </a:ext>
            </a:extLst>
          </p:cNvPr>
          <p:cNvSpPr/>
          <p:nvPr/>
        </p:nvSpPr>
        <p:spPr>
          <a:xfrm rot="6716027">
            <a:off x="2882679" y="2327070"/>
            <a:ext cx="440177" cy="87035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5" h="560630">
                <a:moveTo>
                  <a:pt x="179005" y="0"/>
                </a:moveTo>
                <a:cubicBezTo>
                  <a:pt x="106717" y="67603"/>
                  <a:pt x="88881" y="112205"/>
                  <a:pt x="71773" y="174659"/>
                </a:cubicBezTo>
                <a:cubicBezTo>
                  <a:pt x="54665" y="237113"/>
                  <a:pt x="73858" y="308359"/>
                  <a:pt x="76357" y="374723"/>
                </a:cubicBezTo>
                <a:cubicBezTo>
                  <a:pt x="79212" y="450534"/>
                  <a:pt x="73699" y="515064"/>
                  <a:pt x="0" y="56063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70">
            <a:extLst>
              <a:ext uri="{FF2B5EF4-FFF2-40B4-BE49-F238E27FC236}">
                <a16:creationId xmlns:a16="http://schemas.microsoft.com/office/drawing/2014/main" id="{E26217FB-9CAC-406B-AA50-0C67AB1FF4B3}"/>
              </a:ext>
            </a:extLst>
          </p:cNvPr>
          <p:cNvSpPr/>
          <p:nvPr/>
        </p:nvSpPr>
        <p:spPr>
          <a:xfrm rot="21900000">
            <a:off x="3204157" y="3222141"/>
            <a:ext cx="133595" cy="4955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30022 w 130022"/>
              <a:gd name="connsiteY0" fmla="*/ 0 h 660349"/>
              <a:gd name="connsiteX1" fmla="*/ 13027 w 130022"/>
              <a:gd name="connsiteY1" fmla="*/ 241265 h 660349"/>
              <a:gd name="connsiteX2" fmla="*/ 122158 w 130022"/>
              <a:gd name="connsiteY2" fmla="*/ 335283 h 660349"/>
              <a:gd name="connsiteX3" fmla="*/ 0 w 130022"/>
              <a:gd name="connsiteY3" fmla="*/ 660348 h 6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22" h="660349">
                <a:moveTo>
                  <a:pt x="130022" y="0"/>
                </a:moveTo>
                <a:cubicBezTo>
                  <a:pt x="57847" y="78992"/>
                  <a:pt x="14338" y="185385"/>
                  <a:pt x="13027" y="241265"/>
                </a:cubicBezTo>
                <a:cubicBezTo>
                  <a:pt x="11716" y="297145"/>
                  <a:pt x="124329" y="265436"/>
                  <a:pt x="122158" y="335283"/>
                </a:cubicBezTo>
                <a:cubicBezTo>
                  <a:pt x="119987" y="405130"/>
                  <a:pt x="66831" y="507309"/>
                  <a:pt x="0" y="660348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C7F206-09ED-4662-8273-FE89FC6F5FF3}"/>
              </a:ext>
            </a:extLst>
          </p:cNvPr>
          <p:cNvSpPr txBox="1"/>
          <p:nvPr/>
        </p:nvSpPr>
        <p:spPr>
          <a:xfrm>
            <a:off x="3440905" y="309148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44" name="Freeform 72">
            <a:extLst>
              <a:ext uri="{FF2B5EF4-FFF2-40B4-BE49-F238E27FC236}">
                <a16:creationId xmlns:a16="http://schemas.microsoft.com/office/drawing/2014/main" id="{EE5632D3-D4E0-4061-97BA-507A4DEC0D7D}"/>
              </a:ext>
            </a:extLst>
          </p:cNvPr>
          <p:cNvSpPr/>
          <p:nvPr/>
        </p:nvSpPr>
        <p:spPr>
          <a:xfrm rot="1460766">
            <a:off x="2276247" y="2960733"/>
            <a:ext cx="619634" cy="46048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0 w 179005"/>
              <a:gd name="connsiteY2" fmla="*/ 560630 h 560630"/>
              <a:gd name="connsiteX0" fmla="*/ 209663 w 209663"/>
              <a:gd name="connsiteY0" fmla="*/ 0 h 529627"/>
              <a:gd name="connsiteX1" fmla="*/ 102431 w 209663"/>
              <a:gd name="connsiteY1" fmla="*/ 174659 h 529627"/>
              <a:gd name="connsiteX2" fmla="*/ 0 w 209663"/>
              <a:gd name="connsiteY2" fmla="*/ 529627 h 529627"/>
              <a:gd name="connsiteX0" fmla="*/ 209663 w 209663"/>
              <a:gd name="connsiteY0" fmla="*/ 0 h 529627"/>
              <a:gd name="connsiteX1" fmla="*/ 92154 w 209663"/>
              <a:gd name="connsiteY1" fmla="*/ 190467 h 529627"/>
              <a:gd name="connsiteX2" fmla="*/ 0 w 209663"/>
              <a:gd name="connsiteY2" fmla="*/ 529627 h 5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63" h="529627">
                <a:moveTo>
                  <a:pt x="209663" y="0"/>
                </a:moveTo>
                <a:cubicBezTo>
                  <a:pt x="137375" y="67603"/>
                  <a:pt x="127098" y="102196"/>
                  <a:pt x="92154" y="190467"/>
                </a:cubicBezTo>
                <a:cubicBezTo>
                  <a:pt x="57210" y="278738"/>
                  <a:pt x="14953" y="449217"/>
                  <a:pt x="0" y="5296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D0951-BE9B-46D7-BB77-60A15EC9C432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30070-6822-4CC8-9FAA-AB53012F067C}"/>
              </a:ext>
            </a:extLst>
          </p:cNvPr>
          <p:cNvGrpSpPr/>
          <p:nvPr/>
        </p:nvGrpSpPr>
        <p:grpSpPr>
          <a:xfrm rot="2700000">
            <a:off x="2371892" y="2779227"/>
            <a:ext cx="1234441" cy="457200"/>
            <a:chOff x="2468879" y="2819400"/>
            <a:chExt cx="1234441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C8AB6D-FC9D-4369-80F3-8E991184C0AB}"/>
                </a:ext>
              </a:extLst>
            </p:cNvPr>
            <p:cNvSpPr/>
            <p:nvPr/>
          </p:nvSpPr>
          <p:spPr>
            <a:xfrm>
              <a:off x="2736054" y="2819400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09C33D-F864-4DD8-9F2E-6AD8D1B8A5DB}"/>
                </a:ext>
              </a:extLst>
            </p:cNvPr>
            <p:cNvCxnSpPr/>
            <p:nvPr/>
          </p:nvCxnSpPr>
          <p:spPr>
            <a:xfrm>
              <a:off x="3429000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7E21E9-DF9D-4575-A756-1F5D28594E01}"/>
                </a:ext>
              </a:extLst>
            </p:cNvPr>
            <p:cNvCxnSpPr/>
            <p:nvPr/>
          </p:nvCxnSpPr>
          <p:spPr>
            <a:xfrm>
              <a:off x="2468879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20C74E-E1A4-4C01-B1B8-B2975CD73A2B}"/>
              </a:ext>
            </a:extLst>
          </p:cNvPr>
          <p:cNvSpPr txBox="1"/>
          <p:nvPr/>
        </p:nvSpPr>
        <p:spPr>
          <a:xfrm>
            <a:off x="2852825" y="228600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R1</a:t>
            </a:r>
            <a:endParaRPr lang="zh-TW" altLang="en-US" sz="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358F5-F542-41A0-9356-262FBF3CB3A7}"/>
              </a:ext>
            </a:extLst>
          </p:cNvPr>
          <p:cNvSpPr txBox="1"/>
          <p:nvPr/>
        </p:nvSpPr>
        <p:spPr>
          <a:xfrm>
            <a:off x="3208763" y="259866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R3</a:t>
            </a:r>
            <a:endParaRPr lang="zh-TW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19D55-B285-4D2E-8B0F-1BC516E83F2D}"/>
              </a:ext>
            </a:extLst>
          </p:cNvPr>
          <p:cNvSpPr txBox="1"/>
          <p:nvPr/>
        </p:nvSpPr>
        <p:spPr>
          <a:xfrm>
            <a:off x="3563675" y="296438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R2</a:t>
            </a:r>
            <a:endParaRPr lang="zh-TW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159C8-0A69-473B-86C8-34B45982B30C}"/>
              </a:ext>
            </a:extLst>
          </p:cNvPr>
          <p:cNvSpPr txBox="1"/>
          <p:nvPr/>
        </p:nvSpPr>
        <p:spPr>
          <a:xfrm>
            <a:off x="2980242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C7141A-5031-411A-A4B7-B8117653A7ED}"/>
              </a:ext>
            </a:extLst>
          </p:cNvPr>
          <p:cNvCxnSpPr/>
          <p:nvPr/>
        </p:nvCxnSpPr>
        <p:spPr>
          <a:xfrm rot="8100000">
            <a:off x="2878968" y="255016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C46C3-CF25-41CB-9352-A11A9DFC4361}"/>
              </a:ext>
            </a:extLst>
          </p:cNvPr>
          <p:cNvCxnSpPr/>
          <p:nvPr/>
        </p:nvCxnSpPr>
        <p:spPr>
          <a:xfrm rot="8100000">
            <a:off x="3362723" y="303699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684A9F-766A-4421-9955-A341EB432454}"/>
              </a:ext>
            </a:extLst>
          </p:cNvPr>
          <p:cNvSpPr txBox="1"/>
          <p:nvPr/>
        </p:nvSpPr>
        <p:spPr>
          <a:xfrm>
            <a:off x="2947548" y="2807899"/>
            <a:ext cx="20358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Edge</a:t>
            </a:r>
            <a:endParaRPr lang="zh-TW" altLang="en-US" sz="800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767B9C-EB77-4278-AC95-DF4B3CE4FCBB}"/>
              </a:ext>
            </a:extLst>
          </p:cNvPr>
          <p:cNvCxnSpPr/>
          <p:nvPr/>
        </p:nvCxnSpPr>
        <p:spPr>
          <a:xfrm rot="2700000">
            <a:off x="2798621" y="284112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7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6BA032-5F5C-4C10-BD98-913B1132F2D0}"/>
              </a:ext>
            </a:extLst>
          </p:cNvPr>
          <p:cNvSpPr/>
          <p:nvPr/>
        </p:nvSpPr>
        <p:spPr>
          <a:xfrm>
            <a:off x="1264662" y="193712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E62B7-46F0-4E7E-9FB9-FE36A11DD8C7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9-17</a:t>
            </a:r>
            <a:endParaRPr lang="en-US" altLang="zh-TW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EE9CC-0D09-4B3D-BC56-6D013793C176}"/>
              </a:ext>
            </a:extLst>
          </p:cNvPr>
          <p:cNvGrpSpPr/>
          <p:nvPr/>
        </p:nvGrpSpPr>
        <p:grpSpPr>
          <a:xfrm>
            <a:off x="1854615" y="2438243"/>
            <a:ext cx="910254" cy="1692237"/>
            <a:chOff x="2405252" y="2438243"/>
            <a:chExt cx="910254" cy="16922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6BA98A-6CE6-4DD5-8164-618D0EBA2808}"/>
                </a:ext>
              </a:extLst>
            </p:cNvPr>
            <p:cNvGrpSpPr/>
            <p:nvPr/>
          </p:nvGrpSpPr>
          <p:grpSpPr>
            <a:xfrm rot="2700000">
              <a:off x="2192940" y="3270540"/>
              <a:ext cx="1234441" cy="485440"/>
              <a:chOff x="2468879" y="2791160"/>
              <a:chExt cx="1234441" cy="485440"/>
            </a:xfrm>
          </p:grpSpPr>
          <p:sp>
            <p:nvSpPr>
              <p:cNvPr id="16" name="Flowchart: Or 15">
                <a:extLst>
                  <a:ext uri="{FF2B5EF4-FFF2-40B4-BE49-F238E27FC236}">
                    <a16:creationId xmlns:a16="http://schemas.microsoft.com/office/drawing/2014/main" id="{C7C66D7A-FE9C-46B3-AB31-C5EBDDB1C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9834DA7-8C47-4867-A79E-0D167DACE3DD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3F5D23-48BB-4519-968A-EF3AD5B325D1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4B2AB2D-13FE-421D-9CED-2291A049A938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3C0C127-0F50-4C6F-9A8A-018CDB7B106A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0BEF55-3F67-4B4E-8D42-10D9ECFC65A5}"/>
                </a:ext>
              </a:extLst>
            </p:cNvPr>
            <p:cNvGrpSpPr/>
            <p:nvPr/>
          </p:nvGrpSpPr>
          <p:grpSpPr>
            <a:xfrm>
              <a:off x="2405252" y="2438243"/>
              <a:ext cx="822960" cy="822960"/>
              <a:chOff x="2120815" y="2616887"/>
              <a:chExt cx="822960" cy="822960"/>
            </a:xfrm>
          </p:grpSpPr>
          <p:sp>
            <p:nvSpPr>
              <p:cNvPr id="14" name="Flowchart: Or 13">
                <a:extLst>
                  <a:ext uri="{FF2B5EF4-FFF2-40B4-BE49-F238E27FC236}">
                    <a16:creationId xmlns:a16="http://schemas.microsoft.com/office/drawing/2014/main" id="{5EC85E6E-E25D-4B94-B3B5-C1DD0BB4FC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3F4593E-8FCB-4D46-84C7-A319852F82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BB3D5-D707-4F12-AD30-921BBC7D7A5C}"/>
                </a:ext>
              </a:extLst>
            </p:cNvPr>
            <p:cNvSpPr txBox="1"/>
            <p:nvPr/>
          </p:nvSpPr>
          <p:spPr>
            <a:xfrm>
              <a:off x="2615341" y="2609316"/>
              <a:ext cx="535403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Circle Center</a:t>
              </a:r>
              <a:endParaRPr lang="zh-TW" altLang="en-US" sz="800" baseline="-250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1C0F4D-5619-4192-BE2E-5D1417607CBE}"/>
                </a:ext>
              </a:extLst>
            </p:cNvPr>
            <p:cNvCxnSpPr/>
            <p:nvPr/>
          </p:nvCxnSpPr>
          <p:spPr>
            <a:xfrm rot="2700000">
              <a:off x="2981290" y="3420870"/>
              <a:ext cx="2286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2B8F00-8261-4651-8C43-28AE7CBFDD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2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D5A33D-A165-4FDE-A04E-15C55D94BDAB}"/>
                </a:ext>
              </a:extLst>
            </p:cNvPr>
            <p:cNvCxnSpPr/>
            <p:nvPr/>
          </p:nvCxnSpPr>
          <p:spPr>
            <a:xfrm rot="1200000" flipV="1">
              <a:off x="2765511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B3FE51-A505-4678-A35B-39CC1801DF1A}"/>
                </a:ext>
              </a:extLst>
            </p:cNvPr>
            <p:cNvCxnSpPr/>
            <p:nvPr/>
          </p:nvCxnSpPr>
          <p:spPr>
            <a:xfrm rot="8100000">
              <a:off x="3178346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A13A42-B467-499B-9C00-F2041540396D}"/>
                </a:ext>
              </a:extLst>
            </p:cNvPr>
            <p:cNvCxnSpPr/>
            <p:nvPr/>
          </p:nvCxnSpPr>
          <p:spPr>
            <a:xfrm rot="8100000">
              <a:off x="2701687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1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20000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C33343-37D1-456C-900D-F1D133A5F363}"/>
              </a:ext>
            </a:extLst>
          </p:cNvPr>
          <p:cNvGrpSpPr/>
          <p:nvPr/>
        </p:nvGrpSpPr>
        <p:grpSpPr>
          <a:xfrm>
            <a:off x="3202174" y="2438243"/>
            <a:ext cx="1975138" cy="1692237"/>
            <a:chOff x="3612024" y="2438243"/>
            <a:chExt cx="1975138" cy="16922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A36140-AEDE-42BA-963D-5CF977112E5E}"/>
                </a:ext>
              </a:extLst>
            </p:cNvPr>
            <p:cNvSpPr txBox="1"/>
            <p:nvPr/>
          </p:nvSpPr>
          <p:spPr>
            <a:xfrm>
              <a:off x="4492033" y="3206624"/>
              <a:ext cx="637995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dist = v1.length</a:t>
              </a:r>
              <a:endParaRPr lang="zh-TW" altLang="en-US" sz="800" baseline="-25000" dirty="0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2E21E01C-7532-4689-A8E6-19B006C31F6E}"/>
                </a:ext>
              </a:extLst>
            </p:cNvPr>
            <p:cNvSpPr/>
            <p:nvPr/>
          </p:nvSpPr>
          <p:spPr>
            <a:xfrm rot="1200000">
              <a:off x="5227434" y="3328790"/>
              <a:ext cx="46101" cy="393192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B8F81A-6A95-44A4-A12D-FCAB0E7B8731}"/>
                </a:ext>
              </a:extLst>
            </p:cNvPr>
            <p:cNvCxnSpPr/>
            <p:nvPr/>
          </p:nvCxnSpPr>
          <p:spPr>
            <a:xfrm rot="1200000">
              <a:off x="3970013" y="3105607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F3E85-831A-488C-9B6A-299C0214EC8E}"/>
                </a:ext>
              </a:extLst>
            </p:cNvPr>
            <p:cNvCxnSpPr/>
            <p:nvPr/>
          </p:nvCxnSpPr>
          <p:spPr>
            <a:xfrm rot="1200000">
              <a:off x="3917793" y="3181097"/>
              <a:ext cx="54864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AE062D-AF3F-42C6-83DD-8B4F70FB14D9}"/>
                </a:ext>
              </a:extLst>
            </p:cNvPr>
            <p:cNvCxnSpPr/>
            <p:nvPr/>
          </p:nvCxnSpPr>
          <p:spPr>
            <a:xfrm rot="1200000">
              <a:off x="3844549" y="3476050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13C48FC6-774E-47EB-A50E-E9365E2D447A}"/>
                </a:ext>
              </a:extLst>
            </p:cNvPr>
            <p:cNvSpPr/>
            <p:nvPr/>
          </p:nvSpPr>
          <p:spPr>
            <a:xfrm rot="1200000">
              <a:off x="4490565" y="3061093"/>
              <a:ext cx="46101" cy="228600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F9A93D-6DD6-421D-AB0E-F3AAFC09D05A}"/>
                </a:ext>
              </a:extLst>
            </p:cNvPr>
            <p:cNvSpPr txBox="1"/>
            <p:nvPr/>
          </p:nvSpPr>
          <p:spPr>
            <a:xfrm>
              <a:off x="5329078" y="3428981"/>
              <a:ext cx="258084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radius</a:t>
              </a:r>
              <a:endParaRPr lang="zh-TW" altLang="en-US" sz="800" baseline="-250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9D5C49-1B37-4EBA-8789-E935F339C01D}"/>
                </a:ext>
              </a:extLst>
            </p:cNvPr>
            <p:cNvGrpSpPr/>
            <p:nvPr/>
          </p:nvGrpSpPr>
          <p:grpSpPr>
            <a:xfrm rot="2700000">
              <a:off x="3399712" y="3270540"/>
              <a:ext cx="1234441" cy="485440"/>
              <a:chOff x="2468879" y="2791160"/>
              <a:chExt cx="1234441" cy="485440"/>
            </a:xfrm>
          </p:grpSpPr>
          <p:sp>
            <p:nvSpPr>
              <p:cNvPr id="36" name="Flowchart: Or 35">
                <a:extLst>
                  <a:ext uri="{FF2B5EF4-FFF2-40B4-BE49-F238E27FC236}">
                    <a16:creationId xmlns:a16="http://schemas.microsoft.com/office/drawing/2014/main" id="{60798C1D-A928-433C-9A36-2743E0A3C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A50CDCC-0BEC-43AF-AD92-3BBD4AEEE23A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6365B61-B029-4DDC-B17D-BC272BC8F349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794751C-6D03-44E8-95F8-253127AFCD13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EC4CF5F-833D-4C6B-89FF-71BA8F1E2CCE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4DFB87-90A8-4FB1-A56C-F619491C8FCC}"/>
                </a:ext>
              </a:extLst>
            </p:cNvPr>
            <p:cNvGrpSpPr/>
            <p:nvPr/>
          </p:nvGrpSpPr>
          <p:grpSpPr>
            <a:xfrm>
              <a:off x="3612024" y="2438243"/>
              <a:ext cx="822960" cy="822960"/>
              <a:chOff x="2120815" y="2616887"/>
              <a:chExt cx="822960" cy="822960"/>
            </a:xfrm>
          </p:grpSpPr>
          <p:sp>
            <p:nvSpPr>
              <p:cNvPr id="34" name="Flowchart: Or 33">
                <a:extLst>
                  <a:ext uri="{FF2B5EF4-FFF2-40B4-BE49-F238E27FC236}">
                    <a16:creationId xmlns:a16="http://schemas.microsoft.com/office/drawing/2014/main" id="{7C26F0AB-D46B-4287-BAF7-2EAC46AC2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5CB684-CA93-4CF0-8BAB-1DED75A48F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7A81ED-D772-40CD-B5EA-E7663AA9D7D2}"/>
                </a:ext>
              </a:extLst>
            </p:cNvPr>
            <p:cNvCxnSpPr/>
            <p:nvPr/>
          </p:nvCxnSpPr>
          <p:spPr>
            <a:xfrm rot="1200000" flipV="1">
              <a:off x="3972283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D7B20-86B8-4FF8-9139-E07AE97DFD8D}"/>
                </a:ext>
              </a:extLst>
            </p:cNvPr>
            <p:cNvCxnSpPr/>
            <p:nvPr/>
          </p:nvCxnSpPr>
          <p:spPr>
            <a:xfrm rot="8100000">
              <a:off x="4385118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C2EFFC-CA5D-4635-B745-1C18DB79F245}"/>
                </a:ext>
              </a:extLst>
            </p:cNvPr>
            <p:cNvCxnSpPr/>
            <p:nvPr/>
          </p:nvCxnSpPr>
          <p:spPr>
            <a:xfrm rot="8100000">
              <a:off x="3908459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61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40B538-F299-475B-8E49-13281C86F7AA}"/>
              </a:ext>
            </a:extLst>
          </p:cNvPr>
          <p:cNvSpPr/>
          <p:nvPr/>
        </p:nvSpPr>
        <p:spPr>
          <a:xfrm>
            <a:off x="1756683" y="18310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CB791-C196-4BE6-9771-4CA1B51A3212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-18</a:t>
            </a: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F68FBEC4-C724-42F5-94D3-84E2305AD056}"/>
              </a:ext>
            </a:extLst>
          </p:cNvPr>
          <p:cNvSpPr>
            <a:spLocks/>
          </p:cNvSpPr>
          <p:nvPr/>
        </p:nvSpPr>
        <p:spPr>
          <a:xfrm>
            <a:off x="2794842" y="2917825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4">
            <a:extLst>
              <a:ext uri="{FF2B5EF4-FFF2-40B4-BE49-F238E27FC236}">
                <a16:creationId xmlns:a16="http://schemas.microsoft.com/office/drawing/2014/main" id="{D9E65B12-2F9D-4E30-8AE0-D04E35F85ABC}"/>
              </a:ext>
            </a:extLst>
          </p:cNvPr>
          <p:cNvCxnSpPr/>
          <p:nvPr/>
        </p:nvCxnSpPr>
        <p:spPr>
          <a:xfrm flipH="1">
            <a:off x="265456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38">
            <a:extLst>
              <a:ext uri="{FF2B5EF4-FFF2-40B4-BE49-F238E27FC236}">
                <a16:creationId xmlns:a16="http://schemas.microsoft.com/office/drawing/2014/main" id="{E08E617B-2F54-4D84-8A2D-7592AC47E96A}"/>
              </a:ext>
            </a:extLst>
          </p:cNvPr>
          <p:cNvCxnSpPr/>
          <p:nvPr/>
        </p:nvCxnSpPr>
        <p:spPr>
          <a:xfrm>
            <a:off x="348064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40">
            <a:extLst>
              <a:ext uri="{FF2B5EF4-FFF2-40B4-BE49-F238E27FC236}">
                <a16:creationId xmlns:a16="http://schemas.microsoft.com/office/drawing/2014/main" id="{3CE90206-F0B8-412F-8DD2-38D8B4F09066}"/>
              </a:ext>
            </a:extLst>
          </p:cNvPr>
          <p:cNvCxnSpPr/>
          <p:nvPr/>
        </p:nvCxnSpPr>
        <p:spPr>
          <a:xfrm flipH="1">
            <a:off x="3137742" y="3375025"/>
            <a:ext cx="1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42">
            <a:extLst>
              <a:ext uri="{FF2B5EF4-FFF2-40B4-BE49-F238E27FC236}">
                <a16:creationId xmlns:a16="http://schemas.microsoft.com/office/drawing/2014/main" id="{4A4D9333-0A54-4642-8873-956205E35485}"/>
              </a:ext>
            </a:extLst>
          </p:cNvPr>
          <p:cNvCxnSpPr/>
          <p:nvPr/>
        </p:nvCxnSpPr>
        <p:spPr>
          <a:xfrm flipV="1">
            <a:off x="3137742" y="2782780"/>
            <a:ext cx="0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9EB22E-3259-4826-9C58-70CE639A173B}"/>
              </a:ext>
            </a:extLst>
          </p:cNvPr>
          <p:cNvSpPr txBox="1"/>
          <p:nvPr/>
        </p:nvSpPr>
        <p:spPr>
          <a:xfrm>
            <a:off x="3640674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baseline="-25000" dirty="0"/>
          </a:p>
        </p:txBody>
      </p:sp>
      <p:sp>
        <p:nvSpPr>
          <p:cNvPr id="11" name="椭圆 35">
            <a:extLst>
              <a:ext uri="{FF2B5EF4-FFF2-40B4-BE49-F238E27FC236}">
                <a16:creationId xmlns:a16="http://schemas.microsoft.com/office/drawing/2014/main" id="{907FB60D-DD58-4233-A3F1-2FA42A9DF504}"/>
              </a:ext>
            </a:extLst>
          </p:cNvPr>
          <p:cNvSpPr/>
          <p:nvPr/>
        </p:nvSpPr>
        <p:spPr>
          <a:xfrm>
            <a:off x="3293117" y="303102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9">
            <a:extLst>
              <a:ext uri="{FF2B5EF4-FFF2-40B4-BE49-F238E27FC236}">
                <a16:creationId xmlns:a16="http://schemas.microsoft.com/office/drawing/2014/main" id="{622354A3-5044-423E-A25E-B24AB3E92FD6}"/>
              </a:ext>
            </a:extLst>
          </p:cNvPr>
          <p:cNvCxnSpPr>
            <a:endCxn id="11" idx="1"/>
          </p:cNvCxnSpPr>
          <p:nvPr/>
        </p:nvCxnSpPr>
        <p:spPr>
          <a:xfrm>
            <a:off x="2794842" y="2917825"/>
            <a:ext cx="503547" cy="1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9">
            <a:extLst>
              <a:ext uri="{FF2B5EF4-FFF2-40B4-BE49-F238E27FC236}">
                <a16:creationId xmlns:a16="http://schemas.microsoft.com/office/drawing/2014/main" id="{12069F04-237A-4BAB-9D9C-879E0DB21BBF}"/>
              </a:ext>
            </a:extLst>
          </p:cNvPr>
          <p:cNvCxnSpPr>
            <a:endCxn id="11" idx="3"/>
          </p:cNvCxnSpPr>
          <p:nvPr/>
        </p:nvCxnSpPr>
        <p:spPr>
          <a:xfrm flipV="1">
            <a:off x="2794842" y="3061757"/>
            <a:ext cx="503547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41">
            <a:extLst>
              <a:ext uri="{FF2B5EF4-FFF2-40B4-BE49-F238E27FC236}">
                <a16:creationId xmlns:a16="http://schemas.microsoft.com/office/drawing/2014/main" id="{F0095172-842A-4BFB-82A6-D2C2B1F882C4}"/>
              </a:ext>
            </a:extLst>
          </p:cNvPr>
          <p:cNvCxnSpPr>
            <a:endCxn id="11" idx="5"/>
          </p:cNvCxnSpPr>
          <p:nvPr/>
        </p:nvCxnSpPr>
        <p:spPr>
          <a:xfrm flipH="1" flipV="1">
            <a:off x="3323845" y="3061757"/>
            <a:ext cx="156798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44">
            <a:extLst>
              <a:ext uri="{FF2B5EF4-FFF2-40B4-BE49-F238E27FC236}">
                <a16:creationId xmlns:a16="http://schemas.microsoft.com/office/drawing/2014/main" id="{6B0DD1EE-2D50-4A0C-9223-BC41165740C7}"/>
              </a:ext>
            </a:extLst>
          </p:cNvPr>
          <p:cNvCxnSpPr>
            <a:endCxn id="11" idx="7"/>
          </p:cNvCxnSpPr>
          <p:nvPr/>
        </p:nvCxnSpPr>
        <p:spPr>
          <a:xfrm flipH="1">
            <a:off x="3323845" y="2917825"/>
            <a:ext cx="156798" cy="11847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95B238-DF0F-4BBD-80AC-6A7D9943BC29}"/>
              </a:ext>
            </a:extLst>
          </p:cNvPr>
          <p:cNvSpPr txBox="1"/>
          <p:nvPr/>
        </p:nvSpPr>
        <p:spPr>
          <a:xfrm>
            <a:off x="3082438" y="345959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BC968-F5A6-4944-A4D5-78B4E1F1FA23}"/>
              </a:ext>
            </a:extLst>
          </p:cNvPr>
          <p:cNvSpPr txBox="1"/>
          <p:nvPr/>
        </p:nvSpPr>
        <p:spPr>
          <a:xfrm>
            <a:off x="2516801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F1D28-51F0-44AA-A703-5CB38E877132}"/>
              </a:ext>
            </a:extLst>
          </p:cNvPr>
          <p:cNvSpPr txBox="1"/>
          <p:nvPr/>
        </p:nvSpPr>
        <p:spPr>
          <a:xfrm>
            <a:off x="3082438" y="260221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baseline="-25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1CC468-C02B-43B7-B046-B8F8ED82611C}"/>
              </a:ext>
            </a:extLst>
          </p:cNvPr>
          <p:cNvGrpSpPr/>
          <p:nvPr/>
        </p:nvGrpSpPr>
        <p:grpSpPr>
          <a:xfrm>
            <a:off x="4204531" y="2548909"/>
            <a:ext cx="1234481" cy="1126130"/>
            <a:chOff x="2891451" y="2145684"/>
            <a:chExt cx="1234481" cy="1126130"/>
          </a:xfrm>
        </p:grpSpPr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F680BC03-5DC9-4A46-8B7F-A97F8713B03D}"/>
                </a:ext>
              </a:extLst>
            </p:cNvPr>
            <p:cNvSpPr>
              <a:spLocks/>
            </p:cNvSpPr>
            <p:nvPr/>
          </p:nvSpPr>
          <p:spPr>
            <a:xfrm>
              <a:off x="3169492" y="2514600"/>
              <a:ext cx="685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" name="直接箭头连接符 4">
              <a:extLst>
                <a:ext uri="{FF2B5EF4-FFF2-40B4-BE49-F238E27FC236}">
                  <a16:creationId xmlns:a16="http://schemas.microsoft.com/office/drawing/2014/main" id="{B770111F-5975-473A-8466-FFD0585A025B}"/>
                </a:ext>
              </a:extLst>
            </p:cNvPr>
            <p:cNvCxnSpPr/>
            <p:nvPr/>
          </p:nvCxnSpPr>
          <p:spPr>
            <a:xfrm flipH="1">
              <a:off x="302921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38">
              <a:extLst>
                <a:ext uri="{FF2B5EF4-FFF2-40B4-BE49-F238E27FC236}">
                  <a16:creationId xmlns:a16="http://schemas.microsoft.com/office/drawing/2014/main" id="{BAC6FBBE-5CC0-4A2E-8805-706AC5A98A43}"/>
                </a:ext>
              </a:extLst>
            </p:cNvPr>
            <p:cNvCxnSpPr/>
            <p:nvPr/>
          </p:nvCxnSpPr>
          <p:spPr>
            <a:xfrm>
              <a:off x="385529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40">
              <a:extLst>
                <a:ext uri="{FF2B5EF4-FFF2-40B4-BE49-F238E27FC236}">
                  <a16:creationId xmlns:a16="http://schemas.microsoft.com/office/drawing/2014/main" id="{D555A6E2-9487-42E4-8A49-773A50BDB69C}"/>
                </a:ext>
              </a:extLst>
            </p:cNvPr>
            <p:cNvCxnSpPr/>
            <p:nvPr/>
          </p:nvCxnSpPr>
          <p:spPr>
            <a:xfrm flipH="1">
              <a:off x="3512392" y="2971800"/>
              <a:ext cx="1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42">
              <a:extLst>
                <a:ext uri="{FF2B5EF4-FFF2-40B4-BE49-F238E27FC236}">
                  <a16:creationId xmlns:a16="http://schemas.microsoft.com/office/drawing/2014/main" id="{8CF343BB-9B97-43F7-A57B-7D38BDD4DF84}"/>
                </a:ext>
              </a:extLst>
            </p:cNvPr>
            <p:cNvCxnSpPr/>
            <p:nvPr/>
          </p:nvCxnSpPr>
          <p:spPr>
            <a:xfrm flipV="1">
              <a:off x="3512392" y="2379555"/>
              <a:ext cx="0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0335C4-F325-43CF-96BF-0F254BDA1B81}"/>
                </a:ext>
              </a:extLst>
            </p:cNvPr>
            <p:cNvSpPr txBox="1"/>
            <p:nvPr/>
          </p:nvSpPr>
          <p:spPr>
            <a:xfrm>
              <a:off x="4015324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A3</a:t>
              </a:r>
              <a:endParaRPr lang="zh-CN" altLang="en-US" sz="800" baseline="-25000" dirty="0"/>
            </a:p>
          </p:txBody>
        </p:sp>
        <p:sp>
          <p:nvSpPr>
            <p:cNvPr id="26" name="椭圆 35">
              <a:extLst>
                <a:ext uri="{FF2B5EF4-FFF2-40B4-BE49-F238E27FC236}">
                  <a16:creationId xmlns:a16="http://schemas.microsoft.com/office/drawing/2014/main" id="{21F538EB-93F5-4743-A0CA-FCB4E176A488}"/>
                </a:ext>
              </a:extLst>
            </p:cNvPr>
            <p:cNvSpPr/>
            <p:nvPr/>
          </p:nvSpPr>
          <p:spPr>
            <a:xfrm>
              <a:off x="3512392" y="214568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9">
              <a:extLst>
                <a:ext uri="{FF2B5EF4-FFF2-40B4-BE49-F238E27FC236}">
                  <a16:creationId xmlns:a16="http://schemas.microsoft.com/office/drawing/2014/main" id="{15CD37E0-FBB0-45E5-830C-E6097CC7E08C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3169492" y="2150956"/>
              <a:ext cx="348172" cy="3617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41">
              <a:extLst>
                <a:ext uri="{FF2B5EF4-FFF2-40B4-BE49-F238E27FC236}">
                  <a16:creationId xmlns:a16="http://schemas.microsoft.com/office/drawing/2014/main" id="{25F1DE38-37A3-4103-BE49-5C6A5E67FE09}"/>
                </a:ext>
              </a:extLst>
            </p:cNvPr>
            <p:cNvCxnSpPr>
              <a:endCxn id="26" idx="4"/>
            </p:cNvCxnSpPr>
            <p:nvPr/>
          </p:nvCxnSpPr>
          <p:spPr>
            <a:xfrm flipH="1" flipV="1">
              <a:off x="3530392" y="2181684"/>
              <a:ext cx="328020" cy="7901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44">
              <a:extLst>
                <a:ext uri="{FF2B5EF4-FFF2-40B4-BE49-F238E27FC236}">
                  <a16:creationId xmlns:a16="http://schemas.microsoft.com/office/drawing/2014/main" id="{FA7B1C76-CE88-4777-9DE0-453466F23046}"/>
                </a:ext>
              </a:extLst>
            </p:cNvPr>
            <p:cNvCxnSpPr>
              <a:endCxn id="26" idx="7"/>
            </p:cNvCxnSpPr>
            <p:nvPr/>
          </p:nvCxnSpPr>
          <p:spPr>
            <a:xfrm flipH="1" flipV="1">
              <a:off x="3543120" y="2150956"/>
              <a:ext cx="317444" cy="3636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67DBD-6657-4A32-AF11-6ECD8D15FBE2}"/>
                </a:ext>
              </a:extLst>
            </p:cNvPr>
            <p:cNvSpPr txBox="1"/>
            <p:nvPr/>
          </p:nvSpPr>
          <p:spPr>
            <a:xfrm>
              <a:off x="3461400" y="305637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A2</a:t>
              </a:r>
              <a:endParaRPr lang="zh-CN" altLang="en-US" sz="8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2B439B-AFF3-4976-9118-0035332FDD4A}"/>
                </a:ext>
              </a:extLst>
            </p:cNvPr>
            <p:cNvSpPr txBox="1"/>
            <p:nvPr/>
          </p:nvSpPr>
          <p:spPr>
            <a:xfrm>
              <a:off x="2891451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A1</a:t>
              </a:r>
              <a:endParaRPr lang="zh-CN" altLang="en-US" sz="8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A3A83E-BB76-44CF-AF33-92533125F640}"/>
                </a:ext>
              </a:extLst>
            </p:cNvPr>
            <p:cNvSpPr txBox="1"/>
            <p:nvPr/>
          </p:nvSpPr>
          <p:spPr>
            <a:xfrm>
              <a:off x="3461400" y="222412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A4</a:t>
              </a:r>
              <a:endParaRPr lang="zh-CN" altLang="en-US" sz="800" baseline="-25000" dirty="0"/>
            </a:p>
          </p:txBody>
        </p:sp>
        <p:cxnSp>
          <p:nvCxnSpPr>
            <p:cNvPr id="33" name="直接箭头连接符 9">
              <a:extLst>
                <a:ext uri="{FF2B5EF4-FFF2-40B4-BE49-F238E27FC236}">
                  <a16:creationId xmlns:a16="http://schemas.microsoft.com/office/drawing/2014/main" id="{39FA930F-35E8-4406-89C8-6231177F331A}"/>
                </a:ext>
              </a:extLst>
            </p:cNvPr>
            <p:cNvCxnSpPr>
              <a:endCxn id="26" idx="3"/>
            </p:cNvCxnSpPr>
            <p:nvPr/>
          </p:nvCxnSpPr>
          <p:spPr>
            <a:xfrm flipV="1">
              <a:off x="3169492" y="2176412"/>
              <a:ext cx="348172" cy="795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62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8AA9C-172F-4FBA-8B34-80EDFF0B3DD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705570D-605C-43CB-BC3B-94455E6D7419}"/>
              </a:ext>
            </a:extLst>
          </p:cNvPr>
          <p:cNvSpPr/>
          <p:nvPr/>
        </p:nvSpPr>
        <p:spPr>
          <a:xfrm>
            <a:off x="3341725" y="3271884"/>
            <a:ext cx="203752" cy="46191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D020B-6A78-49BB-B9C8-BB7FF4F96C0B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5AC85C6B-F813-4C9E-8640-53C95FD45734}"/>
              </a:ext>
            </a:extLst>
          </p:cNvPr>
          <p:cNvSpPr/>
          <p:nvPr/>
        </p:nvSpPr>
        <p:spPr>
          <a:xfrm>
            <a:off x="4327689" y="2782203"/>
            <a:ext cx="20760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24542 w 207603"/>
              <a:gd name="connsiteY0" fmla="*/ 0 h 567708"/>
              <a:gd name="connsiteX1" fmla="*/ 96674 w 207603"/>
              <a:gd name="connsiteY1" fmla="*/ 63389 h 567708"/>
              <a:gd name="connsiteX2" fmla="*/ 16201 w 207603"/>
              <a:gd name="connsiteY2" fmla="*/ 303355 h 567708"/>
              <a:gd name="connsiteX3" fmla="*/ 193880 w 207603"/>
              <a:gd name="connsiteY3" fmla="*/ 403030 h 567708"/>
              <a:gd name="connsiteX4" fmla="*/ 98540 w 207603"/>
              <a:gd name="connsiteY4" fmla="*/ 567708 h 567708"/>
              <a:gd name="connsiteX5" fmla="*/ 98540 w 207603"/>
              <a:gd name="connsiteY5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03" h="567708">
                <a:moveTo>
                  <a:pt x="124542" y="0"/>
                </a:moveTo>
                <a:cubicBezTo>
                  <a:pt x="125057" y="620"/>
                  <a:pt x="114731" y="12830"/>
                  <a:pt x="96674" y="63389"/>
                </a:cubicBezTo>
                <a:cubicBezTo>
                  <a:pt x="78617" y="113948"/>
                  <a:pt x="0" y="246748"/>
                  <a:pt x="16201" y="303355"/>
                </a:cubicBezTo>
                <a:cubicBezTo>
                  <a:pt x="32402" y="359962"/>
                  <a:pt x="180157" y="358971"/>
                  <a:pt x="193880" y="403030"/>
                </a:cubicBezTo>
                <a:cubicBezTo>
                  <a:pt x="207603" y="447089"/>
                  <a:pt x="114430" y="540262"/>
                  <a:pt x="98540" y="567708"/>
                </a:cubicBezTo>
                <a:lnTo>
                  <a:pt x="98540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C1552C8B-7415-449A-8715-89F90D4AF2EC}"/>
              </a:ext>
            </a:extLst>
          </p:cNvPr>
          <p:cNvSpPr/>
          <p:nvPr/>
        </p:nvSpPr>
        <p:spPr>
          <a:xfrm>
            <a:off x="3884315" y="3047999"/>
            <a:ext cx="202958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958" h="567708">
                <a:moveTo>
                  <a:pt x="119897" y="0"/>
                </a:moveTo>
                <a:cubicBezTo>
                  <a:pt x="109073" y="62401"/>
                  <a:pt x="0" y="236183"/>
                  <a:pt x="11556" y="303355"/>
                </a:cubicBezTo>
                <a:cubicBezTo>
                  <a:pt x="23112" y="370527"/>
                  <a:pt x="175512" y="358971"/>
                  <a:pt x="189235" y="403030"/>
                </a:cubicBezTo>
                <a:cubicBezTo>
                  <a:pt x="202958" y="447089"/>
                  <a:pt x="109785" y="540262"/>
                  <a:pt x="93895" y="567708"/>
                </a:cubicBezTo>
                <a:lnTo>
                  <a:pt x="93895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74DBD-CFF2-44F8-AE96-C71F7634007E}"/>
              </a:ext>
            </a:extLst>
          </p:cNvPr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9D20E-A3BB-49FC-A77A-644C9A18F4AF}"/>
              </a:ext>
            </a:extLst>
          </p:cNvPr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509E99-75F4-47F1-A4CB-E11E2225276F}"/>
              </a:ext>
            </a:extLst>
          </p:cNvPr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D6464-8B8D-425A-9056-BA4534FC1BEC}"/>
              </a:ext>
            </a:extLst>
          </p:cNvPr>
          <p:cNvSpPr/>
          <p:nvPr/>
        </p:nvSpPr>
        <p:spPr>
          <a:xfrm>
            <a:off x="3822267" y="2518198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C6BC4E-AAEB-477D-BC50-FB827426CED8}"/>
              </a:ext>
            </a:extLst>
          </p:cNvPr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63BB0-9358-43FB-BEF2-B99989A3EA2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9-19</a:t>
            </a:r>
            <a:endParaRPr lang="zh-TW" altLang="en-US" sz="16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78CFE-DBA4-4F47-907E-EAD487ED1DF5}"/>
              </a:ext>
            </a:extLst>
          </p:cNvPr>
          <p:cNvSpPr txBox="1"/>
          <p:nvPr/>
        </p:nvSpPr>
        <p:spPr>
          <a:xfrm>
            <a:off x="3114998" y="2127111"/>
            <a:ext cx="604513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Constant</a:t>
            </a:r>
          </a:p>
          <a:p>
            <a:pPr algn="ctr"/>
            <a:r>
              <a:rPr lang="en-US" altLang="zh-TW" sz="800" dirty="0"/>
              <a:t>displacement</a:t>
            </a:r>
            <a:endParaRPr lang="zh-TW" altLang="en-US" sz="800" dirty="0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D6A2E8C-4549-44F0-AE97-1F4218A6D1BB}"/>
              </a:ext>
            </a:extLst>
          </p:cNvPr>
          <p:cNvSpPr/>
          <p:nvPr/>
        </p:nvSpPr>
        <p:spPr>
          <a:xfrm rot="15543968">
            <a:off x="3762713" y="2199804"/>
            <a:ext cx="461838" cy="45833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26118"/>
              <a:gd name="connsiteY0" fmla="*/ 0 h 321618"/>
              <a:gd name="connsiteX1" fmla="*/ 207387 w 326118"/>
              <a:gd name="connsiteY1" fmla="*/ 256482 h 321618"/>
              <a:gd name="connsiteX2" fmla="*/ 0 w 326118"/>
              <a:gd name="connsiteY2" fmla="*/ 321618 h 321618"/>
              <a:gd name="connsiteX0" fmla="*/ 326118 w 326118"/>
              <a:gd name="connsiteY0" fmla="*/ 0 h 332301"/>
              <a:gd name="connsiteX1" fmla="*/ 207387 w 326118"/>
              <a:gd name="connsiteY1" fmla="*/ 256482 h 332301"/>
              <a:gd name="connsiteX2" fmla="*/ 0 w 326118"/>
              <a:gd name="connsiteY2" fmla="*/ 321618 h 33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118" h="332301">
                <a:moveTo>
                  <a:pt x="326118" y="0"/>
                </a:moveTo>
                <a:cubicBezTo>
                  <a:pt x="322160" y="82331"/>
                  <a:pt x="261740" y="202879"/>
                  <a:pt x="207387" y="256482"/>
                </a:cubicBezTo>
                <a:cubicBezTo>
                  <a:pt x="153034" y="310085"/>
                  <a:pt x="80186" y="332301"/>
                  <a:pt x="0" y="321618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F1C56FB3-3AE3-4E72-BA03-C8A6B155424C}"/>
              </a:ext>
            </a:extLst>
          </p:cNvPr>
          <p:cNvSpPr/>
          <p:nvPr/>
        </p:nvSpPr>
        <p:spPr>
          <a:xfrm rot="15543968">
            <a:off x="3393994" y="2526976"/>
            <a:ext cx="453393" cy="2252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502239"/>
              <a:gd name="connsiteY0" fmla="*/ 0 h 321618"/>
              <a:gd name="connsiteX1" fmla="*/ 500260 w 502239"/>
              <a:gd name="connsiteY1" fmla="*/ 151661 h 321618"/>
              <a:gd name="connsiteX2" fmla="*/ 314245 w 502239"/>
              <a:gd name="connsiteY2" fmla="*/ 246994 h 321618"/>
              <a:gd name="connsiteX3" fmla="*/ 0 w 502239"/>
              <a:gd name="connsiteY3" fmla="*/ 321618 h 321618"/>
              <a:gd name="connsiteX0" fmla="*/ 500260 w 500260"/>
              <a:gd name="connsiteY0" fmla="*/ 0 h 169957"/>
              <a:gd name="connsiteX1" fmla="*/ 314245 w 500260"/>
              <a:gd name="connsiteY1" fmla="*/ 95333 h 169957"/>
              <a:gd name="connsiteX2" fmla="*/ 0 w 500260"/>
              <a:gd name="connsiteY2" fmla="*/ 169957 h 169957"/>
              <a:gd name="connsiteX0" fmla="*/ 500260 w 500260"/>
              <a:gd name="connsiteY0" fmla="*/ 0 h 169957"/>
              <a:gd name="connsiteX1" fmla="*/ 333194 w 500260"/>
              <a:gd name="connsiteY1" fmla="*/ 117908 h 169957"/>
              <a:gd name="connsiteX2" fmla="*/ 0 w 500260"/>
              <a:gd name="connsiteY2" fmla="*/ 169957 h 169957"/>
              <a:gd name="connsiteX0" fmla="*/ 500260 w 500260"/>
              <a:gd name="connsiteY0" fmla="*/ 0 h 170641"/>
              <a:gd name="connsiteX1" fmla="*/ 333194 w 500260"/>
              <a:gd name="connsiteY1" fmla="*/ 117908 h 170641"/>
              <a:gd name="connsiteX2" fmla="*/ 0 w 500260"/>
              <a:gd name="connsiteY2" fmla="*/ 169957 h 170641"/>
              <a:gd name="connsiteX0" fmla="*/ 500260 w 500260"/>
              <a:gd name="connsiteY0" fmla="*/ 0 h 182952"/>
              <a:gd name="connsiteX1" fmla="*/ 333194 w 500260"/>
              <a:gd name="connsiteY1" fmla="*/ 117908 h 182952"/>
              <a:gd name="connsiteX2" fmla="*/ 0 w 500260"/>
              <a:gd name="connsiteY2" fmla="*/ 169957 h 182952"/>
              <a:gd name="connsiteX0" fmla="*/ 493817 w 493817"/>
              <a:gd name="connsiteY0" fmla="*/ 0 h 166287"/>
              <a:gd name="connsiteX1" fmla="*/ 326751 w 493817"/>
              <a:gd name="connsiteY1" fmla="*/ 117908 h 166287"/>
              <a:gd name="connsiteX2" fmla="*/ 0 w 493817"/>
              <a:gd name="connsiteY2" fmla="*/ 153292 h 16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817" h="166287">
                <a:moveTo>
                  <a:pt x="493817" y="0"/>
                </a:moveTo>
                <a:cubicBezTo>
                  <a:pt x="491838" y="41166"/>
                  <a:pt x="409054" y="92359"/>
                  <a:pt x="326751" y="117908"/>
                </a:cubicBezTo>
                <a:cubicBezTo>
                  <a:pt x="244448" y="143457"/>
                  <a:pt x="92490" y="166287"/>
                  <a:pt x="0" y="153292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BE9771-A062-4668-83C1-98A52556D404}"/>
              </a:ext>
            </a:extLst>
          </p:cNvPr>
          <p:cNvCxnSpPr/>
          <p:nvPr/>
        </p:nvCxnSpPr>
        <p:spPr>
          <a:xfrm rot="60000" flipV="1">
            <a:off x="4005263" y="252888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E109E6-53C0-4B4E-AE52-A5CC172227C3}"/>
              </a:ext>
            </a:extLst>
          </p:cNvPr>
          <p:cNvCxnSpPr/>
          <p:nvPr/>
        </p:nvCxnSpPr>
        <p:spPr>
          <a:xfrm rot="60000" flipV="1">
            <a:off x="3514728" y="275510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2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5EE02-BD2F-4367-B014-E668900F22B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6E877-7665-434C-9599-3025077F214B}"/>
              </a:ext>
            </a:extLst>
          </p:cNvPr>
          <p:cNvSpPr txBox="1"/>
          <p:nvPr/>
        </p:nvSpPr>
        <p:spPr>
          <a:xfrm>
            <a:off x="3095883" y="1331084"/>
            <a:ext cx="37095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C2C8-4FED-4818-ABBC-262DDA501CF4}"/>
              </a:ext>
            </a:extLst>
          </p:cNvPr>
          <p:cNvSpPr txBox="1"/>
          <p:nvPr/>
        </p:nvSpPr>
        <p:spPr>
          <a:xfrm>
            <a:off x="3577604" y="1331084"/>
            <a:ext cx="3291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57F3A-C0DE-4175-AC97-5B26F35DD243}"/>
              </a:ext>
            </a:extLst>
          </p:cNvPr>
          <p:cNvSpPr txBox="1"/>
          <p:nvPr/>
        </p:nvSpPr>
        <p:spPr>
          <a:xfrm>
            <a:off x="4035553" y="1331084"/>
            <a:ext cx="26729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F8FA7-A167-42C7-ABE2-05F8151155C6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9-20</a:t>
            </a:r>
            <a:endParaRPr lang="zh-TW" altLang="en-US" sz="16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86850-E861-4FE4-B2AF-878163D770F2}"/>
              </a:ext>
            </a:extLst>
          </p:cNvPr>
          <p:cNvSpPr/>
          <p:nvPr/>
        </p:nvSpPr>
        <p:spPr>
          <a:xfrm>
            <a:off x="3187731" y="998142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D6F2E-533B-4A76-84C9-DBB282B05443}"/>
              </a:ext>
            </a:extLst>
          </p:cNvPr>
          <p:cNvSpPr>
            <a:spLocks noChangeAspect="1"/>
          </p:cNvSpPr>
          <p:nvPr/>
        </p:nvSpPr>
        <p:spPr>
          <a:xfrm>
            <a:off x="3477645" y="796987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B83B7-7464-45E9-8C17-6CA7323F73F5}"/>
              </a:ext>
            </a:extLst>
          </p:cNvPr>
          <p:cNvSpPr/>
          <p:nvPr/>
        </p:nvSpPr>
        <p:spPr>
          <a:xfrm>
            <a:off x="3952333" y="708226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A79D17-9C21-41BE-B8ED-2A1D80C72552}"/>
              </a:ext>
            </a:extLst>
          </p:cNvPr>
          <p:cNvCxnSpPr/>
          <p:nvPr/>
        </p:nvCxnSpPr>
        <p:spPr>
          <a:xfrm flipV="1">
            <a:off x="4451077" y="1404648"/>
            <a:ext cx="438150" cy="76200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87A16-E82A-41BF-A71D-84C2EC1275B0}"/>
              </a:ext>
            </a:extLst>
          </p:cNvPr>
          <p:cNvCxnSpPr/>
          <p:nvPr/>
        </p:nvCxnSpPr>
        <p:spPr>
          <a:xfrm>
            <a:off x="4467003" y="776660"/>
            <a:ext cx="14287" cy="38576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3DFF18-98A8-4779-B952-2AB7FF705116}"/>
              </a:ext>
            </a:extLst>
          </p:cNvPr>
          <p:cNvCxnSpPr/>
          <p:nvPr/>
        </p:nvCxnSpPr>
        <p:spPr>
          <a:xfrm flipV="1">
            <a:off x="3281362" y="950456"/>
            <a:ext cx="311943" cy="209549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/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blipFill>
                <a:blip r:embed="rId2"/>
                <a:stretch>
                  <a:fillRect l="-37500" r="-500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/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blipFill>
                <a:blip r:embed="rId3"/>
                <a:stretch>
                  <a:fillRect l="-37500" r="-4375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/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blipFill>
                <a:blip r:embed="rId4"/>
                <a:stretch>
                  <a:fillRect l="-33333" r="-4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ED8C740-6313-4918-BD1C-0DA634E763C2}"/>
              </a:ext>
            </a:extLst>
          </p:cNvPr>
          <p:cNvGrpSpPr/>
          <p:nvPr/>
        </p:nvGrpSpPr>
        <p:grpSpPr>
          <a:xfrm>
            <a:off x="2517264" y="2711093"/>
            <a:ext cx="1179487" cy="695167"/>
            <a:chOff x="1820772" y="2711093"/>
            <a:chExt cx="1179487" cy="6951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9B40DE-CD1F-488B-9453-D9CBE5B322A1}"/>
                </a:ext>
              </a:extLst>
            </p:cNvPr>
            <p:cNvCxnSpPr/>
            <p:nvPr/>
          </p:nvCxnSpPr>
          <p:spPr>
            <a:xfrm flipV="1">
              <a:off x="1915453" y="2963090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517C68-0A99-4B40-B14A-4E0566B476F9}"/>
                </a:ext>
              </a:extLst>
            </p:cNvPr>
            <p:cNvCxnSpPr/>
            <p:nvPr/>
          </p:nvCxnSpPr>
          <p:spPr>
            <a:xfrm>
              <a:off x="1923888" y="308160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2A7AE1-B03D-4039-96AE-8F4B9F9B6905}"/>
                </a:ext>
              </a:extLst>
            </p:cNvPr>
            <p:cNvCxnSpPr/>
            <p:nvPr/>
          </p:nvCxnSpPr>
          <p:spPr>
            <a:xfrm>
              <a:off x="2642078" y="2956261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B4286F-41FE-4E2F-839E-BFFA1819218A}"/>
                    </a:ext>
                  </a:extLst>
                </p:cNvPr>
                <p:cNvSpPr txBox="1"/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636" r="-20455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E6551A-CDE2-4659-941D-844CF2E4C320}"/>
                    </a:ext>
                  </a:extLst>
                </p:cNvPr>
                <p:cNvSpPr txBox="1"/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302" r="-20930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3C1D5E-A784-435D-9FAF-C02F191484E3}"/>
                    </a:ext>
                  </a:extLst>
                </p:cNvPr>
                <p:cNvSpPr txBox="1"/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000" r="-26667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椭圆 12">
              <a:extLst>
                <a:ext uri="{FF2B5EF4-FFF2-40B4-BE49-F238E27FC236}">
                  <a16:creationId xmlns:a16="http://schemas.microsoft.com/office/drawing/2014/main" id="{7F1D1A5B-8129-4635-BF02-2983193B2A07}"/>
                </a:ext>
              </a:extLst>
            </p:cNvPr>
            <p:cNvSpPr/>
            <p:nvPr/>
          </p:nvSpPr>
          <p:spPr>
            <a:xfrm>
              <a:off x="1897453" y="3061274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E99C03-9A54-40A8-95E7-D4A2E3C19E8E}"/>
                    </a:ext>
                  </a:extLst>
                </p:cNvPr>
                <p:cNvSpPr txBox="1"/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D6FC9E-8BBA-43B6-B929-EEAD378BC18D}"/>
                    </a:ext>
                  </a:extLst>
                </p:cNvPr>
                <p:cNvSpPr txBox="1"/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椭圆 12">
              <a:extLst>
                <a:ext uri="{FF2B5EF4-FFF2-40B4-BE49-F238E27FC236}">
                  <a16:creationId xmlns:a16="http://schemas.microsoft.com/office/drawing/2014/main" id="{E0CE7491-07F6-49D7-9894-AFD7D6CFDD5E}"/>
                </a:ext>
              </a:extLst>
            </p:cNvPr>
            <p:cNvSpPr/>
            <p:nvPr/>
          </p:nvSpPr>
          <p:spPr>
            <a:xfrm>
              <a:off x="2617321" y="2936303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40189B-5079-42DF-883D-8DFB0E92C271}"/>
              </a:ext>
            </a:extLst>
          </p:cNvPr>
          <p:cNvGrpSpPr/>
          <p:nvPr/>
        </p:nvGrpSpPr>
        <p:grpSpPr>
          <a:xfrm>
            <a:off x="4016895" y="2791884"/>
            <a:ext cx="1150656" cy="643080"/>
            <a:chOff x="4260724" y="2791884"/>
            <a:chExt cx="1150656" cy="6430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E661B3-5E51-43DA-856D-68F2804AD34E}"/>
                </a:ext>
              </a:extLst>
            </p:cNvPr>
            <p:cNvCxnSpPr/>
            <p:nvPr/>
          </p:nvCxnSpPr>
          <p:spPr>
            <a:xfrm flipV="1">
              <a:off x="4355405" y="2956261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D87170-56F4-4192-8D2B-82A5ED380C29}"/>
                </a:ext>
              </a:extLst>
            </p:cNvPr>
            <p:cNvCxnSpPr/>
            <p:nvPr/>
          </p:nvCxnSpPr>
          <p:spPr>
            <a:xfrm>
              <a:off x="4367953" y="308224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1051F7-39D4-4AFC-A933-990C51B115C9}"/>
                </a:ext>
              </a:extLst>
            </p:cNvPr>
            <p:cNvCxnSpPr/>
            <p:nvPr/>
          </p:nvCxnSpPr>
          <p:spPr>
            <a:xfrm>
              <a:off x="5072202" y="2952403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FDD0334-7A26-42D1-9CE7-D99FC9F9C35F}"/>
                    </a:ext>
                  </a:extLst>
                </p:cNvPr>
                <p:cNvSpPr txBox="1"/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636" r="-20455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D54C02-B43A-4DF7-8099-F37798CCC4C9}"/>
                    </a:ext>
                  </a:extLst>
                </p:cNvPr>
                <p:cNvSpPr txBox="1"/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91" r="-18182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913CB7-CD87-485E-BF7D-FCFC9868CCEE}"/>
                    </a:ext>
                  </a:extLst>
                </p:cNvPr>
                <p:cNvSpPr txBox="1"/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9355" r="-22581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12">
              <a:extLst>
                <a:ext uri="{FF2B5EF4-FFF2-40B4-BE49-F238E27FC236}">
                  <a16:creationId xmlns:a16="http://schemas.microsoft.com/office/drawing/2014/main" id="{D412D904-2970-4DB0-B4A9-5B180A62C830}"/>
                </a:ext>
              </a:extLst>
            </p:cNvPr>
            <p:cNvSpPr/>
            <p:nvPr/>
          </p:nvSpPr>
          <p:spPr>
            <a:xfrm>
              <a:off x="4337405" y="306079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575A477-8509-454D-A167-A111F7B11E5E}"/>
                    </a:ext>
                  </a:extLst>
                </p:cNvPr>
                <p:cNvSpPr txBox="1"/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F8F333-C386-4602-83B7-6CF71D287448}"/>
                    </a:ext>
                  </a:extLst>
                </p:cNvPr>
                <p:cNvSpPr txBox="1"/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椭圆 12">
              <a:extLst>
                <a:ext uri="{FF2B5EF4-FFF2-40B4-BE49-F238E27FC236}">
                  <a16:creationId xmlns:a16="http://schemas.microsoft.com/office/drawing/2014/main" id="{748E5E51-F0AC-4DCD-BD33-A766200E5A1D}"/>
                </a:ext>
              </a:extLst>
            </p:cNvPr>
            <p:cNvSpPr/>
            <p:nvPr/>
          </p:nvSpPr>
          <p:spPr>
            <a:xfrm>
              <a:off x="5176477" y="3222342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14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7E5D6F-C88F-4E6C-B079-165BBEE077F7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BAEB4B-B062-44D0-AE49-7060A3597C78}"/>
              </a:ext>
            </a:extLst>
          </p:cNvPr>
          <p:cNvCxnSpPr/>
          <p:nvPr/>
        </p:nvCxnSpPr>
        <p:spPr>
          <a:xfrm flipV="1">
            <a:off x="3664461" y="2769202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F3032D-94DB-4875-B546-99CE63CD5245}"/>
              </a:ext>
            </a:extLst>
          </p:cNvPr>
          <p:cNvCxnSpPr/>
          <p:nvPr/>
        </p:nvCxnSpPr>
        <p:spPr>
          <a:xfrm flipV="1">
            <a:off x="4144413" y="2523518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13">
            <a:extLst>
              <a:ext uri="{FF2B5EF4-FFF2-40B4-BE49-F238E27FC236}">
                <a16:creationId xmlns:a16="http://schemas.microsoft.com/office/drawing/2014/main" id="{03FA636D-F0B0-49CE-9C5D-F330A1D7C7E1}"/>
              </a:ext>
            </a:extLst>
          </p:cNvPr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65EF5-4E60-4C79-81A0-238D76FCCA1D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B7851F2E-5726-40E5-AAD5-CEA83927BA90}"/>
              </a:ext>
            </a:extLst>
          </p:cNvPr>
          <p:cNvSpPr/>
          <p:nvPr/>
        </p:nvSpPr>
        <p:spPr>
          <a:xfrm>
            <a:off x="4343400" y="2782203"/>
            <a:ext cx="17954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F2946F74-3A8A-413E-95EE-8C3A23474A32}"/>
              </a:ext>
            </a:extLst>
          </p:cNvPr>
          <p:cNvSpPr/>
          <p:nvPr/>
        </p:nvSpPr>
        <p:spPr>
          <a:xfrm>
            <a:off x="3895380" y="3047999"/>
            <a:ext cx="179543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560CF-8599-42C9-B3F8-B32DCC230629}"/>
              </a:ext>
            </a:extLst>
          </p:cNvPr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839B2-6DAC-44E2-AB6C-6BA80420882A}"/>
              </a:ext>
            </a:extLst>
          </p:cNvPr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2105C7-5E16-4136-89BE-C381097E95F7}"/>
              </a:ext>
            </a:extLst>
          </p:cNvPr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3D9BF-C26E-413B-8FB7-82377398D9EF}"/>
              </a:ext>
            </a:extLst>
          </p:cNvPr>
          <p:cNvSpPr/>
          <p:nvPr/>
        </p:nvSpPr>
        <p:spPr>
          <a:xfrm>
            <a:off x="3811379" y="2518198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66719C-A8F8-43E3-8948-F34302D69615}"/>
              </a:ext>
            </a:extLst>
          </p:cNvPr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8413D-5C82-4C15-BFB7-04D60CB6CF41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9-22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93072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98FB7C-320E-4D44-8A73-43B56ED49DF0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30D31C1-B83E-43E5-B39A-27CD0F083707}"/>
              </a:ext>
            </a:extLst>
          </p:cNvPr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9E6FD-18AF-4D2D-8090-610151A7D6F0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63DD72B-7AFE-45AD-85A1-D62FD744F701}"/>
              </a:ext>
            </a:extLst>
          </p:cNvPr>
          <p:cNvSpPr/>
          <p:nvPr/>
        </p:nvSpPr>
        <p:spPr>
          <a:xfrm>
            <a:off x="4382070" y="2901269"/>
            <a:ext cx="179543" cy="8325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9B6CA-1F0D-487B-83F0-93F3354E7007}"/>
              </a:ext>
            </a:extLst>
          </p:cNvPr>
          <p:cNvSpPr txBox="1"/>
          <p:nvPr/>
        </p:nvSpPr>
        <p:spPr>
          <a:xfrm>
            <a:off x="4307249" y="3680104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65263-9937-49D2-9027-04D87D3630AA}"/>
              </a:ext>
            </a:extLst>
          </p:cNvPr>
          <p:cNvCxnSpPr/>
          <p:nvPr/>
        </p:nvCxnSpPr>
        <p:spPr>
          <a:xfrm flipV="1">
            <a:off x="3664461" y="2652193"/>
            <a:ext cx="495842" cy="197687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BBAFF34-9035-4A96-82F5-A73665B8C309}"/>
              </a:ext>
            </a:extLst>
          </p:cNvPr>
          <p:cNvSpPr/>
          <p:nvPr/>
        </p:nvSpPr>
        <p:spPr>
          <a:xfrm>
            <a:off x="3344563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B87B6-28E0-48AB-87A1-16DBBDF48945}"/>
              </a:ext>
            </a:extLst>
          </p:cNvPr>
          <p:cNvSpPr/>
          <p:nvPr/>
        </p:nvSpPr>
        <p:spPr>
          <a:xfrm>
            <a:off x="4129102" y="243840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C02C00-F30D-4CEA-BD60-39C24B937C7D}"/>
              </a:ext>
            </a:extLst>
          </p:cNvPr>
          <p:cNvSpPr/>
          <p:nvPr/>
        </p:nvSpPr>
        <p:spPr>
          <a:xfrm>
            <a:off x="3910723" y="2115408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28AA8-441D-495E-BD89-FD97AD257330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9-23</a:t>
            </a:r>
            <a:endParaRPr lang="zh-TW" altLang="en-US" sz="16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729302-82D9-4113-B1CA-6E39467CCF1B}"/>
              </a:ext>
            </a:extLst>
          </p:cNvPr>
          <p:cNvSpPr/>
          <p:nvPr/>
        </p:nvSpPr>
        <p:spPr>
          <a:xfrm>
            <a:off x="2977042" y="2108219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4A9B3E-C300-4FB2-B322-670E29587906}"/>
              </a:ext>
            </a:extLst>
          </p:cNvPr>
          <p:cNvCxnSpPr/>
          <p:nvPr/>
        </p:nvCxnSpPr>
        <p:spPr>
          <a:xfrm>
            <a:off x="3414881" y="2307386"/>
            <a:ext cx="511730" cy="42746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8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AE5F2-517D-4131-8CEF-21548E10BB59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F515A-68C2-49C2-AACF-4F35153228C5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9-25</a:t>
            </a:r>
            <a:endParaRPr lang="zh-TW" altLang="en-US" sz="1600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DC5C21-83E7-47BD-B14F-D86FC0F75EC8}"/>
              </a:ext>
            </a:extLst>
          </p:cNvPr>
          <p:cNvSpPr>
            <a:spLocks noChangeAspect="1"/>
          </p:cNvSpPr>
          <p:nvPr/>
        </p:nvSpPr>
        <p:spPr>
          <a:xfrm>
            <a:off x="3229382" y="1990708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B259A1-A753-4716-ACDB-5F6D19293A34}"/>
              </a:ext>
            </a:extLst>
          </p:cNvPr>
          <p:cNvSpPr>
            <a:spLocks noChangeAspect="1"/>
          </p:cNvSpPr>
          <p:nvPr/>
        </p:nvSpPr>
        <p:spPr>
          <a:xfrm>
            <a:off x="3229382" y="3136445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2258B-EE33-4FB5-ADAB-2344167187B9}"/>
              </a:ext>
            </a:extLst>
          </p:cNvPr>
          <p:cNvCxnSpPr/>
          <p:nvPr/>
        </p:nvCxnSpPr>
        <p:spPr>
          <a:xfrm>
            <a:off x="3503702" y="2268629"/>
            <a:ext cx="627826" cy="589518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8BE255-13A0-45EF-BD6D-344F9F2D5206}"/>
              </a:ext>
            </a:extLst>
          </p:cNvPr>
          <p:cNvCxnSpPr/>
          <p:nvPr/>
        </p:nvCxnSpPr>
        <p:spPr>
          <a:xfrm>
            <a:off x="3582889" y="2862119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CAB93-BF73-4CE8-BF78-D54F1CBE9DEA}"/>
                  </a:ext>
                </a:extLst>
              </p:cNvPr>
              <p:cNvSpPr txBox="1"/>
              <p:nvPr/>
            </p:nvSpPr>
            <p:spPr>
              <a:xfrm>
                <a:off x="3812043" y="2357521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CAB93-BF73-4CE8-BF78-D54F1CBE9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43" y="2357521"/>
                <a:ext cx="102657" cy="230256"/>
              </a:xfrm>
              <a:prstGeom prst="rect">
                <a:avLst/>
              </a:prstGeom>
              <a:blipFill>
                <a:blip r:embed="rId2"/>
                <a:stretch>
                  <a:fillRect l="-35294" r="-4117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18B2C-31CA-4E46-9F13-B5D03B1A33A4}"/>
                  </a:ext>
                </a:extLst>
              </p:cNvPr>
              <p:cNvSpPr txBox="1"/>
              <p:nvPr/>
            </p:nvSpPr>
            <p:spPr>
              <a:xfrm>
                <a:off x="3812043" y="3137276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2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18B2C-31CA-4E46-9F13-B5D03B1A3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43" y="3137276"/>
                <a:ext cx="102657" cy="230256"/>
              </a:xfrm>
              <a:prstGeom prst="rect">
                <a:avLst/>
              </a:prstGeom>
              <a:blipFill>
                <a:blip r:embed="rId3"/>
                <a:stretch>
                  <a:fillRect l="-35294" r="-4117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ADA7B-6F68-4C28-98D5-AF897C13D569}"/>
                  </a:ext>
                </a:extLst>
              </p:cNvPr>
              <p:cNvSpPr txBox="1"/>
              <p:nvPr/>
            </p:nvSpPr>
            <p:spPr>
              <a:xfrm>
                <a:off x="3698279" y="2704343"/>
                <a:ext cx="170816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ADA7B-6F68-4C28-98D5-AF897C13D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79" y="2704343"/>
                <a:ext cx="170816" cy="218650"/>
              </a:xfrm>
              <a:prstGeom prst="rect">
                <a:avLst/>
              </a:prstGeom>
              <a:blipFill>
                <a:blip r:embed="rId4"/>
                <a:stretch>
                  <a:fillRect l="-7143" r="-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69655-1635-4CC0-B1E3-68949DA962B0}"/>
                  </a:ext>
                </a:extLst>
              </p:cNvPr>
              <p:cNvSpPr txBox="1"/>
              <p:nvPr/>
            </p:nvSpPr>
            <p:spPr>
              <a:xfrm>
                <a:off x="4144631" y="3148882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69655-1635-4CC0-B1E3-68949DA96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631" y="3148882"/>
                <a:ext cx="79188" cy="218650"/>
              </a:xfrm>
              <a:prstGeom prst="rect">
                <a:avLst/>
              </a:prstGeom>
              <a:blipFill>
                <a:blip r:embed="rId5"/>
                <a:stretch>
                  <a:fillRect l="-38462" r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9AC3D4-AF87-4D7D-ABBB-4162603C7D47}"/>
              </a:ext>
            </a:extLst>
          </p:cNvPr>
          <p:cNvSpPr txBox="1">
            <a:spLocks noChangeAspect="1"/>
          </p:cNvSpPr>
          <p:nvPr/>
        </p:nvSpPr>
        <p:spPr>
          <a:xfrm>
            <a:off x="3090712" y="21496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4AE0A-DDED-405B-A702-90519F9FCF4A}"/>
              </a:ext>
            </a:extLst>
          </p:cNvPr>
          <p:cNvSpPr txBox="1">
            <a:spLocks noChangeAspect="1"/>
          </p:cNvSpPr>
          <p:nvPr/>
        </p:nvSpPr>
        <p:spPr>
          <a:xfrm>
            <a:off x="2665194" y="3295349"/>
            <a:ext cx="538609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Reflected A</a:t>
            </a:r>
            <a:endParaRPr lang="zh-CN" altLang="en-US" sz="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2D7F86-D619-40D1-B77B-B401C37FE27C}"/>
              </a:ext>
            </a:extLst>
          </p:cNvPr>
          <p:cNvCxnSpPr/>
          <p:nvPr/>
        </p:nvCxnSpPr>
        <p:spPr>
          <a:xfrm flipV="1">
            <a:off x="3500077" y="2861217"/>
            <a:ext cx="631451" cy="562205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0C1C63-B154-4E9C-8404-9A1EF90876E3}"/>
              </a:ext>
            </a:extLst>
          </p:cNvPr>
          <p:cNvSpPr>
            <a:spLocks noChangeAspect="1"/>
          </p:cNvSpPr>
          <p:nvPr/>
        </p:nvSpPr>
        <p:spPr>
          <a:xfrm>
            <a:off x="3857209" y="2584314"/>
            <a:ext cx="548640" cy="54864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4285BB-27C0-4922-A87A-2B45E5273B22}"/>
              </a:ext>
            </a:extLst>
          </p:cNvPr>
          <p:cNvCxnSpPr/>
          <p:nvPr/>
        </p:nvCxnSpPr>
        <p:spPr>
          <a:xfrm>
            <a:off x="4131529" y="2862125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B3CF05-802C-4D8D-9384-BDA25B63D544}"/>
              </a:ext>
            </a:extLst>
          </p:cNvPr>
          <p:cNvCxnSpPr/>
          <p:nvPr/>
        </p:nvCxnSpPr>
        <p:spPr>
          <a:xfrm>
            <a:off x="3503702" y="2265028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109EF-77B8-4D63-B636-6C48FE347BFE}"/>
              </a:ext>
            </a:extLst>
          </p:cNvPr>
          <p:cNvCxnSpPr/>
          <p:nvPr/>
        </p:nvCxnSpPr>
        <p:spPr>
          <a:xfrm>
            <a:off x="3503702" y="2265028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F6F57-973A-45D1-9687-D379173E397C}"/>
                  </a:ext>
                </a:extLst>
              </p:cNvPr>
              <p:cNvSpPr txBox="1"/>
              <p:nvPr/>
            </p:nvSpPr>
            <p:spPr>
              <a:xfrm>
                <a:off x="3820828" y="2091322"/>
                <a:ext cx="93872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F6F57-973A-45D1-9687-D379173E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28" y="2091322"/>
                <a:ext cx="93872" cy="218650"/>
              </a:xfrm>
              <a:prstGeom prst="rect">
                <a:avLst/>
              </a:prstGeom>
              <a:blipFill>
                <a:blip r:embed="rId6"/>
                <a:stretch>
                  <a:fillRect l="-33333"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33AFF4-B51C-499B-B1E4-F6A78B1C0A7A}"/>
                  </a:ext>
                </a:extLst>
              </p:cNvPr>
              <p:cNvSpPr txBox="1"/>
              <p:nvPr/>
            </p:nvSpPr>
            <p:spPr>
              <a:xfrm>
                <a:off x="3422702" y="2529515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33AFF4-B51C-499B-B1E4-F6A78B1C0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02" y="2529515"/>
                <a:ext cx="79188" cy="218650"/>
              </a:xfrm>
              <a:prstGeom prst="rect">
                <a:avLst/>
              </a:prstGeom>
              <a:blipFill>
                <a:blip r:embed="rId7"/>
                <a:stretch>
                  <a:fillRect l="-38462" r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12EC9A6-63D2-4CA5-A7F8-BED09775D236}"/>
              </a:ext>
            </a:extLst>
          </p:cNvPr>
          <p:cNvSpPr/>
          <p:nvPr/>
        </p:nvSpPr>
        <p:spPr>
          <a:xfrm>
            <a:off x="4405848" y="1800224"/>
            <a:ext cx="292894" cy="25015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/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85FAC-ADAA-4B51-B611-079EA31A5D8A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5CD11-3CD4-418B-94A7-24E7A5454368}"/>
              </a:ext>
            </a:extLst>
          </p:cNvPr>
          <p:cNvSpPr txBox="1"/>
          <p:nvPr/>
        </p:nvSpPr>
        <p:spPr>
          <a:xfrm>
            <a:off x="3071902" y="4262181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9-26</a:t>
            </a:r>
            <a:endParaRPr lang="zh-TW" altLang="en-US" sz="1600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C64E92-3216-411C-9D3B-3D8E8E21ED6A}"/>
              </a:ext>
            </a:extLst>
          </p:cNvPr>
          <p:cNvSpPr>
            <a:spLocks noChangeAspect="1"/>
          </p:cNvSpPr>
          <p:nvPr/>
        </p:nvSpPr>
        <p:spPr>
          <a:xfrm>
            <a:off x="3229382" y="2409407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58CABC-DDBF-4F90-9A89-137E2C85469E}"/>
              </a:ext>
            </a:extLst>
          </p:cNvPr>
          <p:cNvSpPr>
            <a:spLocks noChangeAspect="1"/>
          </p:cNvSpPr>
          <p:nvPr/>
        </p:nvSpPr>
        <p:spPr>
          <a:xfrm>
            <a:off x="3229382" y="2957622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6FD984-99A8-4057-9217-D58A4124DBEF}"/>
              </a:ext>
            </a:extLst>
          </p:cNvPr>
          <p:cNvCxnSpPr/>
          <p:nvPr/>
        </p:nvCxnSpPr>
        <p:spPr>
          <a:xfrm>
            <a:off x="3503702" y="2679279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C3133D-B339-4123-8CDC-05CCC965DFA5}"/>
              </a:ext>
            </a:extLst>
          </p:cNvPr>
          <p:cNvCxnSpPr/>
          <p:nvPr/>
        </p:nvCxnSpPr>
        <p:spPr>
          <a:xfrm>
            <a:off x="3503702" y="2672984"/>
            <a:ext cx="526452" cy="21593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43F48-D2A1-46E4-8AB9-0136D167142E}"/>
              </a:ext>
            </a:extLst>
          </p:cNvPr>
          <p:cNvCxnSpPr/>
          <p:nvPr/>
        </p:nvCxnSpPr>
        <p:spPr>
          <a:xfrm>
            <a:off x="3503702" y="2956829"/>
            <a:ext cx="439648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22415-BC0D-4912-9334-2D8E3711E0A2}"/>
                  </a:ext>
                </a:extLst>
              </p:cNvPr>
              <p:cNvSpPr txBox="1"/>
              <p:nvPr/>
            </p:nvSpPr>
            <p:spPr>
              <a:xfrm>
                <a:off x="3887423" y="2652264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22415-BC0D-4912-9334-2D8E3711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423" y="2652264"/>
                <a:ext cx="142731" cy="230256"/>
              </a:xfrm>
              <a:prstGeom prst="rect">
                <a:avLst/>
              </a:prstGeom>
              <a:blipFill>
                <a:blip r:embed="rId2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E97DB-67FE-48DF-890F-AA137F9FBDAC}"/>
                  </a:ext>
                </a:extLst>
              </p:cNvPr>
              <p:cNvSpPr txBox="1"/>
              <p:nvPr/>
            </p:nvSpPr>
            <p:spPr>
              <a:xfrm>
                <a:off x="3056442" y="3021317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E97DB-67FE-48DF-890F-AA137F9F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42" y="3021317"/>
                <a:ext cx="142731" cy="230256"/>
              </a:xfrm>
              <a:prstGeom prst="rect">
                <a:avLst/>
              </a:prstGeom>
              <a:blipFill>
                <a:blip r:embed="rId3"/>
                <a:stretch>
                  <a:fillRect l="-25000" r="-25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EF6962-2ECF-4204-B039-1DB2F5FE1A0C}"/>
                  </a:ext>
                </a:extLst>
              </p:cNvPr>
              <p:cNvSpPr txBox="1"/>
              <p:nvPr/>
            </p:nvSpPr>
            <p:spPr>
              <a:xfrm>
                <a:off x="3404227" y="2748544"/>
                <a:ext cx="93872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EF6962-2ECF-4204-B039-1DB2F5FE1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27" y="2748544"/>
                <a:ext cx="93872" cy="218650"/>
              </a:xfrm>
              <a:prstGeom prst="rect">
                <a:avLst/>
              </a:prstGeom>
              <a:blipFill>
                <a:blip r:embed="rId4"/>
                <a:stretch>
                  <a:fillRect l="-31250" r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C661D-5C01-4397-ACDA-C648BA1360E6}"/>
                  </a:ext>
                </a:extLst>
              </p:cNvPr>
              <p:cNvSpPr txBox="1"/>
              <p:nvPr/>
            </p:nvSpPr>
            <p:spPr>
              <a:xfrm>
                <a:off x="3778022" y="2923032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C661D-5C01-4397-ACDA-C648BA13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022" y="2923032"/>
                <a:ext cx="79188" cy="218650"/>
              </a:xfrm>
              <a:prstGeom prst="rect">
                <a:avLst/>
              </a:prstGeom>
              <a:blipFill>
                <a:blip r:embed="rId5"/>
                <a:stretch>
                  <a:fillRect l="-38462" r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B9CCE1D-C34B-41B2-A8CA-7394B62E0806}"/>
              </a:ext>
            </a:extLst>
          </p:cNvPr>
          <p:cNvSpPr txBox="1">
            <a:spLocks noChangeAspect="1"/>
          </p:cNvSpPr>
          <p:nvPr/>
        </p:nvSpPr>
        <p:spPr>
          <a:xfrm>
            <a:off x="3430773" y="2406965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140F9-CCA4-44EB-9E5E-6A0E67C2CD2F}"/>
              </a:ext>
            </a:extLst>
          </p:cNvPr>
          <p:cNvSpPr txBox="1">
            <a:spLocks noChangeAspect="1"/>
          </p:cNvSpPr>
          <p:nvPr/>
        </p:nvSpPr>
        <p:spPr>
          <a:xfrm>
            <a:off x="3435581" y="3260343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5965D-0967-4F37-A0B9-0944FBBE0532}"/>
              </a:ext>
            </a:extLst>
          </p:cNvPr>
          <p:cNvCxnSpPr/>
          <p:nvPr/>
        </p:nvCxnSpPr>
        <p:spPr>
          <a:xfrm>
            <a:off x="2977250" y="3011206"/>
            <a:ext cx="526452" cy="215934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4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70F31-A304-4D50-A94A-FA1851FBE3F1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6EFFA-FE9E-4953-9EC4-D5DE5BB6E9EA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9-28</a:t>
            </a:r>
            <a:endParaRPr lang="zh-TW" altLang="en-US" sz="1600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871AE-DA83-474A-9728-E3CF40ADF98C}"/>
              </a:ext>
            </a:extLst>
          </p:cNvPr>
          <p:cNvSpPr/>
          <p:nvPr/>
        </p:nvSpPr>
        <p:spPr>
          <a:xfrm>
            <a:off x="3268265" y="2755715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F8E844-5A55-40EE-8140-96CF9D7461A2}"/>
              </a:ext>
            </a:extLst>
          </p:cNvPr>
          <p:cNvCxnSpPr>
            <a:cxnSpLocks/>
          </p:cNvCxnSpPr>
          <p:nvPr/>
        </p:nvCxnSpPr>
        <p:spPr>
          <a:xfrm>
            <a:off x="3268265" y="3383912"/>
            <a:ext cx="608036" cy="255622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35">
            <a:extLst>
              <a:ext uri="{FF2B5EF4-FFF2-40B4-BE49-F238E27FC236}">
                <a16:creationId xmlns:a16="http://schemas.microsoft.com/office/drawing/2014/main" id="{6F03759A-60AC-4AC0-948C-9B8B0B9D9D1E}"/>
              </a:ext>
            </a:extLst>
          </p:cNvPr>
          <p:cNvSpPr/>
          <p:nvPr/>
        </p:nvSpPr>
        <p:spPr>
          <a:xfrm>
            <a:off x="3478865" y="31059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35">
            <a:extLst>
              <a:ext uri="{FF2B5EF4-FFF2-40B4-BE49-F238E27FC236}">
                <a16:creationId xmlns:a16="http://schemas.microsoft.com/office/drawing/2014/main" id="{2350497D-6493-4C1D-B789-2C886844105E}"/>
              </a:ext>
            </a:extLst>
          </p:cNvPr>
          <p:cNvSpPr/>
          <p:nvPr/>
        </p:nvSpPr>
        <p:spPr>
          <a:xfrm>
            <a:off x="3248553" y="337008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9CB33-9CAC-4BE9-A400-5B9AF945645C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279281" y="3136636"/>
            <a:ext cx="204856" cy="238721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01B1C8-87C3-4274-B8D3-949617EA5ECD}"/>
              </a:ext>
            </a:extLst>
          </p:cNvPr>
          <p:cNvCxnSpPr/>
          <p:nvPr/>
        </p:nvCxnSpPr>
        <p:spPr>
          <a:xfrm>
            <a:off x="3493722" y="3122940"/>
            <a:ext cx="548640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0D2F0E-CE59-413F-AFCA-93D09185D680}"/>
                  </a:ext>
                </a:extLst>
              </p:cNvPr>
              <p:cNvSpPr txBox="1"/>
              <p:nvPr/>
            </p:nvSpPr>
            <p:spPr>
              <a:xfrm>
                <a:off x="3562106" y="3494868"/>
                <a:ext cx="177997" cy="23025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0D2F0E-CE59-413F-AFCA-93D09185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06" y="3494868"/>
                <a:ext cx="177997" cy="230256"/>
              </a:xfrm>
              <a:prstGeom prst="rect">
                <a:avLst/>
              </a:prstGeom>
              <a:blipFill>
                <a:blip r:embed="rId2"/>
                <a:stretch>
                  <a:fillRect l="-20000" r="-200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334A0D7-A29B-45E6-A97C-E7631230D1BF}"/>
              </a:ext>
            </a:extLst>
          </p:cNvPr>
          <p:cNvSpPr txBox="1">
            <a:spLocks noChangeAspect="1"/>
          </p:cNvSpPr>
          <p:nvPr/>
        </p:nvSpPr>
        <p:spPr>
          <a:xfrm>
            <a:off x="3465141" y="257965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71A4BD-D487-42DA-B63D-0329675237C1}"/>
                  </a:ext>
                </a:extLst>
              </p:cNvPr>
              <p:cNvSpPr txBox="1"/>
              <p:nvPr/>
            </p:nvSpPr>
            <p:spPr>
              <a:xfrm>
                <a:off x="4063969" y="2990780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71A4BD-D487-42DA-B63D-03296752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69" y="2990780"/>
                <a:ext cx="142731" cy="230256"/>
              </a:xfrm>
              <a:prstGeom prst="rect">
                <a:avLst/>
              </a:prstGeom>
              <a:blipFill>
                <a:blip r:embed="rId3"/>
                <a:stretch>
                  <a:fillRect l="-26087" r="-30435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4A28D5-BE8D-4D58-85A2-6211339A5256}"/>
                  </a:ext>
                </a:extLst>
              </p:cNvPr>
              <p:cNvSpPr txBox="1"/>
              <p:nvPr/>
            </p:nvSpPr>
            <p:spPr>
              <a:xfrm>
                <a:off x="3292302" y="3021508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4A28D5-BE8D-4D58-85A2-6211339A5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02" y="3021508"/>
                <a:ext cx="144078" cy="230256"/>
              </a:xfrm>
              <a:prstGeom prst="rect">
                <a:avLst/>
              </a:prstGeom>
              <a:blipFill>
                <a:blip r:embed="rId4"/>
                <a:stretch>
                  <a:fillRect l="-25000" r="-25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DD5D789-5C3B-4672-AFF3-AC99F0E0A56D}"/>
              </a:ext>
            </a:extLst>
          </p:cNvPr>
          <p:cNvSpPr txBox="1">
            <a:spLocks noChangeAspect="1"/>
          </p:cNvSpPr>
          <p:nvPr/>
        </p:nvSpPr>
        <p:spPr>
          <a:xfrm>
            <a:off x="3168561" y="3267239"/>
            <a:ext cx="5290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</a:t>
            </a:r>
            <a:endParaRPr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8713CB-839E-4ABF-8B48-009C4499D279}"/>
                  </a:ext>
                </a:extLst>
              </p:cNvPr>
              <p:cNvSpPr txBox="1"/>
              <p:nvPr/>
            </p:nvSpPr>
            <p:spPr>
              <a:xfrm>
                <a:off x="3026716" y="2537559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8713CB-839E-4ABF-8B48-009C4499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16" y="2537559"/>
                <a:ext cx="152286" cy="212622"/>
              </a:xfrm>
              <a:prstGeom prst="rect">
                <a:avLst/>
              </a:prstGeom>
              <a:blipFill>
                <a:blip r:embed="rId5"/>
                <a:stretch>
                  <a:fillRect l="-20833" r="-3333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339EF5F-61BC-4043-9263-6E73E319C46E}"/>
              </a:ext>
            </a:extLst>
          </p:cNvPr>
          <p:cNvSpPr txBox="1">
            <a:spLocks noChangeAspect="1"/>
          </p:cNvSpPr>
          <p:nvPr/>
        </p:nvSpPr>
        <p:spPr>
          <a:xfrm>
            <a:off x="3413785" y="2938993"/>
            <a:ext cx="28052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Center</a:t>
            </a:r>
            <a:endParaRPr lang="zh-CN" altLang="en-US" sz="80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8C16806E-4944-4E74-A8AD-A2E47788F59A}"/>
              </a:ext>
            </a:extLst>
          </p:cNvPr>
          <p:cNvSpPr>
            <a:spLocks noChangeAspect="1"/>
          </p:cNvSpPr>
          <p:nvPr/>
        </p:nvSpPr>
        <p:spPr>
          <a:xfrm rot="15482501">
            <a:off x="3165851" y="2661586"/>
            <a:ext cx="291983" cy="290391"/>
          </a:xfrm>
          <a:prstGeom prst="arc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8B67F8-61A5-4B3B-869D-567FF34AF13F}"/>
              </a:ext>
            </a:extLst>
          </p:cNvPr>
          <p:cNvCxnSpPr/>
          <p:nvPr/>
        </p:nvCxnSpPr>
        <p:spPr>
          <a:xfrm>
            <a:off x="3279281" y="3385607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BAF50E-405C-462F-BB14-8C81E2A531B0}"/>
              </a:ext>
            </a:extLst>
          </p:cNvPr>
          <p:cNvCxnSpPr>
            <a:cxnSpLocks/>
          </p:cNvCxnSpPr>
          <p:nvPr/>
        </p:nvCxnSpPr>
        <p:spPr>
          <a:xfrm>
            <a:off x="3827921" y="3383912"/>
            <a:ext cx="48380" cy="253053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D71B82-77BA-4A6E-A57C-1414E946CD81}"/>
                  </a:ext>
                </a:extLst>
              </p:cNvPr>
              <p:cNvSpPr txBox="1"/>
              <p:nvPr/>
            </p:nvSpPr>
            <p:spPr>
              <a:xfrm>
                <a:off x="3530941" y="3187928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D71B82-77BA-4A6E-A57C-1414E946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941" y="3187928"/>
                <a:ext cx="142731" cy="230256"/>
              </a:xfrm>
              <a:prstGeom prst="rect">
                <a:avLst/>
              </a:prstGeom>
              <a:blipFill>
                <a:blip r:embed="rId6"/>
                <a:stretch>
                  <a:fillRect l="-25000" r="-2500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8F1917-4974-4AFB-8BD1-2C28666A467A}"/>
                  </a:ext>
                </a:extLst>
              </p:cNvPr>
              <p:cNvSpPr txBox="1"/>
              <p:nvPr/>
            </p:nvSpPr>
            <p:spPr>
              <a:xfrm>
                <a:off x="4364315" y="3243035"/>
                <a:ext cx="415370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r>
                  <a:rPr lang="en-US" altLang="zh-CN" sz="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8F1917-4974-4AFB-8BD1-2C28666A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315" y="3243035"/>
                <a:ext cx="415370" cy="230256"/>
              </a:xfrm>
              <a:prstGeom prst="rect">
                <a:avLst/>
              </a:prstGeom>
              <a:blipFill>
                <a:blip r:embed="rId7"/>
                <a:stretch>
                  <a:fillRect l="-7353" r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13">
            <a:extLst>
              <a:ext uri="{FF2B5EF4-FFF2-40B4-BE49-F238E27FC236}">
                <a16:creationId xmlns:a16="http://schemas.microsoft.com/office/drawing/2014/main" id="{0EDEAB20-EB91-47DE-89B8-19BE0E50B473}"/>
              </a:ext>
            </a:extLst>
          </p:cNvPr>
          <p:cNvSpPr/>
          <p:nvPr/>
        </p:nvSpPr>
        <p:spPr>
          <a:xfrm rot="15196401">
            <a:off x="4048510" y="3190244"/>
            <a:ext cx="115855" cy="47318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2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CA295F-440A-427E-83E0-334FE593271F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06B90-3B9E-44A3-AF6F-5C74F978533A}"/>
              </a:ext>
            </a:extLst>
          </p:cNvPr>
          <p:cNvSpPr txBox="1"/>
          <p:nvPr/>
        </p:nvSpPr>
        <p:spPr>
          <a:xfrm>
            <a:off x="3067944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9-29</a:t>
            </a:r>
            <a:endParaRPr lang="zh-TW" altLang="en-US" sz="1600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48D93-04D4-4CEA-A875-39CDCFA36248}"/>
              </a:ext>
            </a:extLst>
          </p:cNvPr>
          <p:cNvSpPr/>
          <p:nvPr/>
        </p:nvSpPr>
        <p:spPr>
          <a:xfrm>
            <a:off x="3653579" y="2226628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35">
            <a:extLst>
              <a:ext uri="{FF2B5EF4-FFF2-40B4-BE49-F238E27FC236}">
                <a16:creationId xmlns:a16="http://schemas.microsoft.com/office/drawing/2014/main" id="{01E8C49D-3379-40B4-B7A6-E3F1FE83CC90}"/>
              </a:ext>
            </a:extLst>
          </p:cNvPr>
          <p:cNvSpPr/>
          <p:nvPr/>
        </p:nvSpPr>
        <p:spPr>
          <a:xfrm>
            <a:off x="3864179" y="2576821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35">
            <a:extLst>
              <a:ext uri="{FF2B5EF4-FFF2-40B4-BE49-F238E27FC236}">
                <a16:creationId xmlns:a16="http://schemas.microsoft.com/office/drawing/2014/main" id="{B982A18C-544E-46D3-BD7D-A28FC9D465E1}"/>
              </a:ext>
            </a:extLst>
          </p:cNvPr>
          <p:cNvSpPr/>
          <p:nvPr/>
        </p:nvSpPr>
        <p:spPr>
          <a:xfrm>
            <a:off x="3633867" y="284099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9FE2BC-16E8-46FE-95E7-00AE3A718748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3664595" y="2607549"/>
            <a:ext cx="204856" cy="238721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B1D4E-27F2-4268-873A-22CFEC72CA94}"/>
              </a:ext>
            </a:extLst>
          </p:cNvPr>
          <p:cNvSpPr txBox="1">
            <a:spLocks noChangeAspect="1"/>
          </p:cNvSpPr>
          <p:nvPr/>
        </p:nvSpPr>
        <p:spPr>
          <a:xfrm>
            <a:off x="3850455" y="205056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EF90FC-1978-4DCF-9332-637F85CC7130}"/>
                  </a:ext>
                </a:extLst>
              </p:cNvPr>
              <p:cNvSpPr txBox="1"/>
              <p:nvPr/>
            </p:nvSpPr>
            <p:spPr>
              <a:xfrm>
                <a:off x="3692348" y="2462329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EF90FC-1978-4DCF-9332-637F85CC7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48" y="2462329"/>
                <a:ext cx="144078" cy="230256"/>
              </a:xfrm>
              <a:prstGeom prst="rect">
                <a:avLst/>
              </a:prstGeom>
              <a:blipFill>
                <a:blip r:embed="rId2"/>
                <a:stretch>
                  <a:fillRect l="-26087" r="-3043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E6097E-9229-45F8-A548-D3D1E12FCD8A}"/>
              </a:ext>
            </a:extLst>
          </p:cNvPr>
          <p:cNvSpPr txBox="1">
            <a:spLocks noChangeAspect="1"/>
          </p:cNvSpPr>
          <p:nvPr/>
        </p:nvSpPr>
        <p:spPr>
          <a:xfrm>
            <a:off x="3585623" y="2628178"/>
            <a:ext cx="5290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06FF15-70A2-4BBF-B544-6AEC989FDEEA}"/>
                  </a:ext>
                </a:extLst>
              </p:cNvPr>
              <p:cNvSpPr txBox="1"/>
              <p:nvPr/>
            </p:nvSpPr>
            <p:spPr>
              <a:xfrm>
                <a:off x="2557713" y="3041243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06FF15-70A2-4BBF-B544-6AEC989FD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713" y="3041243"/>
                <a:ext cx="152286" cy="212622"/>
              </a:xfrm>
              <a:prstGeom prst="rect">
                <a:avLst/>
              </a:prstGeom>
              <a:blipFill>
                <a:blip r:embed="rId4"/>
                <a:stretch>
                  <a:fillRect l="-20000" r="-28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E53B9E23-31A8-432C-B6AE-5F77482C6D20}"/>
              </a:ext>
            </a:extLst>
          </p:cNvPr>
          <p:cNvSpPr>
            <a:spLocks noChangeAspect="1"/>
          </p:cNvSpPr>
          <p:nvPr/>
        </p:nvSpPr>
        <p:spPr>
          <a:xfrm rot="10800000">
            <a:off x="2698766" y="2876998"/>
            <a:ext cx="291983" cy="290391"/>
          </a:xfrm>
          <a:prstGeom prst="arc">
            <a:avLst>
              <a:gd name="adj1" fmla="val 17533225"/>
              <a:gd name="adj2" fmla="val 3370763"/>
            </a:avLst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6B7F34-9F72-4016-B9B6-2712AD8ABEAD}"/>
              </a:ext>
            </a:extLst>
          </p:cNvPr>
          <p:cNvSpPr txBox="1">
            <a:spLocks noChangeAspect="1"/>
          </p:cNvSpPr>
          <p:nvPr/>
        </p:nvSpPr>
        <p:spPr>
          <a:xfrm>
            <a:off x="3181324" y="2409906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70E230-B56F-4089-A284-793A0CF5BEB0}"/>
                  </a:ext>
                </a:extLst>
              </p:cNvPr>
              <p:cNvSpPr txBox="1"/>
              <p:nvPr/>
            </p:nvSpPr>
            <p:spPr>
              <a:xfrm>
                <a:off x="3277890" y="2720436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70E230-B56F-4089-A284-793A0CF5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890" y="2720436"/>
                <a:ext cx="144078" cy="230256"/>
              </a:xfrm>
              <a:prstGeom prst="rect">
                <a:avLst/>
              </a:prstGeom>
              <a:blipFill>
                <a:blip r:embed="rId5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4322D16-F101-4414-AA62-C7562438ECC8}"/>
              </a:ext>
            </a:extLst>
          </p:cNvPr>
          <p:cNvSpPr/>
          <p:nvPr/>
        </p:nvSpPr>
        <p:spPr>
          <a:xfrm rot="2700000">
            <a:off x="3001728" y="2585401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35">
            <a:extLst>
              <a:ext uri="{FF2B5EF4-FFF2-40B4-BE49-F238E27FC236}">
                <a16:creationId xmlns:a16="http://schemas.microsoft.com/office/drawing/2014/main" id="{BE818111-44AB-4A02-9E88-C857A3BB444D}"/>
              </a:ext>
            </a:extLst>
          </p:cNvPr>
          <p:cNvSpPr/>
          <p:nvPr/>
        </p:nvSpPr>
        <p:spPr>
          <a:xfrm rot="2700000">
            <a:off x="3212328" y="293559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CE3F74-F5BA-4A7F-B226-30FE5482B364}"/>
              </a:ext>
            </a:extLst>
          </p:cNvPr>
          <p:cNvCxnSpPr>
            <a:stCxn id="6" idx="2"/>
            <a:endCxn id="18" idx="7"/>
          </p:cNvCxnSpPr>
          <p:nvPr/>
        </p:nvCxnSpPr>
        <p:spPr>
          <a:xfrm flipH="1">
            <a:off x="3248328" y="2858998"/>
            <a:ext cx="385539" cy="94596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1B18B9-F132-497B-81DD-461CB94AFD4D}"/>
              </a:ext>
            </a:extLst>
          </p:cNvPr>
          <p:cNvCxnSpPr/>
          <p:nvPr/>
        </p:nvCxnSpPr>
        <p:spPr>
          <a:xfrm>
            <a:off x="3870960" y="2590800"/>
            <a:ext cx="548640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105851-B464-4F61-8EBB-CF0B8F1AA565}"/>
                  </a:ext>
                </a:extLst>
              </p:cNvPr>
              <p:cNvSpPr txBox="1"/>
              <p:nvPr/>
            </p:nvSpPr>
            <p:spPr>
              <a:xfrm>
                <a:off x="4443556" y="2475672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105851-B464-4F61-8EBB-CF0B8F1AA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556" y="2475672"/>
                <a:ext cx="142731" cy="230256"/>
              </a:xfrm>
              <a:prstGeom prst="rect">
                <a:avLst/>
              </a:prstGeom>
              <a:blipFill>
                <a:blip r:embed="rId6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5B34D4-985B-47B5-A1B8-B4CC3E17BF85}"/>
                  </a:ext>
                </a:extLst>
              </p:cNvPr>
              <p:cNvSpPr txBox="1"/>
              <p:nvPr/>
            </p:nvSpPr>
            <p:spPr>
              <a:xfrm>
                <a:off x="3399759" y="2003450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5B34D4-985B-47B5-A1B8-B4CC3E17B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59" y="2003450"/>
                <a:ext cx="152286" cy="212622"/>
              </a:xfrm>
              <a:prstGeom prst="rect">
                <a:avLst/>
              </a:prstGeom>
              <a:blipFill>
                <a:blip r:embed="rId7"/>
                <a:stretch>
                  <a:fillRect l="-20000" r="-28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ECBF8741-3BCF-49B7-8F1F-331199E3F11A}"/>
              </a:ext>
            </a:extLst>
          </p:cNvPr>
          <p:cNvSpPr>
            <a:spLocks noChangeAspect="1"/>
          </p:cNvSpPr>
          <p:nvPr/>
        </p:nvSpPr>
        <p:spPr>
          <a:xfrm rot="15482501">
            <a:off x="3538894" y="2127477"/>
            <a:ext cx="291983" cy="290391"/>
          </a:xfrm>
          <a:prstGeom prst="arc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B05340-5A58-4E81-AF93-1BB1282EA6BA}"/>
                  </a:ext>
                </a:extLst>
              </p:cNvPr>
              <p:cNvSpPr txBox="1"/>
              <p:nvPr/>
            </p:nvSpPr>
            <p:spPr>
              <a:xfrm>
                <a:off x="3878503" y="3118510"/>
                <a:ext cx="17479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BP1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B05340-5A58-4E81-AF93-1BB1282E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03" y="3118510"/>
                <a:ext cx="174791" cy="230256"/>
              </a:xfrm>
              <a:prstGeom prst="rect">
                <a:avLst/>
              </a:prstGeom>
              <a:blipFill>
                <a:blip r:embed="rId8"/>
                <a:stretch>
                  <a:fillRect l="-20690" r="-24138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4A64FA-FF04-46D4-B69B-17C19FFC26CD}"/>
              </a:ext>
            </a:extLst>
          </p:cNvPr>
          <p:cNvCxnSpPr>
            <a:cxnSpLocks/>
          </p:cNvCxnSpPr>
          <p:nvPr/>
        </p:nvCxnSpPr>
        <p:spPr>
          <a:xfrm>
            <a:off x="3232945" y="2963015"/>
            <a:ext cx="10897" cy="601416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DCD475-7DB3-4A82-A266-DC4FF841D6C7}"/>
                  </a:ext>
                </a:extLst>
              </p:cNvPr>
              <p:cNvSpPr txBox="1"/>
              <p:nvPr/>
            </p:nvSpPr>
            <p:spPr>
              <a:xfrm>
                <a:off x="3212583" y="3509018"/>
                <a:ext cx="13952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DCD475-7DB3-4A82-A266-DC4FF841D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3" y="3509018"/>
                <a:ext cx="139525" cy="230256"/>
              </a:xfrm>
              <a:prstGeom prst="rect">
                <a:avLst/>
              </a:prstGeom>
              <a:blipFill>
                <a:blip r:embed="rId9"/>
                <a:stretch>
                  <a:fillRect l="-26087" r="-30435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40D60A-21C7-49C4-8F90-491D6868D203}"/>
              </a:ext>
            </a:extLst>
          </p:cNvPr>
          <p:cNvCxnSpPr>
            <a:cxnSpLocks/>
          </p:cNvCxnSpPr>
          <p:nvPr/>
        </p:nvCxnSpPr>
        <p:spPr>
          <a:xfrm>
            <a:off x="3643247" y="2854655"/>
            <a:ext cx="608036" cy="255622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D18338-4876-41CA-A872-C7353532118A}"/>
                  </a:ext>
                </a:extLst>
              </p:cNvPr>
              <p:cNvSpPr txBox="1"/>
              <p:nvPr/>
            </p:nvSpPr>
            <p:spPr>
              <a:xfrm>
                <a:off x="4208484" y="3070391"/>
                <a:ext cx="177997" cy="23025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D18338-4876-41CA-A872-C7353532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484" y="3070391"/>
                <a:ext cx="177997" cy="230256"/>
              </a:xfrm>
              <a:prstGeom prst="rect">
                <a:avLst/>
              </a:prstGeom>
              <a:blipFill>
                <a:blip r:embed="rId10"/>
                <a:stretch>
                  <a:fillRect l="-20000" r="-20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316A38-97DA-484C-A716-C0F751DC657D}"/>
              </a:ext>
            </a:extLst>
          </p:cNvPr>
          <p:cNvCxnSpPr>
            <a:cxnSpLocks/>
          </p:cNvCxnSpPr>
          <p:nvPr/>
        </p:nvCxnSpPr>
        <p:spPr>
          <a:xfrm>
            <a:off x="3652846" y="2863018"/>
            <a:ext cx="211276" cy="46797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182E74-60C1-474B-8496-59043FE40D1F}"/>
              </a:ext>
            </a:extLst>
          </p:cNvPr>
          <p:cNvCxnSpPr/>
          <p:nvPr/>
        </p:nvCxnSpPr>
        <p:spPr>
          <a:xfrm>
            <a:off x="3650367" y="2854655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6668A4-16C1-49DC-8D94-101B79B3EC7E}"/>
              </a:ext>
            </a:extLst>
          </p:cNvPr>
          <p:cNvCxnSpPr>
            <a:cxnSpLocks/>
          </p:cNvCxnSpPr>
          <p:nvPr/>
        </p:nvCxnSpPr>
        <p:spPr>
          <a:xfrm>
            <a:off x="4199007" y="2852960"/>
            <a:ext cx="48380" cy="253053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2CAC07-C54A-4428-A120-9679B188A31C}"/>
              </a:ext>
            </a:extLst>
          </p:cNvPr>
          <p:cNvCxnSpPr>
            <a:cxnSpLocks/>
          </p:cNvCxnSpPr>
          <p:nvPr/>
        </p:nvCxnSpPr>
        <p:spPr>
          <a:xfrm>
            <a:off x="3653698" y="2860192"/>
            <a:ext cx="10897" cy="601416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CDE122-BD79-42EF-AB06-09E7DA085115}"/>
              </a:ext>
            </a:extLst>
          </p:cNvPr>
          <p:cNvCxnSpPr>
            <a:cxnSpLocks/>
          </p:cNvCxnSpPr>
          <p:nvPr/>
        </p:nvCxnSpPr>
        <p:spPr>
          <a:xfrm flipV="1">
            <a:off x="3659146" y="3317649"/>
            <a:ext cx="203137" cy="143959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6B9171-2636-4DC7-9ED0-CC1DB4FBC8ED}"/>
                  </a:ext>
                </a:extLst>
              </p:cNvPr>
              <p:cNvSpPr txBox="1"/>
              <p:nvPr/>
            </p:nvSpPr>
            <p:spPr>
              <a:xfrm>
                <a:off x="3508049" y="3028612"/>
                <a:ext cx="13952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6B9171-2636-4DC7-9ED0-CC1DB4FBC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49" y="3028612"/>
                <a:ext cx="139525" cy="230256"/>
              </a:xfrm>
              <a:prstGeom prst="rect">
                <a:avLst/>
              </a:prstGeom>
              <a:blipFill>
                <a:blip r:embed="rId11"/>
                <a:stretch>
                  <a:fillRect l="-26087" r="-3043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DEB74D6-25B7-4237-8CC9-E883158DCD53}"/>
                  </a:ext>
                </a:extLst>
              </p:cNvPr>
              <p:cNvSpPr txBox="1"/>
              <p:nvPr/>
            </p:nvSpPr>
            <p:spPr>
              <a:xfrm>
                <a:off x="4441604" y="3449303"/>
                <a:ext cx="40895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r>
                  <a:rPr lang="en-US" altLang="zh-CN" sz="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DEB74D6-25B7-4237-8CC9-E883158D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04" y="3449303"/>
                <a:ext cx="408958" cy="230256"/>
              </a:xfrm>
              <a:prstGeom prst="rect">
                <a:avLst/>
              </a:prstGeom>
              <a:blipFill>
                <a:blip r:embed="rId12"/>
                <a:stretch>
                  <a:fillRect l="-7463" r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13">
            <a:extLst>
              <a:ext uri="{FF2B5EF4-FFF2-40B4-BE49-F238E27FC236}">
                <a16:creationId xmlns:a16="http://schemas.microsoft.com/office/drawing/2014/main" id="{3194BACD-251E-4E64-BCC7-12C562376374}"/>
              </a:ext>
            </a:extLst>
          </p:cNvPr>
          <p:cNvSpPr/>
          <p:nvPr/>
        </p:nvSpPr>
        <p:spPr>
          <a:xfrm rot="16942609">
            <a:off x="4016797" y="3150368"/>
            <a:ext cx="141145" cy="658477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0F7026-73CF-451B-B351-C998E72B00B2}"/>
                  </a:ext>
                </a:extLst>
              </p:cNvPr>
              <p:cNvSpPr txBox="1"/>
              <p:nvPr/>
            </p:nvSpPr>
            <p:spPr>
              <a:xfrm>
                <a:off x="4723627" y="2720436"/>
                <a:ext cx="415370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r>
                  <a:rPr lang="en-US" altLang="zh-CN" sz="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0F7026-73CF-451B-B351-C998E72B0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27" y="2720436"/>
                <a:ext cx="415370" cy="230256"/>
              </a:xfrm>
              <a:prstGeom prst="rect">
                <a:avLst/>
              </a:prstGeom>
              <a:blipFill>
                <a:blip r:embed="rId13"/>
                <a:stretch>
                  <a:fillRect l="-7353" r="-10294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13">
            <a:extLst>
              <a:ext uri="{FF2B5EF4-FFF2-40B4-BE49-F238E27FC236}">
                <a16:creationId xmlns:a16="http://schemas.microsoft.com/office/drawing/2014/main" id="{1E1095B1-37A4-4697-99B0-B2C76B6C67B4}"/>
              </a:ext>
            </a:extLst>
          </p:cNvPr>
          <p:cNvSpPr/>
          <p:nvPr/>
        </p:nvSpPr>
        <p:spPr>
          <a:xfrm rot="15196401">
            <a:off x="4422443" y="2681499"/>
            <a:ext cx="115855" cy="47318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882E5-958E-4CFB-A842-782165B455EA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587B-C2B2-4A79-9EEC-081B53BD20A2}"/>
              </a:ext>
            </a:extLst>
          </p:cNvPr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1600-75FA-4BDE-A5BF-6D6309DA810A}"/>
              </a:ext>
            </a:extLst>
          </p:cNvPr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4CC412-E532-4383-A6D6-20B40AA377CC}"/>
              </a:ext>
            </a:extLst>
          </p:cNvPr>
          <p:cNvCxnSpPr>
            <a:stCxn id="7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12">
            <a:extLst>
              <a:ext uri="{FF2B5EF4-FFF2-40B4-BE49-F238E27FC236}">
                <a16:creationId xmlns:a16="http://schemas.microsoft.com/office/drawing/2014/main" id="{05D580DA-E635-4722-BD82-A9DB48F7D41D}"/>
              </a:ext>
            </a:extLst>
          </p:cNvPr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2073E-DD37-4578-9027-570FEF892025}"/>
              </a:ext>
            </a:extLst>
          </p:cNvPr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9" name="曲线连接符 14">
            <a:extLst>
              <a:ext uri="{FF2B5EF4-FFF2-40B4-BE49-F238E27FC236}">
                <a16:creationId xmlns:a16="http://schemas.microsoft.com/office/drawing/2014/main" id="{B892252F-0CA7-4E3C-BA16-07868A901544}"/>
              </a:ext>
            </a:extLst>
          </p:cNvPr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FE1E1A7E-535D-4F6F-A52A-66DA84381F15}"/>
              </a:ext>
            </a:extLst>
          </p:cNvPr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4">
            <a:extLst>
              <a:ext uri="{FF2B5EF4-FFF2-40B4-BE49-F238E27FC236}">
                <a16:creationId xmlns:a16="http://schemas.microsoft.com/office/drawing/2014/main" id="{5DC7D2A0-138C-4F86-9382-8615376D9CDA}"/>
              </a:ext>
            </a:extLst>
          </p:cNvPr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1027A-D6E3-4AC1-A678-87664902D5A8}"/>
              </a:ext>
            </a:extLst>
          </p:cNvPr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A87D4C47-4FC5-484B-B613-33DE4D8CB887}"/>
              </a:ext>
            </a:extLst>
          </p:cNvPr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25">
            <a:extLst>
              <a:ext uri="{FF2B5EF4-FFF2-40B4-BE49-F238E27FC236}">
                <a16:creationId xmlns:a16="http://schemas.microsoft.com/office/drawing/2014/main" id="{DAC5C954-FD26-468D-A90F-7069923BABFA}"/>
              </a:ext>
            </a:extLst>
          </p:cNvPr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A4F0-487F-4585-B20C-DE2EF3427637}"/>
              </a:ext>
            </a:extLst>
          </p:cNvPr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16" name="直接箭头连接符 36">
            <a:extLst>
              <a:ext uri="{FF2B5EF4-FFF2-40B4-BE49-F238E27FC236}">
                <a16:creationId xmlns:a16="http://schemas.microsoft.com/office/drawing/2014/main" id="{2055DA3C-6482-44D7-9565-FC209400F69F}"/>
              </a:ext>
            </a:extLst>
          </p:cNvPr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7BC1D-649C-4F1D-BEF3-AD4FAA107850}"/>
              </a:ext>
            </a:extLst>
          </p:cNvPr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18" name="椭圆 53">
            <a:extLst>
              <a:ext uri="{FF2B5EF4-FFF2-40B4-BE49-F238E27FC236}">
                <a16:creationId xmlns:a16="http://schemas.microsoft.com/office/drawing/2014/main" id="{9A2BCB88-AE2C-4381-9683-9F0FD1D53625}"/>
              </a:ext>
            </a:extLst>
          </p:cNvPr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54">
            <a:extLst>
              <a:ext uri="{FF2B5EF4-FFF2-40B4-BE49-F238E27FC236}">
                <a16:creationId xmlns:a16="http://schemas.microsoft.com/office/drawing/2014/main" id="{58E1C866-9664-4601-A534-E935C0FD2A1A}"/>
              </a:ext>
            </a:extLst>
          </p:cNvPr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BA93-14CA-435B-9DCE-AF6FD633B419}"/>
              </a:ext>
            </a:extLst>
          </p:cNvPr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1" name="曲线连接符 57">
            <a:extLst>
              <a:ext uri="{FF2B5EF4-FFF2-40B4-BE49-F238E27FC236}">
                <a16:creationId xmlns:a16="http://schemas.microsoft.com/office/drawing/2014/main" id="{DC4E1035-C869-4FAF-A716-733A9BE78014}"/>
              </a:ext>
            </a:extLst>
          </p:cNvPr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3">
            <a:extLst>
              <a:ext uri="{FF2B5EF4-FFF2-40B4-BE49-F238E27FC236}">
                <a16:creationId xmlns:a16="http://schemas.microsoft.com/office/drawing/2014/main" id="{153AF9EB-133C-479A-8B26-11F59502B66B}"/>
              </a:ext>
            </a:extLst>
          </p:cNvPr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53B6E5-D186-48CD-8D6D-E90498FC0E37}"/>
              </a:ext>
            </a:extLst>
          </p:cNvPr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D058-0C6D-4108-9D6C-80A0B3281DFD}"/>
              </a:ext>
            </a:extLst>
          </p:cNvPr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854E-D85B-4C93-B6BA-0E38E8CA8BC1}"/>
              </a:ext>
            </a:extLst>
          </p:cNvPr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6" name="Elbow Connector 58">
            <a:extLst>
              <a:ext uri="{FF2B5EF4-FFF2-40B4-BE49-F238E27FC236}">
                <a16:creationId xmlns:a16="http://schemas.microsoft.com/office/drawing/2014/main" id="{E90A6D53-B008-46F5-A716-77287E3AA91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E8A07-0BFB-4B34-BDAD-E34E6633A3F7}"/>
              </a:ext>
            </a:extLst>
          </p:cNvPr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A70E9F-DC98-4BB5-A178-6A768781BDA2}"/>
              </a:ext>
            </a:extLst>
          </p:cNvPr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59">
            <a:extLst>
              <a:ext uri="{FF2B5EF4-FFF2-40B4-BE49-F238E27FC236}">
                <a16:creationId xmlns:a16="http://schemas.microsoft.com/office/drawing/2014/main" id="{E7152AC5-BFFB-44A2-A401-5D6B5C47D429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0A038-9E46-44BB-8BB2-2B865AFB3344}"/>
              </a:ext>
            </a:extLst>
          </p:cNvPr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09C40-D393-4AA1-952F-B1B538D31C8C}"/>
              </a:ext>
            </a:extLst>
          </p:cNvPr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A4F11B8-896D-4D98-B697-EECBFD8A8368}"/>
              </a:ext>
            </a:extLst>
          </p:cNvPr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3CF90A6-9C41-40AC-BF7B-942377B3091A}"/>
              </a:ext>
            </a:extLst>
          </p:cNvPr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51">
            <a:extLst>
              <a:ext uri="{FF2B5EF4-FFF2-40B4-BE49-F238E27FC236}">
                <a16:creationId xmlns:a16="http://schemas.microsoft.com/office/drawing/2014/main" id="{8E2A7B04-DC31-4AAE-9B9D-F405EA3A70F7}"/>
              </a:ext>
            </a:extLst>
          </p:cNvPr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3C55B6-CA85-4B4D-9CB3-0692CA9E13F3}"/>
              </a:ext>
            </a:extLst>
          </p:cNvPr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54">
            <a:extLst>
              <a:ext uri="{FF2B5EF4-FFF2-40B4-BE49-F238E27FC236}">
                <a16:creationId xmlns:a16="http://schemas.microsoft.com/office/drawing/2014/main" id="{8C7A4C8E-F809-471B-9F56-9241B388E3DA}"/>
              </a:ext>
            </a:extLst>
          </p:cNvPr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82BD40-04DE-424B-95E2-94E472939584}"/>
              </a:ext>
            </a:extLst>
          </p:cNvPr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5D10EFFE-4626-48D9-A671-820FFFB6C029}"/>
              </a:ext>
            </a:extLst>
          </p:cNvPr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3FBCE-C394-4687-A30E-5B8110B77CDB}"/>
              </a:ext>
            </a:extLst>
          </p:cNvPr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51">
            <a:extLst>
              <a:ext uri="{FF2B5EF4-FFF2-40B4-BE49-F238E27FC236}">
                <a16:creationId xmlns:a16="http://schemas.microsoft.com/office/drawing/2014/main" id="{1407682C-72E5-47E7-887B-527CB13E069E}"/>
              </a:ext>
            </a:extLst>
          </p:cNvPr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/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Figure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9−</m:t>
                    </m:r>
                  </m:oMath>
                </a14:m>
                <a:r>
                  <a:rPr lang="en-US" sz="3200" dirty="0"/>
                  <a:t>4</a:t>
                </a:r>
                <a:endParaRPr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blipFill>
                <a:blip r:embed="rId2"/>
                <a:stretch>
                  <a:fillRect t="-12500" r="-1097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C6B1C-E8CD-420B-9818-142FA0ED43BB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9339F-0892-4094-B87C-F308FDB5C45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9-6</a:t>
            </a:r>
            <a:endParaRPr lang="en-US" altLang="zh-TW" sz="1600" dirty="0"/>
          </a:p>
        </p:txBody>
      </p:sp>
      <p:sp>
        <p:nvSpPr>
          <p:cNvPr id="4" name="同心圆 20">
            <a:extLst>
              <a:ext uri="{FF2B5EF4-FFF2-40B4-BE49-F238E27FC236}">
                <a16:creationId xmlns:a16="http://schemas.microsoft.com/office/drawing/2014/main" id="{90431658-A535-4D95-9345-8393B315083E}"/>
              </a:ext>
            </a:extLst>
          </p:cNvPr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26769-B139-4E96-89D9-AA76D8766DBB}"/>
              </a:ext>
            </a:extLst>
          </p:cNvPr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E202B-4E1F-43B3-8D4B-5D839CCEB59A}"/>
              </a:ext>
            </a:extLst>
          </p:cNvPr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5BED-121E-4EF3-8B09-A09370F1FF88}"/>
              </a:ext>
            </a:extLst>
          </p:cNvPr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vFrom1to2</a:t>
            </a:r>
            <a:endParaRPr lang="zh-CN" altLang="en-US" sz="800" dirty="0"/>
          </a:p>
        </p:txBody>
      </p:sp>
      <p:sp>
        <p:nvSpPr>
          <p:cNvPr id="8" name="同心圆 8">
            <a:extLst>
              <a:ext uri="{FF2B5EF4-FFF2-40B4-BE49-F238E27FC236}">
                <a16:creationId xmlns:a16="http://schemas.microsoft.com/office/drawing/2014/main" id="{C6987532-0A3C-41D7-B99A-26EC200D7A31}"/>
              </a:ext>
            </a:extLst>
          </p:cNvPr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CB40CDEE-8EE4-4B3F-99F9-5C10865FA500}"/>
              </a:ext>
            </a:extLst>
          </p:cNvPr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>
            <a:extLst>
              <a:ext uri="{FF2B5EF4-FFF2-40B4-BE49-F238E27FC236}">
                <a16:creationId xmlns:a16="http://schemas.microsoft.com/office/drawing/2014/main" id="{949871F9-8A99-4AED-B017-538673AD14D8}"/>
              </a:ext>
            </a:extLst>
          </p:cNvPr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F974-F1AA-403C-8D30-26C321B438DF}"/>
              </a:ext>
            </a:extLst>
          </p:cNvPr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collisionInfo.mStart</a:t>
            </a:r>
            <a:endParaRPr lang="zh-CN" altLang="en-US" sz="800" dirty="0"/>
          </a:p>
        </p:txBody>
      </p:sp>
      <p:cxnSp>
        <p:nvCxnSpPr>
          <p:cNvPr id="12" name="直接连接符 55">
            <a:extLst>
              <a:ext uri="{FF2B5EF4-FFF2-40B4-BE49-F238E27FC236}">
                <a16:creationId xmlns:a16="http://schemas.microsoft.com/office/drawing/2014/main" id="{329CA3D8-99B8-4AF2-BE89-D90CC99343CE}"/>
              </a:ext>
            </a:extLst>
          </p:cNvPr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57">
            <a:extLst>
              <a:ext uri="{FF2B5EF4-FFF2-40B4-BE49-F238E27FC236}">
                <a16:creationId xmlns:a16="http://schemas.microsoft.com/office/drawing/2014/main" id="{881F0809-9703-430D-B55D-946475A42EEE}"/>
              </a:ext>
            </a:extLst>
          </p:cNvPr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DE33F-5D42-443A-95E7-B0B9976839C5}"/>
              </a:ext>
            </a:extLst>
          </p:cNvPr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dist</a:t>
            </a:r>
            <a:endParaRPr lang="zh-CN" altLang="en-US" sz="800" dirty="0"/>
          </a:p>
        </p:txBody>
      </p:sp>
      <p:cxnSp>
        <p:nvCxnSpPr>
          <p:cNvPr id="15" name="直接连接符 62">
            <a:extLst>
              <a:ext uri="{FF2B5EF4-FFF2-40B4-BE49-F238E27FC236}">
                <a16:creationId xmlns:a16="http://schemas.microsoft.com/office/drawing/2014/main" id="{6D00169A-FA3E-4226-8A92-E1A5FC1331F5}"/>
              </a:ext>
            </a:extLst>
          </p:cNvPr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4">
            <a:extLst>
              <a:ext uri="{FF2B5EF4-FFF2-40B4-BE49-F238E27FC236}">
                <a16:creationId xmlns:a16="http://schemas.microsoft.com/office/drawing/2014/main" id="{56598C45-D13C-4013-A7F3-358AFBC406DC}"/>
              </a:ext>
            </a:extLst>
          </p:cNvPr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F39A1A-C5FE-4D06-8A86-A508FDA3A422}"/>
              </a:ext>
            </a:extLst>
          </p:cNvPr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mDepth</a:t>
            </a:r>
            <a:r>
              <a:rPr lang="en-US" altLang="zh-CN" sz="800" dirty="0"/>
              <a:t> = 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  –  dist</a:t>
            </a:r>
            <a:endParaRPr lang="zh-CN" altLang="en-US" sz="8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8728CAB-EE38-4ED1-BEE2-B91A1EB015C8}"/>
              </a:ext>
            </a:extLst>
          </p:cNvPr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9259D30-3878-4D49-9CFC-11FB9F4B4FE5}"/>
              </a:ext>
            </a:extLst>
          </p:cNvPr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E21B988-0BB9-4CFA-B726-985F64CFD8AF}"/>
              </a:ext>
            </a:extLst>
          </p:cNvPr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7EC7AA0C-C9F6-4D63-A61D-730B15F86419}"/>
              </a:ext>
            </a:extLst>
          </p:cNvPr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639E8-DD2C-4D3D-BF9B-2A86FB676CD3}"/>
              </a:ext>
            </a:extLst>
          </p:cNvPr>
          <p:cNvSpPr/>
          <p:nvPr/>
        </p:nvSpPr>
        <p:spPr>
          <a:xfrm>
            <a:off x="1219200" y="1981200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7A875-51B3-4FFB-95AC-6BA7F766C04F}"/>
              </a:ext>
            </a:extLst>
          </p:cNvPr>
          <p:cNvSpPr txBox="1"/>
          <p:nvPr/>
        </p:nvSpPr>
        <p:spPr>
          <a:xfrm>
            <a:off x="2976191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9-7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8A6F595-6BD7-4766-BA36-EA0B8A09539D}"/>
              </a:ext>
            </a:extLst>
          </p:cNvPr>
          <p:cNvCxnSpPr/>
          <p:nvPr/>
        </p:nvCxnSpPr>
        <p:spPr>
          <a:xfrm>
            <a:off x="2438400" y="3626662"/>
            <a:ext cx="2057400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">
            <a:extLst>
              <a:ext uri="{FF2B5EF4-FFF2-40B4-BE49-F238E27FC236}">
                <a16:creationId xmlns:a16="http://schemas.microsoft.com/office/drawing/2014/main" id="{2B2D6552-CDB2-482B-B39B-C97F08C1EDA9}"/>
              </a:ext>
            </a:extLst>
          </p:cNvPr>
          <p:cNvCxnSpPr/>
          <p:nvPr/>
        </p:nvCxnSpPr>
        <p:spPr>
          <a:xfrm flipV="1">
            <a:off x="2440781" y="2710657"/>
            <a:ext cx="0" cy="914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>
            <a:extLst>
              <a:ext uri="{FF2B5EF4-FFF2-40B4-BE49-F238E27FC236}">
                <a16:creationId xmlns:a16="http://schemas.microsoft.com/office/drawing/2014/main" id="{D04EB78F-7B31-447C-925D-2D27AA6FC495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552049B9-DE69-4252-B89F-4BFE54E9E826}"/>
              </a:ext>
            </a:extLst>
          </p:cNvPr>
          <p:cNvSpPr>
            <a:spLocks/>
          </p:cNvSpPr>
          <p:nvPr/>
        </p:nvSpPr>
        <p:spPr>
          <a:xfrm>
            <a:off x="3416300" y="2901696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9971CFC6-D500-4A82-B16C-138E1D62458C}"/>
              </a:ext>
            </a:extLst>
          </p:cNvPr>
          <p:cNvCxnSpPr/>
          <p:nvPr/>
        </p:nvCxnSpPr>
        <p:spPr>
          <a:xfrm>
            <a:off x="2232660" y="3456920"/>
            <a:ext cx="58674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5">
            <a:extLst>
              <a:ext uri="{FF2B5EF4-FFF2-40B4-BE49-F238E27FC236}">
                <a16:creationId xmlns:a16="http://schemas.microsoft.com/office/drawing/2014/main" id="{EFB424A2-065B-45FB-98E2-956DAA17114E}"/>
              </a:ext>
            </a:extLst>
          </p:cNvPr>
          <p:cNvCxnSpPr/>
          <p:nvPr/>
        </p:nvCxnSpPr>
        <p:spPr>
          <a:xfrm>
            <a:off x="2112645" y="3048000"/>
            <a:ext cx="706755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9">
            <a:extLst>
              <a:ext uri="{FF2B5EF4-FFF2-40B4-BE49-F238E27FC236}">
                <a16:creationId xmlns:a16="http://schemas.microsoft.com/office/drawing/2014/main" id="{D2FDC61A-AA62-4948-9128-7A4EED8C5464}"/>
              </a:ext>
            </a:extLst>
          </p:cNvPr>
          <p:cNvCxnSpPr/>
          <p:nvPr/>
        </p:nvCxnSpPr>
        <p:spPr>
          <a:xfrm>
            <a:off x="2112645" y="3172198"/>
            <a:ext cx="1297305" cy="78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4">
            <a:extLst>
              <a:ext uri="{FF2B5EF4-FFF2-40B4-BE49-F238E27FC236}">
                <a16:creationId xmlns:a16="http://schemas.microsoft.com/office/drawing/2014/main" id="{B9D5EE1F-F960-4BAA-998B-7909F65328D8}"/>
              </a:ext>
            </a:extLst>
          </p:cNvPr>
          <p:cNvCxnSpPr/>
          <p:nvPr/>
        </p:nvCxnSpPr>
        <p:spPr>
          <a:xfrm>
            <a:off x="2362200" y="2905314"/>
            <a:ext cx="10541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D4C808-E192-41CB-9AC2-A553CD5756CC}"/>
              </a:ext>
            </a:extLst>
          </p:cNvPr>
          <p:cNvSpPr txBox="1"/>
          <p:nvPr/>
        </p:nvSpPr>
        <p:spPr>
          <a:xfrm>
            <a:off x="3113508" y="300878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CDC70-4DF0-4ED2-A2BE-CF523FC42487}"/>
              </a:ext>
            </a:extLst>
          </p:cNvPr>
          <p:cNvSpPr txBox="1"/>
          <p:nvPr/>
        </p:nvSpPr>
        <p:spPr>
          <a:xfrm>
            <a:off x="4215278" y="2856254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F97B6-A6C2-4073-8B16-D29298DE2BAB}"/>
              </a:ext>
            </a:extLst>
          </p:cNvPr>
          <p:cNvSpPr txBox="1"/>
          <p:nvPr/>
        </p:nvSpPr>
        <p:spPr>
          <a:xfrm>
            <a:off x="2668950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885B1-EDB6-4247-BDE4-F828CF35F4AD}"/>
              </a:ext>
            </a:extLst>
          </p:cNvPr>
          <p:cNvSpPr txBox="1"/>
          <p:nvPr/>
        </p:nvSpPr>
        <p:spPr>
          <a:xfrm>
            <a:off x="2961821" y="339612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93A5F-7371-410A-8006-B5F256A17667}"/>
              </a:ext>
            </a:extLst>
          </p:cNvPr>
          <p:cNvSpPr txBox="1"/>
          <p:nvPr/>
        </p:nvSpPr>
        <p:spPr>
          <a:xfrm>
            <a:off x="3278581" y="293113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A907D-F72B-45E9-AC34-91F70ACCDF4F}"/>
              </a:ext>
            </a:extLst>
          </p:cNvPr>
          <p:cNvSpPr txBox="1"/>
          <p:nvPr/>
        </p:nvSpPr>
        <p:spPr>
          <a:xfrm>
            <a:off x="3811784" y="3122198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1A37-5BDE-4088-B069-BAD92C17E5F6}"/>
              </a:ext>
            </a:extLst>
          </p:cNvPr>
          <p:cNvSpPr txBox="1"/>
          <p:nvPr/>
        </p:nvSpPr>
        <p:spPr>
          <a:xfrm>
            <a:off x="1528761" y="3263264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35514-0EE7-4E03-BE90-C4870E528469}"/>
              </a:ext>
            </a:extLst>
          </p:cNvPr>
          <p:cNvSpPr txBox="1"/>
          <p:nvPr/>
        </p:nvSpPr>
        <p:spPr>
          <a:xfrm>
            <a:off x="1526380" y="2791441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AB01E-BBEE-416F-8B2E-8B329CE2A081}"/>
              </a:ext>
            </a:extLst>
          </p:cNvPr>
          <p:cNvSpPr txBox="1"/>
          <p:nvPr/>
        </p:nvSpPr>
        <p:spPr>
          <a:xfrm>
            <a:off x="1502567" y="3005441"/>
            <a:ext cx="54140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 part</a:t>
            </a:r>
          </a:p>
        </p:txBody>
      </p:sp>
      <p:cxnSp>
        <p:nvCxnSpPr>
          <p:cNvPr id="21" name="直接连接符 65">
            <a:extLst>
              <a:ext uri="{FF2B5EF4-FFF2-40B4-BE49-F238E27FC236}">
                <a16:creationId xmlns:a16="http://schemas.microsoft.com/office/drawing/2014/main" id="{49F3AA6A-3564-41F1-872A-2D592EF5F619}"/>
              </a:ext>
            </a:extLst>
          </p:cNvPr>
          <p:cNvCxnSpPr/>
          <p:nvPr/>
        </p:nvCxnSpPr>
        <p:spPr>
          <a:xfrm flipV="1">
            <a:off x="2819400" y="3463108"/>
            <a:ext cx="0" cy="2490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6">
            <a:extLst>
              <a:ext uri="{FF2B5EF4-FFF2-40B4-BE49-F238E27FC236}">
                <a16:creationId xmlns:a16="http://schemas.microsoft.com/office/drawing/2014/main" id="{96E56BDB-9A10-4CB1-AB35-950665EB2C13}"/>
              </a:ext>
            </a:extLst>
          </p:cNvPr>
          <p:cNvCxnSpPr/>
          <p:nvPr/>
        </p:nvCxnSpPr>
        <p:spPr>
          <a:xfrm flipH="1" flipV="1">
            <a:off x="3232150" y="3460728"/>
            <a:ext cx="1588" cy="2514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68">
            <a:extLst>
              <a:ext uri="{FF2B5EF4-FFF2-40B4-BE49-F238E27FC236}">
                <a16:creationId xmlns:a16="http://schemas.microsoft.com/office/drawing/2014/main" id="{333A42E8-0D87-437B-BA5C-98C6816AFEC8}"/>
              </a:ext>
            </a:extLst>
          </p:cNvPr>
          <p:cNvCxnSpPr/>
          <p:nvPr/>
        </p:nvCxnSpPr>
        <p:spPr>
          <a:xfrm flipV="1">
            <a:off x="3419474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69">
            <a:extLst>
              <a:ext uri="{FF2B5EF4-FFF2-40B4-BE49-F238E27FC236}">
                <a16:creationId xmlns:a16="http://schemas.microsoft.com/office/drawing/2014/main" id="{F4A38B27-FDA2-4A70-A62A-70984B564A59}"/>
              </a:ext>
            </a:extLst>
          </p:cNvPr>
          <p:cNvCxnSpPr/>
          <p:nvPr/>
        </p:nvCxnSpPr>
        <p:spPr>
          <a:xfrm flipV="1">
            <a:off x="4331811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FECCD2-E2D1-437A-BCB8-18EDD9C5157D}"/>
              </a:ext>
            </a:extLst>
          </p:cNvPr>
          <p:cNvSpPr txBox="1"/>
          <p:nvPr/>
        </p:nvSpPr>
        <p:spPr>
          <a:xfrm>
            <a:off x="2795588" y="3717180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F168F-F767-4DC4-924A-2CD656634D8B}"/>
              </a:ext>
            </a:extLst>
          </p:cNvPr>
          <p:cNvSpPr txBox="1"/>
          <p:nvPr/>
        </p:nvSpPr>
        <p:spPr>
          <a:xfrm>
            <a:off x="3639360" y="3710036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727F2B-D8FD-43B4-BB74-FFB4CA3ABD1B}"/>
              </a:ext>
            </a:extLst>
          </p:cNvPr>
          <p:cNvSpPr txBox="1"/>
          <p:nvPr/>
        </p:nvSpPr>
        <p:spPr>
          <a:xfrm>
            <a:off x="3176609" y="3893480"/>
            <a:ext cx="4985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 overlaps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01A0767-E5F0-4AEA-9E23-3CC4BD74AFCF}"/>
              </a:ext>
            </a:extLst>
          </p:cNvPr>
          <p:cNvSpPr/>
          <p:nvPr/>
        </p:nvSpPr>
        <p:spPr>
          <a:xfrm>
            <a:off x="3854577" y="3281592"/>
            <a:ext cx="46101" cy="9144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D2D7998-DBD5-4433-B2C6-908C8E5A8105}"/>
              </a:ext>
            </a:extLst>
          </p:cNvPr>
          <p:cNvSpPr/>
          <p:nvPr/>
        </p:nvSpPr>
        <p:spPr>
          <a:xfrm rot="5400000">
            <a:off x="2313340" y="2903834"/>
            <a:ext cx="46101" cy="27432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93959AB-C3C1-403E-866B-F619018010E6}"/>
              </a:ext>
            </a:extLst>
          </p:cNvPr>
          <p:cNvSpPr/>
          <p:nvPr/>
        </p:nvSpPr>
        <p:spPr>
          <a:xfrm>
            <a:off x="3005900" y="352647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7671857-9BB6-466B-AD03-A0A7AC31C6F8}"/>
              </a:ext>
            </a:extLst>
          </p:cNvPr>
          <p:cNvSpPr/>
          <p:nvPr/>
        </p:nvSpPr>
        <p:spPr>
          <a:xfrm rot="5400000">
            <a:off x="2171509" y="304723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28B9B32-9EC2-4925-8B8F-81F8D70B65BD}"/>
              </a:ext>
            </a:extLst>
          </p:cNvPr>
          <p:cNvSpPr/>
          <p:nvPr/>
        </p:nvSpPr>
        <p:spPr>
          <a:xfrm rot="5400000">
            <a:off x="2054259" y="3062572"/>
            <a:ext cx="46100" cy="10972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357C40-A2A4-4001-BCF2-997315DA0E0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2183C-3E3F-41FC-96E1-681C9CC3D52A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B00F-DAF7-41C3-85B4-0D89D9968007}"/>
              </a:ext>
            </a:extLst>
          </p:cNvPr>
          <p:cNvSpPr txBox="1"/>
          <p:nvPr/>
        </p:nvSpPr>
        <p:spPr>
          <a:xfrm>
            <a:off x="3746305" y="3128799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5A54B-46B7-49F9-AF0F-59F990F9E3A1}"/>
              </a:ext>
            </a:extLst>
          </p:cNvPr>
          <p:cNvSpPr txBox="1"/>
          <p:nvPr/>
        </p:nvSpPr>
        <p:spPr>
          <a:xfrm>
            <a:off x="4094878" y="26517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DE735-3D1C-4D89-8412-70A806387E18}"/>
              </a:ext>
            </a:extLst>
          </p:cNvPr>
          <p:cNvSpPr txBox="1"/>
          <p:nvPr/>
        </p:nvSpPr>
        <p:spPr>
          <a:xfrm>
            <a:off x="3062859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8AADCA36-D367-4DEC-9FE1-41B6CD7590F6}"/>
              </a:ext>
            </a:extLst>
          </p:cNvPr>
          <p:cNvSpPr>
            <a:spLocks noChangeAspect="1"/>
          </p:cNvSpPr>
          <p:nvPr/>
        </p:nvSpPr>
        <p:spPr>
          <a:xfrm>
            <a:off x="3574228" y="3038475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6FF58-AFE6-4112-B8DC-678B31BD9C79}"/>
              </a:ext>
            </a:extLst>
          </p:cNvPr>
          <p:cNvSpPr txBox="1"/>
          <p:nvPr/>
        </p:nvSpPr>
        <p:spPr>
          <a:xfrm>
            <a:off x="358267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53572-4057-49D9-864D-80DA87B7714B}"/>
              </a:ext>
            </a:extLst>
          </p:cNvPr>
          <p:cNvSpPr txBox="1"/>
          <p:nvPr/>
        </p:nvSpPr>
        <p:spPr>
          <a:xfrm>
            <a:off x="3716649" y="3267067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F5AC0-E30C-400C-83C5-8131B8448991}"/>
              </a:ext>
            </a:extLst>
          </p:cNvPr>
          <p:cNvSpPr txBox="1"/>
          <p:nvPr/>
        </p:nvSpPr>
        <p:spPr>
          <a:xfrm>
            <a:off x="385572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A3</a:t>
            </a:r>
            <a:endParaRPr lang="zh-CN" altLang="en-US" sz="8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1BA9A-5BF4-4D86-8DD4-DAB1A08EE3DD}"/>
              </a:ext>
            </a:extLst>
          </p:cNvPr>
          <p:cNvSpPr txBox="1"/>
          <p:nvPr/>
        </p:nvSpPr>
        <p:spPr>
          <a:xfrm>
            <a:off x="3716649" y="296068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A4</a:t>
            </a:r>
            <a:endParaRPr lang="zh-CN" altLang="en-US" sz="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AEEDA-4832-4262-AA75-DD09F17DEBBD}"/>
              </a:ext>
            </a:extLst>
          </p:cNvPr>
          <p:cNvSpPr txBox="1"/>
          <p:nvPr/>
        </p:nvSpPr>
        <p:spPr>
          <a:xfrm>
            <a:off x="3724664" y="356773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4158A-A551-4ED1-8572-8D2AA79FB2B2}"/>
              </a:ext>
            </a:extLst>
          </p:cNvPr>
          <p:cNvSpPr txBox="1"/>
          <p:nvPr/>
        </p:nvSpPr>
        <p:spPr>
          <a:xfrm>
            <a:off x="4171921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610B2-D239-4AEC-9119-C75D0DDF04E8}"/>
              </a:ext>
            </a:extLst>
          </p:cNvPr>
          <p:cNvSpPr txBox="1"/>
          <p:nvPr/>
        </p:nvSpPr>
        <p:spPr>
          <a:xfrm>
            <a:off x="3724664" y="27057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CB59C-A13F-4C65-82B5-E3928A992395}"/>
              </a:ext>
            </a:extLst>
          </p:cNvPr>
          <p:cNvSpPr txBox="1"/>
          <p:nvPr/>
        </p:nvSpPr>
        <p:spPr>
          <a:xfrm>
            <a:off x="4017140" y="28962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F7C3A-029B-441B-BC01-38CF981DEF4D}"/>
              </a:ext>
            </a:extLst>
          </p:cNvPr>
          <p:cNvSpPr txBox="1"/>
          <p:nvPr/>
        </p:nvSpPr>
        <p:spPr>
          <a:xfrm>
            <a:off x="4717228" y="325579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C60E4-D4A2-4209-B445-3EBD5829792F}"/>
              </a:ext>
            </a:extLst>
          </p:cNvPr>
          <p:cNvSpPr txBox="1"/>
          <p:nvPr/>
        </p:nvSpPr>
        <p:spPr>
          <a:xfrm>
            <a:off x="4476722" y="252951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C7291-FEC0-43E3-BF17-1724DC8BC3CB}"/>
              </a:ext>
            </a:extLst>
          </p:cNvPr>
          <p:cNvSpPr txBox="1"/>
          <p:nvPr/>
        </p:nvSpPr>
        <p:spPr>
          <a:xfrm>
            <a:off x="3702815" y="231996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9E777-5A52-46BC-87AC-5744EB1E62CB}"/>
              </a:ext>
            </a:extLst>
          </p:cNvPr>
          <p:cNvSpPr txBox="1"/>
          <p:nvPr/>
        </p:nvSpPr>
        <p:spPr>
          <a:xfrm>
            <a:off x="4463735" y="304322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9C056-F2EC-49B6-8E74-93E51ECBC891}"/>
              </a:ext>
            </a:extLst>
          </p:cNvPr>
          <p:cNvSpPr txBox="1"/>
          <p:nvPr/>
        </p:nvSpPr>
        <p:spPr>
          <a:xfrm>
            <a:off x="4277203" y="272890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B3</a:t>
            </a:r>
            <a:endParaRPr lang="zh-CN" altLang="en-US" sz="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07296-B3FE-4B7E-88B6-801F750FEEA8}"/>
              </a:ext>
            </a:extLst>
          </p:cNvPr>
          <p:cNvSpPr txBox="1"/>
          <p:nvPr/>
        </p:nvSpPr>
        <p:spPr>
          <a:xfrm>
            <a:off x="3943828" y="250347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B4</a:t>
            </a:r>
            <a:endParaRPr lang="zh-CN" altLang="en-US" sz="800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303354-024C-4C85-A754-5D5F8E895F53}"/>
              </a:ext>
            </a:extLst>
          </p:cNvPr>
          <p:cNvCxnSpPr/>
          <p:nvPr/>
        </p:nvCxnSpPr>
        <p:spPr>
          <a:xfrm flipH="1" flipV="1">
            <a:off x="3779968" y="2855120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15D04-329F-4798-9CF5-03F198D9CC96}"/>
              </a:ext>
            </a:extLst>
          </p:cNvPr>
          <p:cNvCxnSpPr/>
          <p:nvPr/>
        </p:nvCxnSpPr>
        <p:spPr>
          <a:xfrm rot="10800000" flipH="1" flipV="1">
            <a:off x="3779969" y="345281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848EC3-5ED2-4504-8421-D82B1A4B2702}"/>
              </a:ext>
            </a:extLst>
          </p:cNvPr>
          <p:cNvCxnSpPr/>
          <p:nvPr/>
        </p:nvCxnSpPr>
        <p:spPr>
          <a:xfrm rot="5400000" flipH="1" flipV="1">
            <a:off x="4083816" y="315277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A36EC-ED89-4B00-8F7B-A9B78F5AD843}"/>
              </a:ext>
            </a:extLst>
          </p:cNvPr>
          <p:cNvCxnSpPr/>
          <p:nvPr/>
        </p:nvCxnSpPr>
        <p:spPr>
          <a:xfrm flipH="1">
            <a:off x="3195817" y="3244216"/>
            <a:ext cx="379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A38D10-9E21-4E1E-9BCB-E59892F145FE}"/>
              </a:ext>
            </a:extLst>
          </p:cNvPr>
          <p:cNvSpPr txBox="1"/>
          <p:nvPr/>
        </p:nvSpPr>
        <p:spPr>
          <a:xfrm>
            <a:off x="4149497" y="2820980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D9441115-A15E-4524-A6D5-2D4A4B0CCF7F}"/>
              </a:ext>
            </a:extLst>
          </p:cNvPr>
          <p:cNvSpPr>
            <a:spLocks/>
          </p:cNvSpPr>
          <p:nvPr/>
        </p:nvSpPr>
        <p:spPr>
          <a:xfrm rot="2700000">
            <a:off x="3810134" y="2765955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BBADF2-283B-4160-93F2-40C57FB49876}"/>
              </a:ext>
            </a:extLst>
          </p:cNvPr>
          <p:cNvCxnSpPr/>
          <p:nvPr/>
        </p:nvCxnSpPr>
        <p:spPr>
          <a:xfrm rot="2700000" flipH="1" flipV="1">
            <a:off x="4427765" y="265124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37DCB-E738-4B11-8971-DFB1DD224EFD}"/>
              </a:ext>
            </a:extLst>
          </p:cNvPr>
          <p:cNvCxnSpPr/>
          <p:nvPr/>
        </p:nvCxnSpPr>
        <p:spPr>
          <a:xfrm rot="13500000" flipH="1" flipV="1">
            <a:off x="4106159" y="297285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2FA58-E3FE-4723-88DB-B65A6D526C10}"/>
              </a:ext>
            </a:extLst>
          </p:cNvPr>
          <p:cNvCxnSpPr/>
          <p:nvPr/>
        </p:nvCxnSpPr>
        <p:spPr>
          <a:xfrm rot="8100000" flipH="1" flipV="1">
            <a:off x="4656852" y="3201192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393A3-1EF1-4137-A6D8-3D3F5FBC2F7B}"/>
              </a:ext>
            </a:extLst>
          </p:cNvPr>
          <p:cNvCxnSpPr/>
          <p:nvPr/>
        </p:nvCxnSpPr>
        <p:spPr>
          <a:xfrm rot="18900000" flipH="1" flipV="1">
            <a:off x="3880620" y="242496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E75CA4-2E7E-403E-8A0A-E6E1E8411743}"/>
              </a:ext>
            </a:extLst>
          </p:cNvPr>
          <p:cNvSpPr txBox="1"/>
          <p:nvPr/>
        </p:nvSpPr>
        <p:spPr>
          <a:xfrm>
            <a:off x="1948720" y="2668343"/>
            <a:ext cx="172322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E.g., A1 is the face normal of edge e</a:t>
            </a:r>
            <a:r>
              <a:rPr lang="en-US" altLang="zh-CN" sz="800" baseline="-25000" dirty="0"/>
              <a:t>A1</a:t>
            </a:r>
            <a:r>
              <a:rPr lang="en-US" altLang="zh-CN" sz="800" dirty="0"/>
              <a:t>, or </a:t>
            </a:r>
          </a:p>
          <a:p>
            <a:r>
              <a:rPr lang="en-US" altLang="zh-CN" sz="800" dirty="0"/>
              <a:t>Axis A1 is perpendicular to edge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33" name="Freeform 64">
            <a:extLst>
              <a:ext uri="{FF2B5EF4-FFF2-40B4-BE49-F238E27FC236}">
                <a16:creationId xmlns:a16="http://schemas.microsoft.com/office/drawing/2014/main" id="{121B7E28-1E42-4D19-A0B3-2E5F72B5E899}"/>
              </a:ext>
            </a:extLst>
          </p:cNvPr>
          <p:cNvSpPr/>
          <p:nvPr/>
        </p:nvSpPr>
        <p:spPr>
          <a:xfrm rot="18107458">
            <a:off x="2905858" y="2969382"/>
            <a:ext cx="87945" cy="300044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137842 w 139411"/>
              <a:gd name="connsiteY0" fmla="*/ 0 h 506460"/>
              <a:gd name="connsiteX1" fmla="*/ 819 w 139411"/>
              <a:gd name="connsiteY1" fmla="*/ 163941 h 506460"/>
              <a:gd name="connsiteX2" fmla="*/ 82183 w 139411"/>
              <a:gd name="connsiteY2" fmla="*/ 216668 h 506460"/>
              <a:gd name="connsiteX3" fmla="*/ 111349 w 139411"/>
              <a:gd name="connsiteY3" fmla="*/ 506460 h 506460"/>
              <a:gd name="connsiteX4" fmla="*/ 111349 w 139411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4" fmla="*/ 111349 w 137842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969 w 137969"/>
              <a:gd name="connsiteY0" fmla="*/ 0 h 388927"/>
              <a:gd name="connsiteX1" fmla="*/ 946 w 137969"/>
              <a:gd name="connsiteY1" fmla="*/ 163941 h 388927"/>
              <a:gd name="connsiteX2" fmla="*/ 82310 w 137969"/>
              <a:gd name="connsiteY2" fmla="*/ 216668 h 388927"/>
              <a:gd name="connsiteX3" fmla="*/ 43092 w 137969"/>
              <a:gd name="connsiteY3" fmla="*/ 388927 h 388927"/>
              <a:gd name="connsiteX0" fmla="*/ 109028 w 109028"/>
              <a:gd name="connsiteY0" fmla="*/ 0 h 388927"/>
              <a:gd name="connsiteX1" fmla="*/ 982 w 109028"/>
              <a:gd name="connsiteY1" fmla="*/ 111269 h 388927"/>
              <a:gd name="connsiteX2" fmla="*/ 53369 w 109028"/>
              <a:gd name="connsiteY2" fmla="*/ 216668 h 388927"/>
              <a:gd name="connsiteX3" fmla="*/ 14151 w 109028"/>
              <a:gd name="connsiteY3" fmla="*/ 388927 h 3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" h="388927">
                <a:moveTo>
                  <a:pt x="109028" y="0"/>
                </a:moveTo>
                <a:cubicBezTo>
                  <a:pt x="14817" y="49776"/>
                  <a:pt x="10258" y="75158"/>
                  <a:pt x="982" y="111269"/>
                </a:cubicBezTo>
                <a:cubicBezTo>
                  <a:pt x="-8294" y="147380"/>
                  <a:pt x="51174" y="170392"/>
                  <a:pt x="53369" y="216668"/>
                </a:cubicBezTo>
                <a:cubicBezTo>
                  <a:pt x="55564" y="262944"/>
                  <a:pt x="73576" y="283196"/>
                  <a:pt x="14151" y="3889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6523F1D-93CA-4161-8679-EA27A9C661EC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389EB2-10C0-4077-A08A-7654F155DA24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44237-8EB3-4145-8A87-7B391255894C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C0918-213F-41F1-94AD-DF505F869972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18F859C4-13BA-4C23-B749-85B1BA871555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D149BC1D-5414-4D38-82AC-D748EA4886D8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1BA75BE0-B437-41A2-A47A-6327F4E6CEC0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70E81BBC-AC2E-441B-AA4C-1442501A0383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B21183-FFC0-4F14-B1A4-483855CA13A7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3A60A-D04C-4F85-B98E-86E671A1D46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-9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C431D6B8-2481-4DEB-8C67-D6A3698B4772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28">
            <a:extLst>
              <a:ext uri="{FF2B5EF4-FFF2-40B4-BE49-F238E27FC236}">
                <a16:creationId xmlns:a16="http://schemas.microsoft.com/office/drawing/2014/main" id="{5696C030-1DCB-40EF-AF56-406AC53C9541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70562F8-1756-4C71-8112-A5A44CDACB47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05E529-CA39-47A1-8206-68626179AB0C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1C37-A252-4950-B7F1-A897467DB459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9E57-AA58-4325-A508-D19B070CF858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F48FD92F-013E-4CF2-8438-6A075EA379AB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F0BE4CE0-4AEE-4B2C-B38D-C1981946C57B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D070191C-14CA-414C-8968-AC2C496E3AB2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2F4234B6-16CE-4A25-B707-20A15A5922E9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7C608-AF79-4A38-B443-3E8181BAF21A}"/>
              </a:ext>
            </a:extLst>
          </p:cNvPr>
          <p:cNvSpPr txBox="1"/>
          <p:nvPr/>
        </p:nvSpPr>
        <p:spPr>
          <a:xfrm>
            <a:off x="2674283" y="3614320"/>
            <a:ext cx="24205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MaxA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F223-0AB2-42B3-8719-A5B95827793E}"/>
              </a:ext>
            </a:extLst>
          </p:cNvPr>
          <p:cNvSpPr txBox="1"/>
          <p:nvPr/>
        </p:nvSpPr>
        <p:spPr>
          <a:xfrm>
            <a:off x="3831510" y="3614320"/>
            <a:ext cx="22281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MinB</a:t>
            </a:r>
            <a:endParaRPr lang="zh-CN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5B467-C3B1-44CA-B13D-250475028F90}"/>
              </a:ext>
            </a:extLst>
          </p:cNvPr>
          <p:cNvSpPr txBox="1"/>
          <p:nvPr/>
        </p:nvSpPr>
        <p:spPr>
          <a:xfrm>
            <a:off x="2958731" y="3614320"/>
            <a:ext cx="23884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MaxB</a:t>
            </a:r>
            <a:endParaRPr lang="zh-CN" alt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4A18C-AE9A-4A47-9B21-7C50F968285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CFEC6-B4B6-47E0-B5A9-6E1C1B4B17D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-10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9A2F58A8-50EE-440F-9FAB-415DB2F5567C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>
            <a:extLst>
              <a:ext uri="{FF2B5EF4-FFF2-40B4-BE49-F238E27FC236}">
                <a16:creationId xmlns:a16="http://schemas.microsoft.com/office/drawing/2014/main" id="{AFD54942-E792-4F67-BBE8-4A7056DE0A0D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7A076-651C-40C8-9BB8-98B577BB8C58}"/>
              </a:ext>
            </a:extLst>
          </p:cNvPr>
          <p:cNvSpPr txBox="1"/>
          <p:nvPr/>
        </p:nvSpPr>
        <p:spPr>
          <a:xfrm>
            <a:off x="3226673" y="3614320"/>
            <a:ext cx="22602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79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D2EB7-B09B-4734-B289-1C189F7B1463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97CF4-72DB-4966-AAF3-6DA07029415E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6FA7E-E245-4314-947C-CB87E01B509A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915ED38A-B993-4D53-B442-1E8B41BA018E}"/>
              </a:ext>
            </a:extLst>
          </p:cNvPr>
          <p:cNvCxnSpPr/>
          <p:nvPr/>
        </p:nvCxnSpPr>
        <p:spPr>
          <a:xfrm flipV="1">
            <a:off x="2819400" y="3462338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9">
            <a:extLst>
              <a:ext uri="{FF2B5EF4-FFF2-40B4-BE49-F238E27FC236}">
                <a16:creationId xmlns:a16="http://schemas.microsoft.com/office/drawing/2014/main" id="{C174D0B7-C07F-4E78-BA94-B97425B1AF61}"/>
              </a:ext>
            </a:extLst>
          </p:cNvPr>
          <p:cNvCxnSpPr/>
          <p:nvPr/>
        </p:nvCxnSpPr>
        <p:spPr>
          <a:xfrm flipH="1" flipV="1">
            <a:off x="3231567" y="3462337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0">
            <a:extLst>
              <a:ext uri="{FF2B5EF4-FFF2-40B4-BE49-F238E27FC236}">
                <a16:creationId xmlns:a16="http://schemas.microsoft.com/office/drawing/2014/main" id="{084EEE3B-D489-4CCD-B2FF-BB36B529364C}"/>
              </a:ext>
            </a:extLst>
          </p:cNvPr>
          <p:cNvCxnSpPr/>
          <p:nvPr/>
        </p:nvCxnSpPr>
        <p:spPr>
          <a:xfrm flipH="1" flipV="1">
            <a:off x="3088255" y="2676012"/>
            <a:ext cx="3903" cy="1234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77838B07-AB2A-455E-BFDF-2DF263BE8AB0}"/>
              </a:ext>
            </a:extLst>
          </p:cNvPr>
          <p:cNvCxnSpPr/>
          <p:nvPr/>
        </p:nvCxnSpPr>
        <p:spPr>
          <a:xfrm flipH="1" flipV="1">
            <a:off x="3933826" y="3150035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19CBD-DC7A-4687-9C52-95D447ED9CCC}"/>
              </a:ext>
            </a:extLst>
          </p:cNvPr>
          <p:cNvSpPr txBox="1"/>
          <p:nvPr/>
        </p:nvSpPr>
        <p:spPr>
          <a:xfrm>
            <a:off x="2546408" y="3690159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FE2B7-D235-4D05-83E3-04FD7B511FFE}"/>
              </a:ext>
            </a:extLst>
          </p:cNvPr>
          <p:cNvSpPr txBox="1"/>
          <p:nvPr/>
        </p:nvSpPr>
        <p:spPr>
          <a:xfrm>
            <a:off x="3600529" y="3785771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B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DFBFB-A094-41BD-87A5-416395F7FFB2}"/>
              </a:ext>
            </a:extLst>
          </p:cNvPr>
          <p:cNvSpPr txBox="1"/>
          <p:nvPr/>
        </p:nvSpPr>
        <p:spPr>
          <a:xfrm>
            <a:off x="2996831" y="3934690"/>
            <a:ext cx="32861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</a:t>
            </a:r>
            <a:endParaRPr lang="zh-CN" alt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4FDAC-314A-4370-AE70-037AADD42D9C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33000-B32B-4621-9E91-462C0239332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-11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607D956B-A358-4782-915C-EAC0D7C1F543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8">
            <a:extLst>
              <a:ext uri="{FF2B5EF4-FFF2-40B4-BE49-F238E27FC236}">
                <a16:creationId xmlns:a16="http://schemas.microsoft.com/office/drawing/2014/main" id="{2CE98F5C-A0E5-4254-B842-1939013C3EC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4A579FF-F195-42C5-875D-A9929234B652}"/>
              </a:ext>
            </a:extLst>
          </p:cNvPr>
          <p:cNvSpPr/>
          <p:nvPr/>
        </p:nvSpPr>
        <p:spPr>
          <a:xfrm>
            <a:off x="3490245" y="3400656"/>
            <a:ext cx="46101" cy="8321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ECDD664-6632-4511-839D-D238C37AFF0D}"/>
              </a:ext>
            </a:extLst>
          </p:cNvPr>
          <p:cNvSpPr/>
          <p:nvPr/>
        </p:nvSpPr>
        <p:spPr>
          <a:xfrm>
            <a:off x="3001137" y="351218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584B685-71EC-431F-A8FC-DFCD3905CA7E}"/>
              </a:ext>
            </a:extLst>
          </p:cNvPr>
          <p:cNvSpPr/>
          <p:nvPr/>
        </p:nvSpPr>
        <p:spPr>
          <a:xfrm>
            <a:off x="3141632" y="3876515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22">
            <a:extLst>
              <a:ext uri="{FF2B5EF4-FFF2-40B4-BE49-F238E27FC236}">
                <a16:creationId xmlns:a16="http://schemas.microsoft.com/office/drawing/2014/main" id="{85D9A8B7-C329-4988-AC7E-7A5CC8A54990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6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5736</TotalTime>
  <Words>401</Words>
  <Application>Microsoft Office PowerPoint</Application>
  <PresentationFormat>On-screen Show (4:3)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342</cp:revision>
  <dcterms:created xsi:type="dcterms:W3CDTF">2012-12-15T18:26:25Z</dcterms:created>
  <dcterms:modified xsi:type="dcterms:W3CDTF">2021-06-28T15:40:03Z</dcterms:modified>
</cp:coreProperties>
</file>