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" d="100"/>
          <a:sy n="21" d="100"/>
        </p:scale>
        <p:origin x="-1272" y="-120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EA14-12AC-4C70-B8EA-72E13E0443E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92E8-CAC1-4966-891C-D0C2B021D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EA14-12AC-4C70-B8EA-72E13E0443E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92E8-CAC1-4966-891C-D0C2B021D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EA14-12AC-4C70-B8EA-72E13E0443E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92E8-CAC1-4966-891C-D0C2B021D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EA14-12AC-4C70-B8EA-72E13E0443E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92E8-CAC1-4966-891C-D0C2B021D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EA14-12AC-4C70-B8EA-72E13E0443E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92E8-CAC1-4966-891C-D0C2B021D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EA14-12AC-4C70-B8EA-72E13E0443E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92E8-CAC1-4966-891C-D0C2B021D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EA14-12AC-4C70-B8EA-72E13E0443E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92E8-CAC1-4966-891C-D0C2B021D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EA14-12AC-4C70-B8EA-72E13E0443E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92E8-CAC1-4966-891C-D0C2B021D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EA14-12AC-4C70-B8EA-72E13E0443E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92E8-CAC1-4966-891C-D0C2B021D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EA14-12AC-4C70-B8EA-72E13E0443E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92E8-CAC1-4966-891C-D0C2B021D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EA14-12AC-4C70-B8EA-72E13E0443E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92E8-CAC1-4966-891C-D0C2B021D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4EA14-12AC-4C70-B8EA-72E13E0443E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92E8-CAC1-4966-891C-D0C2B021DE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Process 32"/>
          <p:cNvSpPr/>
          <p:nvPr/>
        </p:nvSpPr>
        <p:spPr>
          <a:xfrm>
            <a:off x="0" y="0"/>
            <a:ext cx="32918400" cy="32766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11734800" y="15240000"/>
            <a:ext cx="9448800" cy="5867400"/>
          </a:xfrm>
          <a:prstGeom prst="flowChartProcess">
            <a:avLst/>
          </a:prstGeom>
          <a:solidFill>
            <a:schemeClr val="bg1"/>
          </a:solidFill>
          <a:ln w="63500" cap="rnd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>
            <a:off x="22326600" y="3505200"/>
            <a:ext cx="9448800" cy="4800600"/>
          </a:xfrm>
          <a:prstGeom prst="flowChartProcess">
            <a:avLst/>
          </a:prstGeom>
          <a:solidFill>
            <a:schemeClr val="bg1"/>
          </a:solidFill>
          <a:ln w="63500" cap="rnd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11811000" y="3505200"/>
            <a:ext cx="9372600" cy="3733800"/>
          </a:xfrm>
          <a:prstGeom prst="flowChartProcess">
            <a:avLst/>
          </a:prstGeom>
          <a:solidFill>
            <a:schemeClr val="bg1"/>
          </a:solidFill>
          <a:ln w="63500" cap="rnd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533400"/>
            <a:ext cx="27980640" cy="1869438"/>
          </a:xfrm>
        </p:spPr>
        <p:txBody>
          <a:bodyPr>
            <a:normAutofit/>
          </a:bodyPr>
          <a:lstStyle/>
          <a:p>
            <a:r>
              <a:rPr lang="en-US" sz="8800" dirty="0" smtClean="0"/>
              <a:t>Front end development for a Game Engine GUI</a:t>
            </a:r>
            <a:endParaRPr lang="en-US" sz="8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734800" y="15240000"/>
            <a:ext cx="9525000" cy="5943600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marL="0" marR="0" lvl="0" indent="0" algn="ctr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Panel/Tab modifications</a:t>
            </a:r>
          </a:p>
          <a:p>
            <a:pPr marL="0" marR="0" lvl="0" indent="0" algn="l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Goal: Allow the user to customize their view</a:t>
            </a:r>
          </a:p>
          <a:p>
            <a:pPr marL="0" marR="0" lvl="0" indent="0" algn="l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400" dirty="0"/>
              <a:t> </a:t>
            </a:r>
            <a:r>
              <a:rPr lang="en-US" sz="3400" dirty="0" smtClean="0"/>
              <a:t>Used </a:t>
            </a:r>
            <a:r>
              <a:rPr lang="en-US" sz="3400" dirty="0" err="1" smtClean="0"/>
              <a:t>JQuery</a:t>
            </a:r>
            <a:r>
              <a:rPr lang="en-US" sz="3400" dirty="0" smtClean="0"/>
              <a:t> UI to add the following functionality:</a:t>
            </a:r>
          </a:p>
          <a:p>
            <a:pPr marL="2310460" lvl="1" indent="-742950">
              <a:spcBef>
                <a:spcPct val="20000"/>
              </a:spcBef>
              <a:buFont typeface="+mj-lt"/>
              <a:buAutoNum type="arabicPeriod"/>
            </a:pPr>
            <a:r>
              <a:rPr lang="en-US" sz="3400" dirty="0" smtClean="0"/>
              <a:t> Resizable panels</a:t>
            </a:r>
          </a:p>
          <a:p>
            <a:pPr marL="2310460" lvl="1" indent="-742950">
              <a:spcBef>
                <a:spcPct val="20000"/>
              </a:spcBef>
              <a:buFont typeface="+mj-lt"/>
              <a:buAutoNum type="arabicPeriod"/>
            </a:pPr>
            <a:r>
              <a:rPr lang="en-US" sz="3400" dirty="0" smtClean="0"/>
              <a:t>Drag-and-drop tabs into other panels, or reorder within a panel</a:t>
            </a:r>
          </a:p>
          <a:p>
            <a:pPr marL="2310460" lvl="1" indent="-742950">
              <a:spcBef>
                <a:spcPct val="20000"/>
              </a:spcBef>
              <a:buFont typeface="+mj-lt"/>
              <a:buAutoNum type="arabicPeriod"/>
            </a:pPr>
            <a:r>
              <a:rPr lang="en-US" sz="3400" dirty="0"/>
              <a:t> </a:t>
            </a:r>
            <a:r>
              <a:rPr lang="en-US" sz="3400" dirty="0" smtClean="0"/>
              <a:t>Drag a tab out to create a floating window</a:t>
            </a:r>
            <a:endParaRPr lang="en-US" sz="3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11000" y="3581400"/>
            <a:ext cx="9220200" cy="3733800"/>
          </a:xfrm>
          <a:prstGeom prst="rect">
            <a:avLst/>
          </a:prstGeom>
        </p:spPr>
        <p:txBody>
          <a:bodyPr vert="horz" lIns="313502" tIns="156751" rIns="313502" bIns="156751" rtlCol="0">
            <a:normAutofit lnSpcReduction="10000"/>
          </a:bodyPr>
          <a:lstStyle/>
          <a:p>
            <a:pPr marL="0" marR="0" lvl="0" indent="0" algn="ctr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 scene manipulation</a:t>
            </a:r>
          </a:p>
          <a:p>
            <a:pPr marL="0" marR="0" lvl="0" indent="0" algn="l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Goal: Let</a:t>
            </a:r>
            <a:r>
              <a:rPr kumimoji="0" lang="en-US" sz="3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user directly manipulate the scene</a:t>
            </a:r>
          </a:p>
          <a:p>
            <a:pPr marL="0" marR="0" lvl="0" indent="0" algn="l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400" noProof="0" dirty="0"/>
              <a:t> </a:t>
            </a:r>
            <a:r>
              <a:rPr lang="en-US" sz="3400" noProof="0" dirty="0" smtClean="0"/>
              <a:t>Built from the ground up – no prior work done</a:t>
            </a:r>
          </a:p>
          <a:p>
            <a:pPr marL="0" marR="0" lvl="0" indent="0" algn="l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400" noProof="0" dirty="0" smtClean="0"/>
              <a:t>Move/resize any game object/light/camera</a:t>
            </a:r>
          </a:p>
          <a:p>
            <a:pPr marL="0" marR="0" lvl="0" indent="0" algn="l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400" dirty="0" smtClean="0"/>
              <a:t>Rotate game objects</a:t>
            </a:r>
            <a:endParaRPr lang="en-US" sz="3400" noProof="0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402800" y="3657600"/>
            <a:ext cx="9372600" cy="4724400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marL="0" marR="0" lvl="0" indent="0" algn="ctr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 addition system</a:t>
            </a:r>
          </a:p>
          <a:p>
            <a:pPr marL="0" marR="0" lvl="0" indent="0" algn="l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Goal: Simplify</a:t>
            </a:r>
            <a:r>
              <a:rPr kumimoji="0" lang="en-US" sz="3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process of changing frontend</a:t>
            </a:r>
          </a:p>
          <a:p>
            <a:pPr marL="0" marR="0" lvl="0" indent="0" algn="l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400" dirty="0"/>
              <a:t> </a:t>
            </a:r>
            <a:r>
              <a:rPr lang="en-US" sz="3400" dirty="0" smtClean="0"/>
              <a:t>Tabs hold content objects, which hold widgets</a:t>
            </a:r>
          </a:p>
          <a:p>
            <a:pPr marL="0" marR="0" lvl="0" indent="0" algn="l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Widgets need to directly modify the HTML</a:t>
            </a:r>
          </a:p>
          <a:p>
            <a:pPr marL="0" marR="0" lvl="0" indent="0" algn="l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400" noProof="0" dirty="0" smtClean="0"/>
              <a:t> Easily extensible</a:t>
            </a:r>
            <a:endParaRPr kumimoji="0" lang="en-US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326600" y="17373600"/>
            <a:ext cx="9372600" cy="3657600"/>
          </a:xfrm>
          <a:prstGeom prst="rect">
            <a:avLst/>
          </a:prstGeom>
          <a:solidFill>
            <a:schemeClr val="bg1"/>
          </a:solidFill>
        </p:spPr>
        <p:txBody>
          <a:bodyPr vert="horz" lIns="313502" tIns="156751" rIns="313502" bIns="156751" rtlCol="0">
            <a:normAutofit/>
          </a:bodyPr>
          <a:lstStyle/>
          <a:p>
            <a:pPr marL="0" marR="0" lvl="0" indent="0" algn="ctr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400" dirty="0" smtClean="0"/>
              <a:t>Conclusion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400" dirty="0" smtClean="0"/>
              <a:t> User interface goals accomplished</a:t>
            </a:r>
            <a:endParaRPr kumimoji="0" lang="en-US" sz="3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400" baseline="0" dirty="0" smtClean="0"/>
              <a:t> User</a:t>
            </a:r>
            <a:r>
              <a:rPr lang="en-US" sz="3400" dirty="0" smtClean="0"/>
              <a:t> experience better than before, but requires more focused development</a:t>
            </a:r>
          </a:p>
          <a:p>
            <a:pPr marL="0" marR="0" lvl="0" indent="0" algn="l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User testing needed</a:t>
            </a:r>
            <a:endParaRPr kumimoji="0" lang="en-US" sz="3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0" y="1905000"/>
            <a:ext cx="27980640" cy="12192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pPr marL="0" marR="0" lvl="0" indent="0" algn="ctr" defTabSz="313502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Jason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Herold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, Kelvin Sung (Advisor), Jason Pace (Sponsor) CSS 497 August 19</a:t>
            </a:r>
            <a:r>
              <a:rPr lang="en-US" sz="4400" baseline="30000" dirty="0" smtClean="0">
                <a:latin typeface="+mj-lt"/>
                <a:ea typeface="+mj-ea"/>
                <a:cs typeface="+mj-cs"/>
              </a:rPr>
              <a:t>th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, 2016</a:t>
            </a:r>
          </a:p>
        </p:txBody>
      </p:sp>
      <p:pic>
        <p:nvPicPr>
          <p:cNvPr id="1032" name="Picture 8" descr="E:\lightdirectintera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4800" y="7543800"/>
            <a:ext cx="9534227" cy="7010400"/>
          </a:xfrm>
          <a:prstGeom prst="rect">
            <a:avLst/>
          </a:prstGeom>
          <a:noFill/>
        </p:spPr>
      </p:pic>
      <p:sp>
        <p:nvSpPr>
          <p:cNvPr id="23" name="Subtitle 2"/>
          <p:cNvSpPr txBox="1">
            <a:spLocks/>
          </p:cNvSpPr>
          <p:nvPr/>
        </p:nvSpPr>
        <p:spPr>
          <a:xfrm>
            <a:off x="11506200" y="14478000"/>
            <a:ext cx="7543800" cy="838200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marL="0" marR="0" lvl="0" indent="0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Direct manipulation interface for a light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914400" y="20421600"/>
            <a:ext cx="7543800" cy="838200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marL="0" marR="0" lvl="0" indent="0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Old look versus new look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22326600" y="17373600"/>
            <a:ext cx="9448800" cy="3733800"/>
          </a:xfrm>
          <a:prstGeom prst="flowChartProcess">
            <a:avLst/>
          </a:prstGeom>
          <a:noFill/>
          <a:ln w="63500" cap="rnd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1219200" y="3505200"/>
            <a:ext cx="9448800" cy="5105400"/>
          </a:xfrm>
          <a:prstGeom prst="flowChartProcess">
            <a:avLst/>
          </a:prstGeom>
          <a:solidFill>
            <a:schemeClr val="bg1"/>
          </a:solidFill>
          <a:ln w="63500" cap="rnd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05200"/>
            <a:ext cx="9448800" cy="5105400"/>
          </a:xfrm>
          <a:noFill/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Introduction</a:t>
            </a:r>
          </a:p>
          <a:p>
            <a:pPr algn="l">
              <a:buFont typeface="Arial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smtClean="0">
                <a:solidFill>
                  <a:schemeClr val="tx1"/>
                </a:solidFill>
              </a:rPr>
              <a:t>Student-built </a:t>
            </a:r>
            <a:r>
              <a:rPr lang="en-US" sz="3400" dirty="0" err="1" smtClean="0">
                <a:solidFill>
                  <a:schemeClr val="tx1"/>
                </a:solidFill>
              </a:rPr>
              <a:t>javascript</a:t>
            </a:r>
            <a:r>
              <a:rPr lang="en-US" sz="3400" dirty="0" smtClean="0">
                <a:solidFill>
                  <a:schemeClr val="tx1"/>
                </a:solidFill>
              </a:rPr>
              <a:t> game engine for teaching students how to program games</a:t>
            </a:r>
          </a:p>
          <a:p>
            <a:pPr algn="l">
              <a:buFont typeface="Arial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smtClean="0">
                <a:solidFill>
                  <a:schemeClr val="tx1"/>
                </a:solidFill>
              </a:rPr>
              <a:t>GUI interface desired to reduce cognitive load of programming games</a:t>
            </a:r>
          </a:p>
          <a:p>
            <a:pPr algn="l">
              <a:buFont typeface="Arial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smtClean="0">
                <a:solidFill>
                  <a:schemeClr val="tx1"/>
                </a:solidFill>
              </a:rPr>
              <a:t>May eventually be used in teaching the game engine development course</a:t>
            </a:r>
          </a:p>
          <a:p>
            <a:pPr algn="l">
              <a:buFont typeface="Arial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smtClean="0">
                <a:solidFill>
                  <a:schemeClr val="tx1"/>
                </a:solidFill>
              </a:rPr>
              <a:t>Agile development cycle, one week sprints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0" y="3276600"/>
            <a:ext cx="32918400" cy="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E:\oldd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067800"/>
            <a:ext cx="9525000" cy="5420781"/>
          </a:xfrm>
          <a:prstGeom prst="rect">
            <a:avLst/>
          </a:prstGeom>
          <a:noFill/>
        </p:spPr>
      </p:pic>
      <p:pic>
        <p:nvPicPr>
          <p:cNvPr id="1036" name="Picture 12" descr="E:\new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4782800"/>
            <a:ext cx="9533092" cy="5552503"/>
          </a:xfrm>
          <a:prstGeom prst="rect">
            <a:avLst/>
          </a:prstGeom>
          <a:noFill/>
        </p:spPr>
      </p:pic>
      <p:sp>
        <p:nvSpPr>
          <p:cNvPr id="41" name="Subtitle 2"/>
          <p:cNvSpPr txBox="1">
            <a:spLocks/>
          </p:cNvSpPr>
          <p:nvPr/>
        </p:nvSpPr>
        <p:spPr>
          <a:xfrm>
            <a:off x="22098000" y="16383000"/>
            <a:ext cx="7543800" cy="838200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marL="0" marR="0" lvl="0" indent="0" defTabSz="31350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Tab content structure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8" name="Picture 14" descr="E:\tabconte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250400" y="8839200"/>
            <a:ext cx="9448800" cy="76741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8799</TotalTime>
  <Words>215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Front end development for a Game Engine GUI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development for a Game Engine GUI</dc:title>
  <dc:creator>Jason</dc:creator>
  <cp:lastModifiedBy>Jason</cp:lastModifiedBy>
  <cp:revision>87</cp:revision>
  <dcterms:created xsi:type="dcterms:W3CDTF">2016-08-09T16:25:50Z</dcterms:created>
  <dcterms:modified xsi:type="dcterms:W3CDTF">2016-08-15T19:05:32Z</dcterms:modified>
</cp:coreProperties>
</file>