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60"/>
            <p14:sldId id="258"/>
            <p14:sldId id="259"/>
            <p14:sldId id="261"/>
            <p14:sldId id="262"/>
          </p14:sldIdLst>
        </p14:section>
        <p14:section name="Untitled Section" id="{D8168F38-54EA-46C0-BE6F-17A1D46CED9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8: Illumination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Camera Background Support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5" y="1596391"/>
            <a:ext cx="8692677" cy="4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68" y="564277"/>
            <a:ext cx="8708094" cy="56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71" y="1293520"/>
            <a:ext cx="6544914" cy="51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Parallax with Parallax 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" y="1615813"/>
            <a:ext cx="6891858" cy="30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Parallax with Parallax 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" y="1615813"/>
            <a:ext cx="6891858" cy="301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62" y="3241556"/>
            <a:ext cx="7161164" cy="3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</a:t>
            </a:r>
          </a:p>
          <a:p>
            <a:r>
              <a:rPr lang="en-US" dirty="0" smtClean="0"/>
              <a:t>Foreground or front</a:t>
            </a:r>
          </a:p>
          <a:p>
            <a:r>
              <a:rPr lang="en-US" dirty="0" smtClean="0"/>
              <a:t>Actor</a:t>
            </a:r>
          </a:p>
          <a:p>
            <a:pPr lvl="1"/>
            <a:r>
              <a:rPr lang="en-US" dirty="0" smtClean="0"/>
              <a:t>All objects</a:t>
            </a:r>
          </a:p>
          <a:p>
            <a:r>
              <a:rPr lang="en-US" dirty="0" smtClean="0"/>
              <a:t>Shadow Receiver</a:t>
            </a:r>
          </a:p>
          <a:p>
            <a:r>
              <a:rPr lang="en-US" smtClean="0"/>
              <a:t>Backgroun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 10</vt:lpstr>
      <vt:lpstr>Camera background</vt:lpstr>
      <vt:lpstr>PowerPoint Presentation</vt:lpstr>
      <vt:lpstr>Parallax</vt:lpstr>
      <vt:lpstr>Motion Parallax with Parallax Scrolling</vt:lpstr>
      <vt:lpstr>Motion Parallax with Parallax Scrolling</vt:lpstr>
      <vt:lpstr>Layer Manager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1265</cp:revision>
  <dcterms:created xsi:type="dcterms:W3CDTF">2015-10-15T20:24:08Z</dcterms:created>
  <dcterms:modified xsi:type="dcterms:W3CDTF">2017-03-09T00:52:31Z</dcterms:modified>
</cp:coreProperties>
</file>