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8168F38-54EA-46C0-BE6F-17A1D46CED9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8: Illumination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9-3 and 9-4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Particles and Particle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position with no area</a:t>
            </a:r>
          </a:p>
          <a:p>
            <a:pPr lvl="1"/>
            <a:r>
              <a:rPr lang="en-US" dirty="0" smtClean="0"/>
              <a:t>Although with width/height, information ignored during processing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Life Span, Color (for tinting texture), Size</a:t>
            </a:r>
          </a:p>
          <a:p>
            <a:r>
              <a:rPr lang="en-US" dirty="0" smtClean="0"/>
              <a:t>Particle System:</a:t>
            </a:r>
          </a:p>
          <a:p>
            <a:pPr lvl="1"/>
            <a:r>
              <a:rPr lang="en-US" dirty="0" smtClean="0"/>
              <a:t>How to control the properties “strategically”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of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vs Additive Blending</a:t>
            </a:r>
          </a:p>
          <a:p>
            <a:r>
              <a:rPr lang="en-US" dirty="0" err="1" smtClean="0"/>
              <a:t>png</a:t>
            </a:r>
            <a:r>
              <a:rPr lang="en-US" dirty="0" smtClean="0"/>
              <a:t> image vs.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folder</a:t>
            </a:r>
          </a:p>
          <a:p>
            <a:pPr lvl="1"/>
            <a:r>
              <a:rPr lang="en-US" dirty="0" smtClean="0"/>
              <a:t>Particles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 Can have pre-sets!</a:t>
            </a:r>
            <a:endParaRPr lang="en-US" dirty="0" smtClean="0"/>
          </a:p>
          <a:p>
            <a:pPr lvl="1"/>
            <a:r>
              <a:rPr lang="en-US" dirty="0" err="1" smtClean="0"/>
              <a:t>ParticleGameObject</a:t>
            </a:r>
            <a:r>
              <a:rPr lang="en-US" dirty="0" smtClean="0"/>
              <a:t> (may be not the best way to integrate)</a:t>
            </a:r>
          </a:p>
          <a:p>
            <a:r>
              <a:rPr lang="en-US" dirty="0" err="1" smtClean="0"/>
              <a:t>Engine_Particle</a:t>
            </a:r>
            <a:endParaRPr lang="en-US" dirty="0" smtClean="0"/>
          </a:p>
          <a:p>
            <a:pPr lvl="1"/>
            <a:r>
              <a:rPr lang="en-US" dirty="0" smtClean="0"/>
              <a:t>Particle and </a:t>
            </a:r>
            <a:r>
              <a:rPr lang="en-US" dirty="0" err="1" smtClean="0"/>
              <a:t>RigidShape</a:t>
            </a:r>
            <a:r>
              <a:rPr lang="en-US" dirty="0" smtClean="0"/>
              <a:t> interaction</a:t>
            </a:r>
          </a:p>
          <a:p>
            <a:r>
              <a:rPr lang="en-US" dirty="0" err="1" smtClean="0"/>
              <a:t>MyGame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createParticle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physicsSimulation</a:t>
            </a:r>
            <a:r>
              <a:rPr lang="en-US" dirty="0" smtClean="0"/>
              <a:t>() to process particles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emits for a while and </a:t>
            </a:r>
            <a:r>
              <a:rPr lang="en-US" dirty="0" smtClean="0"/>
              <a:t>die</a:t>
            </a:r>
          </a:p>
          <a:p>
            <a:r>
              <a:rPr lang="en-US" dirty="0" err="1" smtClean="0"/>
              <a:t>ParticleGameObjectSet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smtClean="0"/>
              <a:t>an emitter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104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Chapter 9-3 and 9-4</vt:lpstr>
      <vt:lpstr>Particles</vt:lpstr>
      <vt:lpstr>Drawing of Particles</vt:lpstr>
      <vt:lpstr>Implementation</vt:lpstr>
      <vt:lpstr>Emitter: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1258</cp:revision>
  <dcterms:created xsi:type="dcterms:W3CDTF">2015-10-15T20:24:08Z</dcterms:created>
  <dcterms:modified xsi:type="dcterms:W3CDTF">2017-03-09T00:23:00Z</dcterms:modified>
</cp:coreProperties>
</file>