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89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70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4: Common</a:t>
            </a:r>
            <a:r>
              <a:rPr lang="en-US" baseline="0" dirty="0" smtClean="0"/>
              <a:t> </a:t>
            </a:r>
            <a:r>
              <a:rPr lang="en-US" dirty="0" smtClean="0"/>
              <a:t>Components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Implementing Common Components of Video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Keyboard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and event handlers</a:t>
            </a:r>
          </a:p>
          <a:p>
            <a:r>
              <a:rPr lang="en-US" dirty="0" smtClean="0"/>
              <a:t>HTML5 Event registration and handlers</a:t>
            </a:r>
          </a:p>
          <a:p>
            <a:pPr lvl="1"/>
            <a:r>
              <a:rPr lang="en-US" dirty="0" err="1" smtClean="0"/>
              <a:t>window.addEventListener</a:t>
            </a:r>
            <a:r>
              <a:rPr lang="en-US" dirty="0" smtClean="0"/>
              <a:t>(“Event”, handler)</a:t>
            </a:r>
          </a:p>
          <a:p>
            <a:r>
              <a:rPr lang="en-US" dirty="0" err="1" smtClean="0"/>
              <a:t>Keycodes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‘A’ = xx</a:t>
            </a:r>
          </a:p>
          <a:p>
            <a:pPr lvl="1"/>
            <a:r>
              <a:rPr lang="en-US" dirty="0" smtClean="0"/>
              <a:t>‘B’ = xx+1 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Engine.Input</a:t>
            </a:r>
            <a:r>
              <a:rPr lang="en-US" dirty="0" smtClean="0"/>
              <a:t> component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128" y="1511300"/>
            <a:ext cx="3969194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91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 variables for key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1690688"/>
            <a:ext cx="8096250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14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 and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0" y="2249264"/>
            <a:ext cx="8241139" cy="4295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4035"/>
            <a:ext cx="6858000" cy="1734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68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update() and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20" y="1658144"/>
            <a:ext cx="1000843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3821675"/>
            <a:ext cx="6810375" cy="2169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32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Engine.Core</a:t>
            </a:r>
            <a:r>
              <a:rPr lang="en-US" dirty="0" smtClean="0"/>
              <a:t>: to </a:t>
            </a:r>
            <a:r>
              <a:rPr lang="en-US" dirty="0" err="1" smtClean="0"/>
              <a:t>init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4" y="1367495"/>
            <a:ext cx="6162675" cy="24988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41" y="4001294"/>
            <a:ext cx="8101334" cy="2227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447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Engine.Loop</a:t>
            </a:r>
            <a:r>
              <a:rPr lang="en-US" dirty="0" smtClean="0"/>
              <a:t>: to update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20400" cy="4452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66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initialization (from </a:t>
            </a:r>
            <a:r>
              <a:rPr lang="en-US" dirty="0" err="1" smtClean="0"/>
              <a:t>MyGame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384844"/>
            <a:ext cx="11334750" cy="29253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2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Keyboard input: </a:t>
            </a:r>
            <a:r>
              <a:rPr lang="en-US" dirty="0" err="1" smtClean="0"/>
              <a:t>MyGame.update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50" y="2011159"/>
            <a:ext cx="10515600" cy="3789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37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Synchronous load:</a:t>
            </a:r>
          </a:p>
          <a:p>
            <a:pPr lvl="1"/>
            <a:r>
              <a:rPr lang="en-US" dirty="0" smtClean="0"/>
              <a:t>Issue load and wait</a:t>
            </a:r>
          </a:p>
          <a:p>
            <a:pPr lvl="1"/>
            <a:r>
              <a:rPr lang="en-US" dirty="0" smtClean="0"/>
              <a:t>Stops web browser!!</a:t>
            </a:r>
          </a:p>
          <a:p>
            <a:pPr lvl="1"/>
            <a:r>
              <a:rPr lang="en-US" dirty="0" smtClean="0"/>
              <a:t>May seem “hang” to user</a:t>
            </a:r>
          </a:p>
          <a:p>
            <a:r>
              <a:rPr lang="en-US" dirty="0" smtClean="0"/>
              <a:t>Asynchronous load:</a:t>
            </a:r>
          </a:p>
          <a:p>
            <a:pPr lvl="1"/>
            <a:r>
              <a:rPr lang="en-US" dirty="0" smtClean="0"/>
              <a:t>Issue load, provide “Callback” and continue</a:t>
            </a:r>
          </a:p>
          <a:p>
            <a:pPr lvl="1"/>
            <a:r>
              <a:rPr lang="en-US" dirty="0" smtClean="0"/>
              <a:t>“Callback” is called when load is completed</a:t>
            </a:r>
          </a:p>
          <a:p>
            <a:pPr lvl="1"/>
            <a:r>
              <a:rPr lang="en-US" dirty="0" smtClean="0"/>
              <a:t>Pro:</a:t>
            </a:r>
          </a:p>
          <a:p>
            <a:pPr lvl="2"/>
            <a:r>
              <a:rPr lang="en-US" dirty="0" smtClean="0"/>
              <a:t>Efficient, support interactivity</a:t>
            </a:r>
          </a:p>
          <a:p>
            <a:pPr lvl="1"/>
            <a:r>
              <a:rPr lang="en-US" dirty="0" smtClean="0"/>
              <a:t>Con:</a:t>
            </a:r>
          </a:p>
          <a:p>
            <a:pPr lvl="2"/>
            <a:r>
              <a:rPr lang="en-US" dirty="0" smtClean="0"/>
              <a:t>Complex, requires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structure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Notice: the input() update!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6" y="2419159"/>
            <a:ext cx="4333684" cy="24673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34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ResourceMap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ResourceMap: </a:t>
            </a:r>
          </a:p>
          <a:p>
            <a:pPr lvl="1"/>
            <a:r>
              <a:rPr lang="en-US" dirty="0" smtClean="0"/>
              <a:t>Key-value pair of “string=id” and resource</a:t>
            </a:r>
          </a:p>
          <a:p>
            <a:pPr lvl="1"/>
            <a:r>
              <a:rPr lang="en-US" dirty="0" smtClean="0"/>
              <a:t>E.g., file name and content of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510277"/>
            <a:ext cx="5610225" cy="2981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719" y="1987168"/>
            <a:ext cx="4624387" cy="2014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64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059" y="1352550"/>
            <a:ext cx="7126942" cy="2571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ResourceMap: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synchronization support</a:t>
            </a:r>
          </a:p>
          <a:p>
            <a:pPr lvl="1"/>
            <a:r>
              <a:rPr lang="en-US" dirty="0" smtClean="0"/>
              <a:t>Create/Store-to </a:t>
            </a:r>
            <a:r>
              <a:rPr lang="en-US" dirty="0" err="1" smtClean="0"/>
              <a:t>EntryMap</a:t>
            </a:r>
            <a:endParaRPr lang="en-US" dirty="0" smtClean="0"/>
          </a:p>
          <a:p>
            <a:pPr lvl="1"/>
            <a:r>
              <a:rPr lang="en-US" dirty="0" smtClean="0"/>
              <a:t>Nothing else!</a:t>
            </a:r>
          </a:p>
          <a:p>
            <a:r>
              <a:rPr lang="en-US" dirty="0" smtClean="0"/>
              <a:t>Asset assessing support</a:t>
            </a:r>
          </a:p>
          <a:p>
            <a:pPr lvl="1"/>
            <a:r>
              <a:rPr lang="en-US" dirty="0" smtClean="0"/>
              <a:t>Check and retrieve</a:t>
            </a:r>
          </a:p>
          <a:p>
            <a:r>
              <a:rPr lang="en-US" dirty="0" err="1" smtClean="0"/>
              <a:t>Misc</a:t>
            </a:r>
            <a:r>
              <a:rPr lang="en-US" dirty="0" smtClean="0"/>
              <a:t> support (e.g., call back)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185" y="3800475"/>
            <a:ext cx="4099839" cy="33120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4" y="4518378"/>
            <a:ext cx="5625186" cy="2472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55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TextFileLoader</a:t>
            </a:r>
            <a:r>
              <a:rPr lang="en-US" dirty="0" smtClean="0"/>
              <a:t>: An Engine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ResourceMap</a:t>
            </a:r>
          </a:p>
          <a:p>
            <a:r>
              <a:rPr lang="en-US" dirty="0" err="1" smtClean="0"/>
              <a:t>isAssetLoaded</a:t>
            </a:r>
            <a:r>
              <a:rPr lang="en-US" dirty="0" smtClean="0"/>
              <a:t>():</a:t>
            </a:r>
          </a:p>
          <a:p>
            <a:pPr lvl="1"/>
            <a:r>
              <a:rPr lang="en-US" dirty="0" smtClean="0"/>
              <a:t>Check before (re)-load!</a:t>
            </a:r>
          </a:p>
          <a:p>
            <a:r>
              <a:rPr lang="en-US" dirty="0" smtClean="0"/>
              <a:t>Call to: </a:t>
            </a:r>
            <a:r>
              <a:rPr lang="en-US" dirty="0" err="1" smtClean="0"/>
              <a:t>asyncLoadRequest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Filename (path) as ID</a:t>
            </a:r>
          </a:p>
          <a:p>
            <a:r>
              <a:rPr lang="en-US" dirty="0" err="1" smtClean="0"/>
              <a:t>onreadystatechange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Status report: next slide</a:t>
            </a:r>
          </a:p>
          <a:p>
            <a:r>
              <a:rPr lang="en-US" dirty="0" err="1" smtClean="0"/>
              <a:t>onLoad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When loaded: next slides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43" y="1385404"/>
            <a:ext cx="7238180" cy="43676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49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TextFileLoader</a:t>
            </a:r>
            <a:r>
              <a:rPr lang="en-US" dirty="0" smtClean="0"/>
              <a:t>: 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check!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6550"/>
            <a:ext cx="10036984" cy="20443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99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452" y="1825625"/>
            <a:ext cx="6715224" cy="27295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TextFileLoader</a:t>
            </a:r>
            <a:r>
              <a:rPr lang="en-US" dirty="0" smtClean="0"/>
              <a:t>: </a:t>
            </a:r>
            <a:r>
              <a:rPr lang="en-US" dirty="0" err="1" smtClean="0"/>
              <a:t>onLoad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loaded</a:t>
            </a:r>
          </a:p>
          <a:p>
            <a:r>
              <a:rPr lang="en-US" dirty="0" smtClean="0"/>
              <a:t>If loading XML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DOMParser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If plain </a:t>
            </a:r>
            <a:r>
              <a:rPr lang="en-US" dirty="0" err="1" smtClean="0"/>
              <a:t>textfile</a:t>
            </a:r>
            <a:endParaRPr lang="en-US" dirty="0" smtClean="0"/>
          </a:p>
          <a:p>
            <a:pPr lvl="1"/>
            <a:r>
              <a:rPr lang="en-US" dirty="0" smtClean="0"/>
              <a:t>Return the entire text source</a:t>
            </a:r>
          </a:p>
          <a:p>
            <a:r>
              <a:rPr lang="en-US" dirty="0" smtClean="0"/>
              <a:t>Work with ResourceMap</a:t>
            </a:r>
          </a:p>
          <a:p>
            <a:pPr lvl="1"/>
            <a:r>
              <a:rPr lang="en-US" dirty="0" err="1" smtClean="0"/>
              <a:t>asyncLoadCompleted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</a:t>
            </a:r>
            <a:r>
              <a:rPr lang="en-US" dirty="0" err="1" smtClean="0"/>
              <a:t>DefaultResoruces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</a:t>
            </a:r>
            <a:r>
              <a:rPr lang="en-US" dirty="0" err="1"/>
              <a:t>S</a:t>
            </a:r>
            <a:r>
              <a:rPr lang="en-US" dirty="0" err="1" smtClean="0"/>
              <a:t>impleShader</a:t>
            </a:r>
            <a:r>
              <a:rPr lang="en-US" dirty="0" smtClean="0"/>
              <a:t> </a:t>
            </a:r>
            <a:r>
              <a:rPr lang="en-US" dirty="0" smtClean="0"/>
              <a:t>is shared by all </a:t>
            </a:r>
            <a:r>
              <a:rPr lang="en-US" dirty="0" err="1" smtClean="0"/>
              <a:t>Renderables</a:t>
            </a:r>
            <a:r>
              <a:rPr lang="en-US" dirty="0" smtClean="0"/>
              <a:t>!!</a:t>
            </a:r>
          </a:p>
          <a:p>
            <a:pPr lvl="1"/>
            <a:r>
              <a:rPr lang="en-US" dirty="0" smtClean="0"/>
              <a:t>There will be many other examples</a:t>
            </a:r>
          </a:p>
          <a:p>
            <a:r>
              <a:rPr lang="en-US" dirty="0" smtClean="0"/>
              <a:t>Define DefaultResources engine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540125"/>
            <a:ext cx="7620000" cy="2771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744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SimpleShader engine resource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4" y="2605440"/>
            <a:ext cx="7007325" cy="4252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4195" y="1451327"/>
            <a:ext cx="7403479" cy="13775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21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SimpleShader: user default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0028"/>
            <a:ext cx="11715750" cy="3039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1294156"/>
            <a:ext cx="10677525" cy="2068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656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Engine: starting sequence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35" y="1382713"/>
            <a:ext cx="6919654" cy="1303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49" y="3034109"/>
            <a:ext cx="10824011" cy="2414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35" y="5177630"/>
            <a:ext cx="5236617" cy="1537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ound Diagonal Corner Rectangle 6"/>
          <p:cNvSpPr/>
          <p:nvPr/>
        </p:nvSpPr>
        <p:spPr>
          <a:xfrm>
            <a:off x="6757729" y="1023740"/>
            <a:ext cx="2000250" cy="86677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Index.html</a:t>
            </a:r>
            <a:endParaRPr lang="en-US" sz="20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9353550" y="2500115"/>
            <a:ext cx="2000250" cy="86677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Engine_Core.js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01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async</a:t>
            </a:r>
            <a:r>
              <a:rPr lang="en-US" dirty="0" smtClean="0"/>
              <a:t> loading: </a:t>
            </a:r>
            <a:r>
              <a:rPr lang="en-US" dirty="0" err="1" smtClean="0"/>
              <a:t>MyGame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worry about initialization Game Engine Core (good!)</a:t>
            </a:r>
          </a:p>
          <a:p>
            <a:pPr lvl="1"/>
            <a:r>
              <a:rPr lang="en-US" dirty="0" err="1" smtClean="0"/>
              <a:t>MyGame</a:t>
            </a:r>
            <a:r>
              <a:rPr lang="en-US" dirty="0" smtClean="0"/>
              <a:t> Constructor simple again!</a:t>
            </a:r>
          </a:p>
          <a:p>
            <a:pPr lvl="7"/>
            <a:endParaRPr lang="en-US" dirty="0" smtClean="0"/>
          </a:p>
          <a:p>
            <a:pPr lvl="5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Access shader from default resource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0" y="2371725"/>
            <a:ext cx="3871912" cy="2107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4450619"/>
            <a:ext cx="10129837" cy="1716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876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Loop: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5"/>
            <a:endParaRPr lang="en-US" dirty="0"/>
          </a:p>
          <a:p>
            <a:r>
              <a:rPr lang="en-US" dirty="0" smtClean="0"/>
              <a:t>Input() inside vs outside of the real-time loop?</a:t>
            </a:r>
          </a:p>
          <a:p>
            <a:pPr lvl="1"/>
            <a:r>
              <a:rPr lang="en-US" dirty="0" smtClean="0"/>
              <a:t>Responsiveness when game is lagging</a:t>
            </a:r>
          </a:p>
          <a:p>
            <a:r>
              <a:rPr lang="en-US" dirty="0" smtClean="0"/>
              <a:t>Fixed update rate:</a:t>
            </a:r>
          </a:p>
          <a:p>
            <a:pPr lvl="1"/>
            <a:r>
              <a:rPr lang="en-US" dirty="0" smtClean="0"/>
              <a:t>Simple physics implementation (later in Chapter 9)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574" y="1511808"/>
            <a:ext cx="4164298" cy="2735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11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Scene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“assets” folder</a:t>
            </a:r>
          </a:p>
          <a:p>
            <a:pPr lvl="1"/>
            <a:r>
              <a:rPr lang="en-US" dirty="0" smtClean="0"/>
              <a:t>A </a:t>
            </a:r>
            <a:r>
              <a:rPr lang="en-US" b="1" u="sng" dirty="0" smtClean="0"/>
              <a:t>convention</a:t>
            </a:r>
            <a:r>
              <a:rPr lang="en-US" dirty="0" smtClean="0"/>
              <a:t> for ourselves (NOT defined by anything!!)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XML format and parsing (not cover here)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777587"/>
            <a:ext cx="11410950" cy="2842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5735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Constructor: declaring </a:t>
            </a:r>
            <a:r>
              <a:rPr lang="en-US" dirty="0" err="1" smtClean="0"/>
              <a:t>var</a:t>
            </a:r>
            <a:r>
              <a:rPr lang="en-US" dirty="0" smtClean="0"/>
              <a:t> and defining constants</a:t>
            </a:r>
          </a:p>
          <a:p>
            <a:pPr lvl="1"/>
            <a:r>
              <a:rPr lang="en-US" dirty="0" smtClean="0"/>
              <a:t>Game specific resources (assets) MAY NOT be there!!</a:t>
            </a:r>
          </a:p>
          <a:p>
            <a:r>
              <a:rPr lang="en-US" dirty="0" smtClean="0"/>
              <a:t>Initialize(): allocate and instantiate, setting up states</a:t>
            </a:r>
          </a:p>
          <a:p>
            <a:pPr lvl="1"/>
            <a:r>
              <a:rPr lang="en-US" dirty="0" smtClean="0"/>
              <a:t>Game specific resources are loaded!!</a:t>
            </a:r>
          </a:p>
          <a:p>
            <a:r>
              <a:rPr lang="en-US" dirty="0" smtClean="0"/>
              <a:t>update()/draw(): Seen this before … again:</a:t>
            </a:r>
          </a:p>
          <a:p>
            <a:pPr lvl="1"/>
            <a:r>
              <a:rPr lang="en-US" dirty="0" smtClean="0"/>
              <a:t>update(): DO NOT try to draw anything</a:t>
            </a:r>
          </a:p>
          <a:p>
            <a:pPr lvl="1"/>
            <a:r>
              <a:rPr lang="en-US" dirty="0" smtClean="0"/>
              <a:t>draw(): DO NOT make any changes to game state!</a:t>
            </a:r>
          </a:p>
          <a:p>
            <a:r>
              <a:rPr lang="en-US" dirty="0" err="1" smtClean="0"/>
              <a:t>loadScene</a:t>
            </a:r>
            <a:r>
              <a:rPr lang="en-US" dirty="0" smtClean="0"/>
              <a:t>()/</a:t>
            </a:r>
            <a:r>
              <a:rPr lang="en-US" dirty="0" err="1" smtClean="0"/>
              <a:t>unloadScene</a:t>
            </a:r>
            <a:r>
              <a:rPr lang="en-US" dirty="0" smtClean="0"/>
              <a:t>(): loading/unloading of scene specific information!!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15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</a:t>
            </a:r>
            <a:r>
              <a:rPr lang="en-US" dirty="0" smtClean="0"/>
              <a:t>: construct and load!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9" y="1690688"/>
            <a:ext cx="7903725" cy="2624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4151855"/>
            <a:ext cx="9253537" cy="27061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01321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MyGame:initialize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specific resources are now loaded!!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611692"/>
            <a:ext cx="8739187" cy="31985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2562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Engine: starting sequence with new </a:t>
            </a:r>
            <a:r>
              <a:rPr lang="en-US" dirty="0" err="1" smtClean="0"/>
              <a:t>MyGame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35" y="1382713"/>
            <a:ext cx="6919654" cy="1303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473" y="2782690"/>
            <a:ext cx="10824011" cy="2414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09985" y="5130005"/>
            <a:ext cx="5236617" cy="1537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ound Diagonal Corner Rectangle 6"/>
          <p:cNvSpPr/>
          <p:nvPr/>
        </p:nvSpPr>
        <p:spPr>
          <a:xfrm>
            <a:off x="7043479" y="1457127"/>
            <a:ext cx="2000250" cy="86677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Index.html</a:t>
            </a:r>
            <a:endParaRPr lang="en-US" sz="20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9353550" y="2500115"/>
            <a:ext cx="2000250" cy="86677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Engine_Core.js</a:t>
            </a:r>
            <a:endParaRPr lang="en-US" sz="2000" dirty="0"/>
          </a:p>
        </p:txBody>
      </p:sp>
      <p:sp>
        <p:nvSpPr>
          <p:cNvPr id="3" name="&quot;No&quot; Symbol 2"/>
          <p:cNvSpPr/>
          <p:nvPr/>
        </p:nvSpPr>
        <p:spPr>
          <a:xfrm>
            <a:off x="1631473" y="5104209"/>
            <a:ext cx="1790700" cy="1632745"/>
          </a:xfrm>
          <a:prstGeom prst="noSmoking">
            <a:avLst>
              <a:gd name="adj" fmla="val 8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55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Core: </a:t>
            </a:r>
            <a:r>
              <a:rPr lang="en-US" dirty="0" err="1" smtClean="0"/>
              <a:t>startScene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562894"/>
            <a:ext cx="6886575" cy="2438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3494088"/>
            <a:ext cx="8610600" cy="3409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000875" y="1027906"/>
            <a:ext cx="2800350" cy="9747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dirty="0" smtClean="0"/>
              <a:t>Engine_Core.js</a:t>
            </a:r>
            <a:endParaRPr lang="en-US" sz="2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23900" y="5005388"/>
            <a:ext cx="2800350" cy="9747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Engine_Loop.js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57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4.5: Scene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GameEngine</a:t>
            </a:r>
            <a:r>
              <a:rPr lang="en-US" dirty="0"/>
              <a:t> </a:t>
            </a:r>
            <a:r>
              <a:rPr lang="en-US" dirty="0" smtClean="0"/>
              <a:t>(Core and Loop) interface protocol with game developer (our API user)</a:t>
            </a:r>
          </a:p>
          <a:p>
            <a:r>
              <a:rPr lang="en-US" dirty="0" smtClean="0"/>
              <a:t>Abstract class for subclass by clients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332106"/>
            <a:ext cx="5967412" cy="28448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962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“sub-classing”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109787"/>
            <a:ext cx="10353675" cy="2543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39149" y="1555750"/>
            <a:ext cx="2676525" cy="73660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dirty="0" smtClean="0"/>
              <a:t>Engine_Core.js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949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Loop: stop to unload resources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299" y="1833563"/>
            <a:ext cx="9453751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8486774" y="1465263"/>
            <a:ext cx="2676525" cy="73660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Engine_Loop.js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911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next Scene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3125"/>
            <a:ext cx="10572750" cy="3448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046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Game Loop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Engine component (similarity to </a:t>
            </a:r>
            <a:r>
              <a:rPr lang="en-US" dirty="0" err="1" smtClean="0"/>
              <a:t>gEngine.VertexBuffer</a:t>
            </a:r>
            <a:r>
              <a:rPr lang="en-US" dirty="0" smtClean="0"/>
              <a:t>!!)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191" y="2729674"/>
            <a:ext cx="7743825" cy="3495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69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Audio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Audio: files</a:t>
            </a:r>
          </a:p>
          <a:p>
            <a:pPr lvl="1"/>
            <a:r>
              <a:rPr lang="en-US" dirty="0" smtClean="0"/>
              <a:t>Just another example of external resource!</a:t>
            </a:r>
          </a:p>
          <a:p>
            <a:pPr lvl="1"/>
            <a:r>
              <a:rPr lang="en-US" dirty="0" smtClean="0"/>
              <a:t>Support for mp3 and wav formats</a:t>
            </a:r>
          </a:p>
          <a:p>
            <a:r>
              <a:rPr lang="en-US" dirty="0" smtClean="0"/>
              <a:t>HTML5: </a:t>
            </a:r>
            <a:r>
              <a:rPr lang="en-US" dirty="0" err="1" smtClean="0"/>
              <a:t>AudioContext</a:t>
            </a:r>
            <a:endParaRPr lang="en-US" dirty="0"/>
          </a:p>
          <a:p>
            <a:pPr lvl="1"/>
            <a:r>
              <a:rPr lang="en-US" dirty="0" smtClean="0"/>
              <a:t>Load/Decode audio resources</a:t>
            </a:r>
          </a:p>
          <a:p>
            <a:pPr lvl="1"/>
            <a:r>
              <a:rPr lang="en-US" dirty="0" smtClean="0"/>
              <a:t>Play audio resources!!</a:t>
            </a:r>
          </a:p>
          <a:p>
            <a:r>
              <a:rPr lang="en-US" dirty="0" smtClean="0"/>
              <a:t>Two important categories</a:t>
            </a:r>
          </a:p>
          <a:p>
            <a:pPr lvl="1"/>
            <a:r>
              <a:rPr lang="en-US" dirty="0" smtClean="0"/>
              <a:t>Audio as music: e.g., background</a:t>
            </a:r>
          </a:p>
          <a:p>
            <a:pPr lvl="2"/>
            <a:r>
              <a:rPr lang="en-US" dirty="0" smtClean="0"/>
              <a:t>Continuous playing, need control</a:t>
            </a:r>
          </a:p>
          <a:p>
            <a:pPr lvl="1"/>
            <a:r>
              <a:rPr lang="en-US" dirty="0" smtClean="0"/>
              <a:t>Audio as cue: </a:t>
            </a:r>
          </a:p>
          <a:p>
            <a:pPr lvl="2"/>
            <a:r>
              <a:rPr lang="en-US" dirty="0" smtClean="0"/>
              <a:t>Short, no need for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94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Engine_AudioClip</a:t>
            </a:r>
            <a:r>
              <a:rPr lang="en-US" dirty="0" smtClean="0"/>
              <a:t>: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621268"/>
            <a:ext cx="4643437" cy="17505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94" y="3270347"/>
            <a:ext cx="9611306" cy="3041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07142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695325"/>
            <a:ext cx="6046346" cy="5238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of </a:t>
            </a:r>
            <a:r>
              <a:rPr lang="en-US" dirty="0" err="1" smtClean="0"/>
              <a:t>AudioClips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same structure as </a:t>
            </a:r>
            <a:r>
              <a:rPr lang="en-US" dirty="0" err="1" smtClean="0"/>
              <a:t>TextFile</a:t>
            </a:r>
            <a:r>
              <a:rPr lang="en-US" dirty="0" smtClean="0"/>
              <a:t> loader</a:t>
            </a:r>
          </a:p>
          <a:p>
            <a:r>
              <a:rPr lang="en-US" dirty="0" smtClean="0"/>
              <a:t>Work with ResourceMap</a:t>
            </a:r>
          </a:p>
          <a:p>
            <a:pPr lvl="1"/>
            <a:r>
              <a:rPr lang="en-US" dirty="0" err="1" smtClean="0"/>
              <a:t>isAssetLoaded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asyncLoadRequested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NEW: </a:t>
            </a:r>
            <a:r>
              <a:rPr lang="en-US" dirty="0" err="1" smtClean="0"/>
              <a:t>incAssetRefCount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 case loaded multiple times!!</a:t>
            </a:r>
          </a:p>
          <a:p>
            <a:r>
              <a:rPr lang="en-US" dirty="0" err="1" smtClean="0"/>
              <a:t>req.onLoad</a:t>
            </a:r>
            <a:r>
              <a:rPr lang="en-US" dirty="0" smtClean="0"/>
              <a:t>() …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23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req.onLoad</a:t>
            </a:r>
            <a:r>
              <a:rPr lang="en-US" dirty="0" smtClean="0"/>
              <a:t>(): once loaded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the entire file content to ResourceMap</a:t>
            </a:r>
          </a:p>
          <a:p>
            <a:pPr lvl="1"/>
            <a:r>
              <a:rPr lang="en-US" dirty="0" err="1" smtClean="0"/>
              <a:t>asyncLoadCompleted</a:t>
            </a:r>
            <a:r>
              <a:rPr lang="en-US" dirty="0" smtClean="0"/>
              <a:t>()!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3033713"/>
            <a:ext cx="9010650" cy="2647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8294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as 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Cue must be a separate file!</a:t>
            </a:r>
          </a:p>
          <a:p>
            <a:r>
              <a:rPr lang="en-US" dirty="0" smtClean="0"/>
              <a:t>Start and no more control!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4" y="2942392"/>
            <a:ext cx="8753475" cy="3369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0757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music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reference for future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0" y="2328596"/>
            <a:ext cx="5762625" cy="27006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642" y="4138844"/>
            <a:ext cx="4261733" cy="2319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8024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372" y="493713"/>
            <a:ext cx="7747778" cy="5683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</a:t>
            </a:r>
            <a:r>
              <a:rPr lang="en-US" dirty="0" err="1" smtClean="0"/>
              <a:t>runLoop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requestAnimationFrame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.call(class) </a:t>
            </a:r>
            <a:r>
              <a:rPr lang="en-US" dirty="0" smtClean="0">
                <a:sym typeface="Wingdings" panose="05000000000000000000" pitchFamily="2" charset="2"/>
              </a:rPr>
              <a:t> syntax!</a:t>
            </a:r>
            <a:endParaRPr lang="en-US" dirty="0" smtClean="0"/>
          </a:p>
          <a:p>
            <a:r>
              <a:rPr lang="en-US" dirty="0" err="1" smtClean="0"/>
              <a:t>mIsLoopRunning</a:t>
            </a:r>
            <a:r>
              <a:rPr lang="en-US" dirty="0" smtClean="0"/>
              <a:t> not checked</a:t>
            </a:r>
          </a:p>
          <a:p>
            <a:pPr lvl="1"/>
            <a:r>
              <a:rPr lang="en-US" dirty="0" smtClean="0"/>
              <a:t>Will do so later</a:t>
            </a:r>
          </a:p>
          <a:p>
            <a:r>
              <a:rPr lang="en-US" dirty="0" smtClean="0"/>
              <a:t>No input() checking yet</a:t>
            </a:r>
          </a:p>
          <a:p>
            <a:r>
              <a:rPr lang="en-US" dirty="0" smtClean="0"/>
              <a:t>update() and draw()</a:t>
            </a:r>
          </a:p>
          <a:p>
            <a:pPr lvl="1"/>
            <a:r>
              <a:rPr lang="en-US" dirty="0" smtClean="0"/>
              <a:t>Separated!!</a:t>
            </a:r>
          </a:p>
          <a:p>
            <a:pPr lvl="1"/>
            <a:r>
              <a:rPr lang="en-US" dirty="0" smtClean="0"/>
              <a:t>No update in draw</a:t>
            </a:r>
          </a:p>
          <a:p>
            <a:pPr lvl="1"/>
            <a:r>
              <a:rPr lang="en-US" dirty="0" smtClean="0"/>
              <a:t>No draw in update!!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37" y="2324101"/>
            <a:ext cx="7716788" cy="3744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to start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initializations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loop: </a:t>
            </a:r>
            <a:r>
              <a:rPr lang="en-US" dirty="0" err="1" smtClean="0"/>
              <a:t>MyGame.Initialize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90688"/>
            <a:ext cx="5634037" cy="3427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11526"/>
            <a:ext cx="5725718" cy="2868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57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</a:t>
            </a:r>
            <a:r>
              <a:rPr lang="en-US" dirty="0" smtClean="0"/>
              <a:t>: update()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535642"/>
            <a:ext cx="7710487" cy="5093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04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</a:t>
            </a:r>
            <a:r>
              <a:rPr lang="en-US" dirty="0" smtClean="0"/>
              <a:t>: draw()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01410"/>
            <a:ext cx="12730162" cy="5113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07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740</Words>
  <Application>Microsoft Office PowerPoint</Application>
  <PresentationFormat>Custom</PresentationFormat>
  <Paragraphs>174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Chapter 4</vt:lpstr>
      <vt:lpstr>Game Loop</vt:lpstr>
      <vt:lpstr>Game Loop: Implementation</vt:lpstr>
      <vt:lpstr>4.1: Game Loop Project</vt:lpstr>
      <vt:lpstr>_runLoop function</vt:lpstr>
      <vt:lpstr>Trigger to start the loop</vt:lpstr>
      <vt:lpstr>Starting the loop: MyGame.Initialize()</vt:lpstr>
      <vt:lpstr>MyGame: update()</vt:lpstr>
      <vt:lpstr>MyGame: draw()</vt:lpstr>
      <vt:lpstr>4.2: Keyboard Input</vt:lpstr>
      <vt:lpstr>The Engine.Input component</vt:lpstr>
      <vt:lpstr>Input: variables for key states</vt:lpstr>
      <vt:lpstr>Event handlers and initialization</vt:lpstr>
      <vt:lpstr>Keyboard update() and support</vt:lpstr>
      <vt:lpstr>Engine.Core: to init Input</vt:lpstr>
      <vt:lpstr>Engine.Loop: to update input</vt:lpstr>
      <vt:lpstr>Engine initialization (from MyGame)</vt:lpstr>
      <vt:lpstr>Testing Keyboard input: MyGame.update()</vt:lpstr>
      <vt:lpstr>Resource Management</vt:lpstr>
      <vt:lpstr>4.3: ResourceMap Project</vt:lpstr>
      <vt:lpstr>ResourceMap: functions</vt:lpstr>
      <vt:lpstr>TextFileLoader: An Engine Component</vt:lpstr>
      <vt:lpstr>TextFileLoader: status check</vt:lpstr>
      <vt:lpstr>TextFileLoader: onLoad()</vt:lpstr>
      <vt:lpstr>Engine DefaultResoruces</vt:lpstr>
      <vt:lpstr>Default SimpleShader engine resource</vt:lpstr>
      <vt:lpstr>SimpleShader: user default resource</vt:lpstr>
      <vt:lpstr>Engine: starting sequence </vt:lpstr>
      <vt:lpstr>Testing async loading: MyGame</vt:lpstr>
      <vt:lpstr>4.4: Scene File</vt:lpstr>
      <vt:lpstr>MyGame class</vt:lpstr>
      <vt:lpstr>MyGame: construct and load!</vt:lpstr>
      <vt:lpstr>MyGame:initialize()</vt:lpstr>
      <vt:lpstr>Engine: starting sequence with new MyGame </vt:lpstr>
      <vt:lpstr>Engine Core: startScene()</vt:lpstr>
      <vt:lpstr>4.5: Scene Objects</vt:lpstr>
      <vt:lpstr>Support for “sub-classing”</vt:lpstr>
      <vt:lpstr>Game Loop: stop to unload resources</vt:lpstr>
      <vt:lpstr>Loading the next Scene …</vt:lpstr>
      <vt:lpstr>4.6: Audio support</vt:lpstr>
      <vt:lpstr>Engine_AudioClip: Component</vt:lpstr>
      <vt:lpstr>Loading of AudioClips</vt:lpstr>
      <vt:lpstr>req.onLoad(): once loaded … </vt:lpstr>
      <vt:lpstr>Audio as Cue</vt:lpstr>
      <vt:lpstr>Background music support</vt:lpstr>
    </vt:vector>
  </TitlesOfParts>
  <Company>UWB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140</cp:revision>
  <dcterms:created xsi:type="dcterms:W3CDTF">2015-10-15T20:24:08Z</dcterms:created>
  <dcterms:modified xsi:type="dcterms:W3CDTF">2015-10-16T02:45:11Z</dcterms:modified>
</cp:coreProperties>
</file>