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259287" y="1934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</a:t>
            </a:r>
            <a:r>
              <a:rPr lang="en-US" dirty="0" smtClean="0"/>
              <a:t>value </a:t>
            </a:r>
            <a:r>
              <a:rPr lang="en-US" dirty="0" smtClean="0"/>
              <a:t>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</a:t>
            </a:r>
            <a:r>
              <a:rPr lang="en-US" dirty="0" smtClean="0"/>
              <a:t>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</a:t>
            </a:r>
            <a:r>
              <a:rPr lang="en-US" dirty="0" smtClean="0"/>
              <a:t>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</a:t>
            </a:r>
            <a:r>
              <a:rPr lang="en-US" dirty="0" err="1" smtClean="0"/>
              <a:t>opeations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543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Testing interpolated manipulation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951</cp:revision>
  <dcterms:created xsi:type="dcterms:W3CDTF">2015-10-15T20:24:08Z</dcterms:created>
  <dcterms:modified xsi:type="dcterms:W3CDTF">2015-11-05T20:45:10Z</dcterms:modified>
</cp:coreProperties>
</file>