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aculty.washington.edu/ksung/2DGameEngine/BookChapters/Chapter7/7.4.MultipleCameras/public_html/inde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faculty.washington.edu/ksung/2DGameEngine/BookChapters/Chapter7/7.5.MouseInput/public_html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310087" y="1553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value 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CameraState</a:t>
            </a:r>
            <a:r>
              <a:rPr lang="en-US" dirty="0" smtClean="0"/>
              <a:t> when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0" y="1374363"/>
            <a:ext cx="536147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377" y="2503540"/>
            <a:ext cx="2776411" cy="2515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87970" y="3889005"/>
            <a:ext cx="3544348" cy="4158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4" y="5111795"/>
            <a:ext cx="10467975" cy="1543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32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2"/>
            <a:r>
              <a:rPr lang="en-US" dirty="0" err="1" smtClean="0"/>
              <a:t>Retargetting</a:t>
            </a:r>
            <a:r>
              <a:rPr lang="en-US" dirty="0" smtClean="0"/>
              <a:t>: 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 Harmonic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6"/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6" y="1720057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46" y="2549526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1869185"/>
            <a:ext cx="4944005" cy="39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(width and height)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LMB in main view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Drags </a:t>
            </a:r>
            <a:r>
              <a:rPr lang="en-US" dirty="0"/>
              <a:t>the Portal object</a:t>
            </a:r>
          </a:p>
          <a:p>
            <a:pPr lvl="0"/>
            <a:r>
              <a:rPr lang="en-US" b="1" i="1" dirty="0" smtClean="0"/>
              <a:t>MMB the </a:t>
            </a:r>
            <a:r>
              <a:rPr lang="en-US" b="1" i="1" dirty="0" err="1"/>
              <a:t>HeroCam</a:t>
            </a:r>
            <a:r>
              <a:rPr lang="en-US" b="1" i="1" dirty="0"/>
              <a:t>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Drags </a:t>
            </a:r>
            <a:r>
              <a:rPr lang="en-US" dirty="0"/>
              <a:t>the Hero object</a:t>
            </a:r>
          </a:p>
          <a:p>
            <a:pPr lvl="0"/>
            <a:r>
              <a:rPr lang="en-US" b="1" i="1" dirty="0" smtClean="0"/>
              <a:t>RMB or MMB in </a:t>
            </a:r>
            <a:r>
              <a:rPr lang="en-US" b="1" i="1" dirty="0"/>
              <a:t>any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Hides/shows </a:t>
            </a:r>
            <a:r>
              <a:rPr lang="en-US" dirty="0"/>
              <a:t>the </a:t>
            </a:r>
            <a:r>
              <a:rPr lang="en-US" dirty="0" smtClean="0"/>
              <a:t>Portal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7" y="1656204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410" t="10943" b="6711"/>
          <a:stretch/>
        </p:blipFill>
        <p:spPr>
          <a:xfrm>
            <a:off x="8498987" y="1690688"/>
            <a:ext cx="2745437" cy="1601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209" t="16159" r="1328"/>
          <a:stretch/>
        </p:blipFill>
        <p:spPr>
          <a:xfrm>
            <a:off x="8416867" y="4001294"/>
            <a:ext cx="3043168" cy="194302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4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53" y="1819410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1122</Words>
  <Application>Microsoft Office PowerPoint</Application>
  <PresentationFormat>Widescreen</PresentationFormat>
  <Paragraphs>283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operations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Use CameraState when compute VPMatrix</vt:lpstr>
      <vt:lpstr>Testing interpolated manipulation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Damp Harmonic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960</cp:revision>
  <dcterms:created xsi:type="dcterms:W3CDTF">2015-10-15T20:24:08Z</dcterms:created>
  <dcterms:modified xsi:type="dcterms:W3CDTF">2016-07-25T12:23:48Z</dcterms:modified>
</cp:coreProperties>
</file>