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69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D8168F38-54EA-46C0-BE6F-17A1D46CED9B}">
          <p14:sldIdLst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3 to 6</a:t>
            </a:r>
          </a:p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189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6"/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6" y="1720057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46" y="2549526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11" y="1774737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1"/>
            <a:r>
              <a:rPr lang="en-US" dirty="0" smtClean="0"/>
              <a:t>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3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410" t="10943" b="6711"/>
          <a:stretch/>
        </p:blipFill>
        <p:spPr>
          <a:xfrm>
            <a:off x="8498987" y="1690688"/>
            <a:ext cx="2745437" cy="1601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209" t="16159" r="1328"/>
          <a:stretch/>
        </p:blipFill>
        <p:spPr>
          <a:xfrm>
            <a:off x="8416867" y="4001294"/>
            <a:ext cx="3043168" cy="194302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24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53" y="2217343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9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551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Chapter 7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PowerPoint Presentation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1030</cp:revision>
  <dcterms:created xsi:type="dcterms:W3CDTF">2015-10-15T20:24:08Z</dcterms:created>
  <dcterms:modified xsi:type="dcterms:W3CDTF">2015-11-05T22:39:03Z</dcterms:modified>
</cp:coreProperties>
</file>