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787B-68E2-42B2-94F5-284513A45A68}" type="datetimeFigureOut">
              <a:rPr lang="vi-VN" smtClean="0"/>
              <a:t>20/12/2020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C574-D27E-495D-886C-D381C95BCB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339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787B-68E2-42B2-94F5-284513A45A68}" type="datetimeFigureOut">
              <a:rPr lang="vi-VN" smtClean="0"/>
              <a:t>20/12/2020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C574-D27E-495D-886C-D381C95BCB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474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787B-68E2-42B2-94F5-284513A45A68}" type="datetimeFigureOut">
              <a:rPr lang="vi-VN" smtClean="0"/>
              <a:t>20/12/2020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C574-D27E-495D-886C-D381C95BCB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984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787B-68E2-42B2-94F5-284513A45A68}" type="datetimeFigureOut">
              <a:rPr lang="vi-VN" smtClean="0"/>
              <a:t>20/12/2020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C574-D27E-495D-886C-D381C95BCB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649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787B-68E2-42B2-94F5-284513A45A68}" type="datetimeFigureOut">
              <a:rPr lang="vi-VN" smtClean="0"/>
              <a:t>20/12/2020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C574-D27E-495D-886C-D381C95BCB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115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787B-68E2-42B2-94F5-284513A45A68}" type="datetimeFigureOut">
              <a:rPr lang="vi-VN" smtClean="0"/>
              <a:t>20/12/2020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C574-D27E-495D-886C-D381C95BCB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819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787B-68E2-42B2-94F5-284513A45A68}" type="datetimeFigureOut">
              <a:rPr lang="vi-VN" smtClean="0"/>
              <a:t>20/12/2020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C574-D27E-495D-886C-D381C95BCB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464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787B-68E2-42B2-94F5-284513A45A68}" type="datetimeFigureOut">
              <a:rPr lang="vi-VN" smtClean="0"/>
              <a:t>20/12/2020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C574-D27E-495D-886C-D381C95BCB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68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787B-68E2-42B2-94F5-284513A45A68}" type="datetimeFigureOut">
              <a:rPr lang="vi-VN" smtClean="0"/>
              <a:t>20/12/2020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C574-D27E-495D-886C-D381C95BCB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822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787B-68E2-42B2-94F5-284513A45A68}" type="datetimeFigureOut">
              <a:rPr lang="vi-VN" smtClean="0"/>
              <a:t>20/12/2020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C574-D27E-495D-886C-D381C95BCB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120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787B-68E2-42B2-94F5-284513A45A68}" type="datetimeFigureOut">
              <a:rPr lang="vi-VN" smtClean="0"/>
              <a:t>20/12/2020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C574-D27E-495D-886C-D381C95BCB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890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3787B-68E2-42B2-94F5-284513A45A68}" type="datetimeFigureOut">
              <a:rPr lang="vi-VN" smtClean="0"/>
              <a:t>20/12/2020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2C574-D27E-495D-886C-D381C95BCB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618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06456" y="1862981"/>
            <a:ext cx="3298677" cy="1649339"/>
          </a:xfrm>
          <a:prstGeom prst="ellipse">
            <a:avLst/>
          </a:prstGeom>
          <a:solidFill>
            <a:srgbClr val="FBE5D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49459" y="2182362"/>
            <a:ext cx="3662153" cy="10105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flowers</a:t>
            </a:r>
            <a:endParaRPr lang="vi-VN" dirty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375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2020-12-20T09:47:05Z</dcterms:created>
  <dcterms:modified xsi:type="dcterms:W3CDTF">2020-12-20T17:54:28Z</dcterms:modified>
</cp:coreProperties>
</file>