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2"/>
  </p:notesMasterIdLst>
  <p:sldIdLst>
    <p:sldId id="256" r:id="rId2"/>
    <p:sldId id="258" r:id="rId3"/>
    <p:sldId id="261" r:id="rId4"/>
    <p:sldId id="263" r:id="rId5"/>
    <p:sldId id="302" r:id="rId6"/>
    <p:sldId id="276" r:id="rId7"/>
    <p:sldId id="303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2" r:id="rId23"/>
    <p:sldId id="323" r:id="rId24"/>
    <p:sldId id="324" r:id="rId25"/>
    <p:sldId id="325" r:id="rId26"/>
    <p:sldId id="267" r:id="rId27"/>
    <p:sldId id="277" r:id="rId28"/>
    <p:sldId id="326" r:id="rId29"/>
    <p:sldId id="327" r:id="rId30"/>
    <p:sldId id="328" r:id="rId31"/>
  </p:sldIdLst>
  <p:sldSz cx="9144000" cy="5143500" type="screen16x9"/>
  <p:notesSz cx="6858000" cy="9144000"/>
  <p:embeddedFontLst>
    <p:embeddedFont>
      <p:font typeface="DM Sans" pitchFamily="2" charset="0"/>
      <p:regular r:id="rId33"/>
      <p:bold r:id="rId34"/>
      <p:italic r:id="rId35"/>
      <p:boldItalic r:id="rId36"/>
    </p:embeddedFont>
    <p:embeddedFont>
      <p:font typeface="Lato" panose="020F0502020204030203" pitchFamily="34" charset="0"/>
      <p:regular r:id="rId37"/>
      <p:bold r:id="rId38"/>
      <p:italic r:id="rId39"/>
      <p:boldItalic r:id="rId40"/>
    </p:embeddedFont>
    <p:embeddedFont>
      <p:font typeface="Montserrat" panose="00000500000000000000" pitchFamily="2" charset="0"/>
      <p:regular r:id="rId41"/>
      <p:bold r:id="rId42"/>
      <p:italic r:id="rId43"/>
      <p:boldItalic r:id="rId44"/>
    </p:embeddedFont>
    <p:embeddedFont>
      <p:font typeface="Montserrat ExtraBold" panose="00000900000000000000" pitchFamily="2" charset="0"/>
      <p:bold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21C75E-C56D-4488-BDE9-C38861E93932}" v="96" dt="2024-07-18T22:36:19.957"/>
  </p1510:revLst>
</p1510:revInfo>
</file>

<file path=ppt/tableStyles.xml><?xml version="1.0" encoding="utf-8"?>
<a:tblStyleLst xmlns:a="http://schemas.openxmlformats.org/drawingml/2006/main" def="{D33DD0E6-98D6-4F9C-BE71-660C86280D44}">
  <a:tblStyle styleId="{D33DD0E6-98D6-4F9C-BE71-660C86280D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ài Thanh Hà" userId="bfafdd46ec60092d" providerId="LiveId" clId="{3321C75E-C56D-4488-BDE9-C38861E93932}"/>
    <pc:docChg chg="undo custSel addSld delSld modSld sldOrd delMainMaster">
      <pc:chgData name="Tài Thanh Hà" userId="bfafdd46ec60092d" providerId="LiveId" clId="{3321C75E-C56D-4488-BDE9-C38861E93932}" dt="2024-07-19T06:30:54.060" v="2986" actId="14734"/>
      <pc:docMkLst>
        <pc:docMk/>
      </pc:docMkLst>
      <pc:sldChg chg="modSp mod modTransition">
        <pc:chgData name="Tài Thanh Hà" userId="bfafdd46ec60092d" providerId="LiveId" clId="{3321C75E-C56D-4488-BDE9-C38861E93932}" dt="2024-07-18T22:54:38.328" v="2835" actId="14100"/>
        <pc:sldMkLst>
          <pc:docMk/>
          <pc:sldMk cId="0" sldId="256"/>
        </pc:sldMkLst>
        <pc:spChg chg="mod">
          <ac:chgData name="Tài Thanh Hà" userId="bfafdd46ec60092d" providerId="LiveId" clId="{3321C75E-C56D-4488-BDE9-C38861E93932}" dt="2024-07-18T22:54:38.328" v="2835" actId="14100"/>
          <ac:spMkLst>
            <pc:docMk/>
            <pc:sldMk cId="0" sldId="256"/>
            <ac:spMk id="282" creationId="{00000000-0000-0000-0000-000000000000}"/>
          </ac:spMkLst>
        </pc:spChg>
      </pc:sldChg>
      <pc:sldChg chg="del modTransition">
        <pc:chgData name="Tài Thanh Hà" userId="bfafdd46ec60092d" providerId="LiveId" clId="{3321C75E-C56D-4488-BDE9-C38861E93932}" dt="2024-07-18T22:53:25.369" v="2832" actId="47"/>
        <pc:sldMkLst>
          <pc:docMk/>
          <pc:sldMk cId="0" sldId="257"/>
        </pc:sldMkLst>
      </pc:sldChg>
      <pc:sldChg chg="modTransition">
        <pc:chgData name="Tài Thanh Hà" userId="bfafdd46ec60092d" providerId="LiveId" clId="{3321C75E-C56D-4488-BDE9-C38861E93932}" dt="2024-07-18T21:59:45.244" v="1727"/>
        <pc:sldMkLst>
          <pc:docMk/>
          <pc:sldMk cId="0" sldId="258"/>
        </pc:sldMkLst>
      </pc:sldChg>
      <pc:sldChg chg="del modTransition">
        <pc:chgData name="Tài Thanh Hà" userId="bfafdd46ec60092d" providerId="LiveId" clId="{3321C75E-C56D-4488-BDE9-C38861E93932}" dt="2024-07-18T22:53:25.369" v="2832" actId="47"/>
        <pc:sldMkLst>
          <pc:docMk/>
          <pc:sldMk cId="0" sldId="259"/>
        </pc:sldMkLst>
      </pc:sldChg>
      <pc:sldChg chg="del modTransition">
        <pc:chgData name="Tài Thanh Hà" userId="bfafdd46ec60092d" providerId="LiveId" clId="{3321C75E-C56D-4488-BDE9-C38861E93932}" dt="2024-07-18T22:53:25.369" v="2832" actId="47"/>
        <pc:sldMkLst>
          <pc:docMk/>
          <pc:sldMk cId="0" sldId="260"/>
        </pc:sldMkLst>
      </pc:sldChg>
      <pc:sldChg chg="modSp mod modTransition">
        <pc:chgData name="Tài Thanh Hà" userId="bfafdd46ec60092d" providerId="LiveId" clId="{3321C75E-C56D-4488-BDE9-C38861E93932}" dt="2024-07-18T21:59:45.244" v="1727"/>
        <pc:sldMkLst>
          <pc:docMk/>
          <pc:sldMk cId="0" sldId="261"/>
        </pc:sldMkLst>
        <pc:spChg chg="mod">
          <ac:chgData name="Tài Thanh Hà" userId="bfafdd46ec60092d" providerId="LiveId" clId="{3321C75E-C56D-4488-BDE9-C38861E93932}" dt="2024-07-18T20:35:27.121" v="873" actId="14100"/>
          <ac:spMkLst>
            <pc:docMk/>
            <pc:sldMk cId="0" sldId="261"/>
            <ac:spMk id="329" creationId="{00000000-0000-0000-0000-000000000000}"/>
          </ac:spMkLst>
        </pc:spChg>
      </pc:sldChg>
      <pc:sldChg chg="del modTransition">
        <pc:chgData name="Tài Thanh Hà" userId="bfafdd46ec60092d" providerId="LiveId" clId="{3321C75E-C56D-4488-BDE9-C38861E93932}" dt="2024-07-18T22:53:25.369" v="2832" actId="47"/>
        <pc:sldMkLst>
          <pc:docMk/>
          <pc:sldMk cId="0" sldId="262"/>
        </pc:sldMkLst>
      </pc:sldChg>
      <pc:sldChg chg="addSp modSp mod ord modTransition modNotes">
        <pc:chgData name="Tài Thanh Hà" userId="bfafdd46ec60092d" providerId="LiveId" clId="{3321C75E-C56D-4488-BDE9-C38861E93932}" dt="2024-07-18T21:59:45.244" v="1727"/>
        <pc:sldMkLst>
          <pc:docMk/>
          <pc:sldMk cId="0" sldId="263"/>
        </pc:sldMkLst>
        <pc:spChg chg="add mod">
          <ac:chgData name="Tài Thanh Hà" userId="bfafdd46ec60092d" providerId="LiveId" clId="{3321C75E-C56D-4488-BDE9-C38861E93932}" dt="2024-07-18T20:32:32.777" v="799" actId="1076"/>
          <ac:spMkLst>
            <pc:docMk/>
            <pc:sldMk cId="0" sldId="263"/>
            <ac:spMk id="2" creationId="{A78FD1E6-671F-CE4B-8DE9-35D31D76A698}"/>
          </ac:spMkLst>
        </pc:spChg>
        <pc:spChg chg="add mod">
          <ac:chgData name="Tài Thanh Hà" userId="bfafdd46ec60092d" providerId="LiveId" clId="{3321C75E-C56D-4488-BDE9-C38861E93932}" dt="2024-07-18T20:32:32.777" v="799" actId="1076"/>
          <ac:spMkLst>
            <pc:docMk/>
            <pc:sldMk cId="0" sldId="263"/>
            <ac:spMk id="3" creationId="{459B9CD0-00E1-D386-496B-CB4011CDF525}"/>
          </ac:spMkLst>
        </pc:spChg>
        <pc:spChg chg="add mod">
          <ac:chgData name="Tài Thanh Hà" userId="bfafdd46ec60092d" providerId="LiveId" clId="{3321C75E-C56D-4488-BDE9-C38861E93932}" dt="2024-07-18T20:32:32.777" v="799" actId="1076"/>
          <ac:spMkLst>
            <pc:docMk/>
            <pc:sldMk cId="0" sldId="263"/>
            <ac:spMk id="4" creationId="{9D71072D-0063-44EB-6E69-C8400D0AF233}"/>
          </ac:spMkLst>
        </pc:spChg>
        <pc:spChg chg="mod">
          <ac:chgData name="Tài Thanh Hà" userId="bfafdd46ec60092d" providerId="LiveId" clId="{3321C75E-C56D-4488-BDE9-C38861E93932}" dt="2024-07-18T20:16:17.418" v="19" actId="20577"/>
          <ac:spMkLst>
            <pc:docMk/>
            <pc:sldMk cId="0" sldId="263"/>
            <ac:spMk id="363" creationId="{00000000-0000-0000-0000-000000000000}"/>
          </ac:spMkLst>
        </pc:spChg>
        <pc:spChg chg="mod">
          <ac:chgData name="Tài Thanh Hà" userId="bfafdd46ec60092d" providerId="LiveId" clId="{3321C75E-C56D-4488-BDE9-C38861E93932}" dt="2024-07-18T20:32:32.777" v="799" actId="1076"/>
          <ac:spMkLst>
            <pc:docMk/>
            <pc:sldMk cId="0" sldId="263"/>
            <ac:spMk id="364" creationId="{00000000-0000-0000-0000-000000000000}"/>
          </ac:spMkLst>
        </pc:spChg>
        <pc:spChg chg="mod">
          <ac:chgData name="Tài Thanh Hà" userId="bfafdd46ec60092d" providerId="LiveId" clId="{3321C75E-C56D-4488-BDE9-C38861E93932}" dt="2024-07-18T20:32:32.777" v="799" actId="1076"/>
          <ac:spMkLst>
            <pc:docMk/>
            <pc:sldMk cId="0" sldId="263"/>
            <ac:spMk id="365" creationId="{00000000-0000-0000-0000-000000000000}"/>
          </ac:spMkLst>
        </pc:spChg>
        <pc:spChg chg="mod">
          <ac:chgData name="Tài Thanh Hà" userId="bfafdd46ec60092d" providerId="LiveId" clId="{3321C75E-C56D-4488-BDE9-C38861E93932}" dt="2024-07-18T20:32:32.777" v="799" actId="1076"/>
          <ac:spMkLst>
            <pc:docMk/>
            <pc:sldMk cId="0" sldId="263"/>
            <ac:spMk id="366" creationId="{00000000-0000-0000-0000-000000000000}"/>
          </ac:spMkLst>
        </pc:spChg>
        <pc:spChg chg="mod">
          <ac:chgData name="Tài Thanh Hà" userId="bfafdd46ec60092d" providerId="LiveId" clId="{3321C75E-C56D-4488-BDE9-C38861E93932}" dt="2024-07-18T20:32:32.777" v="799" actId="1076"/>
          <ac:spMkLst>
            <pc:docMk/>
            <pc:sldMk cId="0" sldId="263"/>
            <ac:spMk id="367" creationId="{00000000-0000-0000-0000-000000000000}"/>
          </ac:spMkLst>
        </pc:spChg>
        <pc:spChg chg="mod">
          <ac:chgData name="Tài Thanh Hà" userId="bfafdd46ec60092d" providerId="LiveId" clId="{3321C75E-C56D-4488-BDE9-C38861E93932}" dt="2024-07-18T20:32:32.777" v="799" actId="1076"/>
          <ac:spMkLst>
            <pc:docMk/>
            <pc:sldMk cId="0" sldId="263"/>
            <ac:spMk id="368" creationId="{00000000-0000-0000-0000-000000000000}"/>
          </ac:spMkLst>
        </pc:spChg>
        <pc:spChg chg="mod">
          <ac:chgData name="Tài Thanh Hà" userId="bfafdd46ec60092d" providerId="LiveId" clId="{3321C75E-C56D-4488-BDE9-C38861E93932}" dt="2024-07-18T20:32:32.777" v="799" actId="1076"/>
          <ac:spMkLst>
            <pc:docMk/>
            <pc:sldMk cId="0" sldId="263"/>
            <ac:spMk id="369" creationId="{00000000-0000-0000-0000-000000000000}"/>
          </ac:spMkLst>
        </pc:spChg>
        <pc:picChg chg="add mod">
          <ac:chgData name="Tài Thanh Hà" userId="bfafdd46ec60092d" providerId="LiveId" clId="{3321C75E-C56D-4488-BDE9-C38861E93932}" dt="2024-07-18T21:20:39.687" v="1211" actId="1076"/>
          <ac:picMkLst>
            <pc:docMk/>
            <pc:sldMk cId="0" sldId="263"/>
            <ac:picMk id="6" creationId="{70FE44E7-F5C5-BDEF-F4F5-3544B01D457C}"/>
          </ac:picMkLst>
        </pc:picChg>
        <pc:picChg chg="add mod">
          <ac:chgData name="Tài Thanh Hà" userId="bfafdd46ec60092d" providerId="LiveId" clId="{3321C75E-C56D-4488-BDE9-C38861E93932}" dt="2024-07-18T21:20:52.196" v="1212" actId="571"/>
          <ac:picMkLst>
            <pc:docMk/>
            <pc:sldMk cId="0" sldId="263"/>
            <ac:picMk id="7" creationId="{A9EC9C3A-ACF9-A51B-3523-B48429FEDDAC}"/>
          </ac:picMkLst>
        </pc:picChg>
        <pc:picChg chg="add mod">
          <ac:chgData name="Tài Thanh Hà" userId="bfafdd46ec60092d" providerId="LiveId" clId="{3321C75E-C56D-4488-BDE9-C38861E93932}" dt="2024-07-18T21:21:02.168" v="1213" actId="571"/>
          <ac:picMkLst>
            <pc:docMk/>
            <pc:sldMk cId="0" sldId="263"/>
            <ac:picMk id="8" creationId="{9B174AFB-B850-DA53-91AB-8E02554571B2}"/>
          </ac:picMkLst>
        </pc:picChg>
      </pc:sldChg>
      <pc:sldChg chg="del modTransition">
        <pc:chgData name="Tài Thanh Hà" userId="bfafdd46ec60092d" providerId="LiveId" clId="{3321C75E-C56D-4488-BDE9-C38861E93932}" dt="2024-07-18T22:53:25.369" v="2832" actId="47"/>
        <pc:sldMkLst>
          <pc:docMk/>
          <pc:sldMk cId="0" sldId="264"/>
        </pc:sldMkLst>
      </pc:sldChg>
      <pc:sldChg chg="del modTransition">
        <pc:chgData name="Tài Thanh Hà" userId="bfafdd46ec60092d" providerId="LiveId" clId="{3321C75E-C56D-4488-BDE9-C38861E93932}" dt="2024-07-18T22:53:25.369" v="2832" actId="47"/>
        <pc:sldMkLst>
          <pc:docMk/>
          <pc:sldMk cId="0" sldId="265"/>
        </pc:sldMkLst>
      </pc:sldChg>
      <pc:sldChg chg="del modTransition">
        <pc:chgData name="Tài Thanh Hà" userId="bfafdd46ec60092d" providerId="LiveId" clId="{3321C75E-C56D-4488-BDE9-C38861E93932}" dt="2024-07-18T22:53:25.369" v="2832" actId="47"/>
        <pc:sldMkLst>
          <pc:docMk/>
          <pc:sldMk cId="0" sldId="266"/>
        </pc:sldMkLst>
      </pc:sldChg>
      <pc:sldChg chg="addSp delSp modSp mod ord modTransition modAnim modNotes">
        <pc:chgData name="Tài Thanh Hà" userId="bfafdd46ec60092d" providerId="LiveId" clId="{3321C75E-C56D-4488-BDE9-C38861E93932}" dt="2024-07-18T22:36:19.957" v="2131"/>
        <pc:sldMkLst>
          <pc:docMk/>
          <pc:sldMk cId="0" sldId="267"/>
        </pc:sldMkLst>
        <pc:spChg chg="add del mod">
          <ac:chgData name="Tài Thanh Hà" userId="bfafdd46ec60092d" providerId="LiveId" clId="{3321C75E-C56D-4488-BDE9-C38861E93932}" dt="2024-07-18T22:30:39.469" v="2093" actId="478"/>
          <ac:spMkLst>
            <pc:docMk/>
            <pc:sldMk cId="0" sldId="267"/>
            <ac:spMk id="3" creationId="{887C258A-50E5-01C3-3BA3-4ECE77D1B4E5}"/>
          </ac:spMkLst>
        </pc:spChg>
        <pc:spChg chg="add del mod">
          <ac:chgData name="Tài Thanh Hà" userId="bfafdd46ec60092d" providerId="LiveId" clId="{3321C75E-C56D-4488-BDE9-C38861E93932}" dt="2024-07-18T22:30:39.469" v="2093" actId="478"/>
          <ac:spMkLst>
            <pc:docMk/>
            <pc:sldMk cId="0" sldId="267"/>
            <ac:spMk id="5" creationId="{5C7E8C70-2F6A-B1CE-E01E-471374C70CAA}"/>
          </ac:spMkLst>
        </pc:spChg>
        <pc:spChg chg="add del mod">
          <ac:chgData name="Tài Thanh Hà" userId="bfafdd46ec60092d" providerId="LiveId" clId="{3321C75E-C56D-4488-BDE9-C38861E93932}" dt="2024-07-18T22:30:39.469" v="2093" actId="478"/>
          <ac:spMkLst>
            <pc:docMk/>
            <pc:sldMk cId="0" sldId="267"/>
            <ac:spMk id="7" creationId="{9123E295-160C-8A36-07C6-EFA97B442491}"/>
          </ac:spMkLst>
        </pc:spChg>
        <pc:spChg chg="add del mod">
          <ac:chgData name="Tài Thanh Hà" userId="bfafdd46ec60092d" providerId="LiveId" clId="{3321C75E-C56D-4488-BDE9-C38861E93932}" dt="2024-07-18T22:30:39.469" v="2093" actId="478"/>
          <ac:spMkLst>
            <pc:docMk/>
            <pc:sldMk cId="0" sldId="267"/>
            <ac:spMk id="9" creationId="{A58E7418-B7EC-4E43-53AC-0D9BF431BDD1}"/>
          </ac:spMkLst>
        </pc:spChg>
        <pc:spChg chg="add del mod">
          <ac:chgData name="Tài Thanh Hà" userId="bfafdd46ec60092d" providerId="LiveId" clId="{3321C75E-C56D-4488-BDE9-C38861E93932}" dt="2024-07-18T22:30:39.469" v="2093" actId="478"/>
          <ac:spMkLst>
            <pc:docMk/>
            <pc:sldMk cId="0" sldId="267"/>
            <ac:spMk id="11" creationId="{5856DDA0-E029-E0C6-2BB3-77C24C9DFB41}"/>
          </ac:spMkLst>
        </pc:spChg>
        <pc:spChg chg="add del mod">
          <ac:chgData name="Tài Thanh Hà" userId="bfafdd46ec60092d" providerId="LiveId" clId="{3321C75E-C56D-4488-BDE9-C38861E93932}" dt="2024-07-18T22:30:39.469" v="2093" actId="478"/>
          <ac:spMkLst>
            <pc:docMk/>
            <pc:sldMk cId="0" sldId="267"/>
            <ac:spMk id="13" creationId="{5BFB3765-D39C-BAC4-AE1F-E28BA14438CF}"/>
          </ac:spMkLst>
        </pc:spChg>
        <pc:spChg chg="add del mod">
          <ac:chgData name="Tài Thanh Hà" userId="bfafdd46ec60092d" providerId="LiveId" clId="{3321C75E-C56D-4488-BDE9-C38861E93932}" dt="2024-07-18T22:30:39.469" v="2093" actId="478"/>
          <ac:spMkLst>
            <pc:docMk/>
            <pc:sldMk cId="0" sldId="267"/>
            <ac:spMk id="15" creationId="{BC6C43C5-83E6-0B75-DCFB-020E35F875B2}"/>
          </ac:spMkLst>
        </pc:spChg>
        <pc:spChg chg="add del mod">
          <ac:chgData name="Tài Thanh Hà" userId="bfafdd46ec60092d" providerId="LiveId" clId="{3321C75E-C56D-4488-BDE9-C38861E93932}" dt="2024-07-18T22:30:39.469" v="2093" actId="478"/>
          <ac:spMkLst>
            <pc:docMk/>
            <pc:sldMk cId="0" sldId="267"/>
            <ac:spMk id="17" creationId="{79D1B792-D478-7004-44DF-EEC1FC5FCB49}"/>
          </ac:spMkLst>
        </pc:spChg>
        <pc:spChg chg="add del mod">
          <ac:chgData name="Tài Thanh Hà" userId="bfafdd46ec60092d" providerId="LiveId" clId="{3321C75E-C56D-4488-BDE9-C38861E93932}" dt="2024-07-18T22:30:47.609" v="2095" actId="478"/>
          <ac:spMkLst>
            <pc:docMk/>
            <pc:sldMk cId="0" sldId="267"/>
            <ac:spMk id="19" creationId="{638043AE-23B7-7AA4-51B2-F39CBFE9200D}"/>
          </ac:spMkLst>
        </pc:spChg>
        <pc:spChg chg="add mod">
          <ac:chgData name="Tài Thanh Hà" userId="bfafdd46ec60092d" providerId="LiveId" clId="{3321C75E-C56D-4488-BDE9-C38861E93932}" dt="2024-07-18T22:30:53.774" v="2096"/>
          <ac:spMkLst>
            <pc:docMk/>
            <pc:sldMk cId="0" sldId="267"/>
            <ac:spMk id="20" creationId="{7D158A90-FF34-B24E-6C2A-09B841D79B27}"/>
          </ac:spMkLst>
        </pc:spChg>
        <pc:spChg chg="mod">
          <ac:chgData name="Tài Thanh Hà" userId="bfafdd46ec60092d" providerId="LiveId" clId="{3321C75E-C56D-4488-BDE9-C38861E93932}" dt="2024-07-18T22:31:04.658" v="2098"/>
          <ac:spMkLst>
            <pc:docMk/>
            <pc:sldMk cId="0" sldId="267"/>
            <ac:spMk id="23" creationId="{6F082518-B59C-75DD-2B64-FB3034F32A5A}"/>
          </ac:spMkLst>
        </pc:spChg>
        <pc:spChg chg="mod">
          <ac:chgData name="Tài Thanh Hà" userId="bfafdd46ec60092d" providerId="LiveId" clId="{3321C75E-C56D-4488-BDE9-C38861E93932}" dt="2024-07-18T22:31:04.658" v="2098"/>
          <ac:spMkLst>
            <pc:docMk/>
            <pc:sldMk cId="0" sldId="267"/>
            <ac:spMk id="24" creationId="{0EBC12D9-F32C-CEEE-1C48-F727C8CC63EE}"/>
          </ac:spMkLst>
        </pc:spChg>
        <pc:spChg chg="mod">
          <ac:chgData name="Tài Thanh Hà" userId="bfafdd46ec60092d" providerId="LiveId" clId="{3321C75E-C56D-4488-BDE9-C38861E93932}" dt="2024-07-18T22:31:04.658" v="2098"/>
          <ac:spMkLst>
            <pc:docMk/>
            <pc:sldMk cId="0" sldId="267"/>
            <ac:spMk id="25" creationId="{5C31C2D2-F091-E044-339E-98100702C4EE}"/>
          </ac:spMkLst>
        </pc:spChg>
        <pc:spChg chg="del">
          <ac:chgData name="Tài Thanh Hà" userId="bfafdd46ec60092d" providerId="LiveId" clId="{3321C75E-C56D-4488-BDE9-C38861E93932}" dt="2024-07-18T22:30:45.865" v="2094" actId="478"/>
          <ac:spMkLst>
            <pc:docMk/>
            <pc:sldMk cId="0" sldId="267"/>
            <ac:spMk id="442" creationId="{00000000-0000-0000-0000-000000000000}"/>
          </ac:spMkLst>
        </pc:spChg>
        <pc:spChg chg="del">
          <ac:chgData name="Tài Thanh Hà" userId="bfafdd46ec60092d" providerId="LiveId" clId="{3321C75E-C56D-4488-BDE9-C38861E93932}" dt="2024-07-18T22:30:32.106" v="2092" actId="21"/>
          <ac:spMkLst>
            <pc:docMk/>
            <pc:sldMk cId="0" sldId="267"/>
            <ac:spMk id="443" creationId="{00000000-0000-0000-0000-000000000000}"/>
          </ac:spMkLst>
        </pc:spChg>
        <pc:spChg chg="del">
          <ac:chgData name="Tài Thanh Hà" userId="bfafdd46ec60092d" providerId="LiveId" clId="{3321C75E-C56D-4488-BDE9-C38861E93932}" dt="2024-07-18T22:30:32.106" v="2092" actId="21"/>
          <ac:spMkLst>
            <pc:docMk/>
            <pc:sldMk cId="0" sldId="267"/>
            <ac:spMk id="444" creationId="{00000000-0000-0000-0000-000000000000}"/>
          </ac:spMkLst>
        </pc:spChg>
        <pc:spChg chg="del">
          <ac:chgData name="Tài Thanh Hà" userId="bfafdd46ec60092d" providerId="LiveId" clId="{3321C75E-C56D-4488-BDE9-C38861E93932}" dt="2024-07-18T22:30:32.106" v="2092" actId="21"/>
          <ac:spMkLst>
            <pc:docMk/>
            <pc:sldMk cId="0" sldId="267"/>
            <ac:spMk id="445" creationId="{00000000-0000-0000-0000-000000000000}"/>
          </ac:spMkLst>
        </pc:spChg>
        <pc:spChg chg="del">
          <ac:chgData name="Tài Thanh Hà" userId="bfafdd46ec60092d" providerId="LiveId" clId="{3321C75E-C56D-4488-BDE9-C38861E93932}" dt="2024-07-18T22:30:32.106" v="2092" actId="21"/>
          <ac:spMkLst>
            <pc:docMk/>
            <pc:sldMk cId="0" sldId="267"/>
            <ac:spMk id="446" creationId="{00000000-0000-0000-0000-000000000000}"/>
          </ac:spMkLst>
        </pc:spChg>
        <pc:spChg chg="del">
          <ac:chgData name="Tài Thanh Hà" userId="bfafdd46ec60092d" providerId="LiveId" clId="{3321C75E-C56D-4488-BDE9-C38861E93932}" dt="2024-07-18T22:30:32.106" v="2092" actId="21"/>
          <ac:spMkLst>
            <pc:docMk/>
            <pc:sldMk cId="0" sldId="267"/>
            <ac:spMk id="447" creationId="{00000000-0000-0000-0000-000000000000}"/>
          </ac:spMkLst>
        </pc:spChg>
        <pc:spChg chg="del">
          <ac:chgData name="Tài Thanh Hà" userId="bfafdd46ec60092d" providerId="LiveId" clId="{3321C75E-C56D-4488-BDE9-C38861E93932}" dt="2024-07-18T22:30:32.106" v="2092" actId="21"/>
          <ac:spMkLst>
            <pc:docMk/>
            <pc:sldMk cId="0" sldId="267"/>
            <ac:spMk id="448" creationId="{00000000-0000-0000-0000-000000000000}"/>
          </ac:spMkLst>
        </pc:spChg>
        <pc:spChg chg="del">
          <ac:chgData name="Tài Thanh Hà" userId="bfafdd46ec60092d" providerId="LiveId" clId="{3321C75E-C56D-4488-BDE9-C38861E93932}" dt="2024-07-18T22:30:32.106" v="2092" actId="21"/>
          <ac:spMkLst>
            <pc:docMk/>
            <pc:sldMk cId="0" sldId="267"/>
            <ac:spMk id="449" creationId="{00000000-0000-0000-0000-000000000000}"/>
          </ac:spMkLst>
        </pc:spChg>
        <pc:spChg chg="del">
          <ac:chgData name="Tài Thanh Hà" userId="bfafdd46ec60092d" providerId="LiveId" clId="{3321C75E-C56D-4488-BDE9-C38861E93932}" dt="2024-07-18T22:30:32.106" v="2092" actId="21"/>
          <ac:spMkLst>
            <pc:docMk/>
            <pc:sldMk cId="0" sldId="267"/>
            <ac:spMk id="450" creationId="{00000000-0000-0000-0000-000000000000}"/>
          </ac:spMkLst>
        </pc:spChg>
        <pc:grpChg chg="add mod">
          <ac:chgData name="Tài Thanh Hà" userId="bfafdd46ec60092d" providerId="LiveId" clId="{3321C75E-C56D-4488-BDE9-C38861E93932}" dt="2024-07-18T22:31:04.658" v="2098"/>
          <ac:grpSpMkLst>
            <pc:docMk/>
            <pc:sldMk cId="0" sldId="267"/>
            <ac:grpSpMk id="22" creationId="{81E65B2C-FFBC-42A0-9F74-0506C4BD476A}"/>
          </ac:grpSpMkLst>
        </pc:grpChg>
        <pc:picChg chg="add mod">
          <ac:chgData name="Tài Thanh Hà" userId="bfafdd46ec60092d" providerId="LiveId" clId="{3321C75E-C56D-4488-BDE9-C38861E93932}" dt="2024-07-18T22:31:00.620" v="2097"/>
          <ac:picMkLst>
            <pc:docMk/>
            <pc:sldMk cId="0" sldId="267"/>
            <ac:picMk id="21" creationId="{9FD3E5BD-1361-43C2-5835-CCADBC98828A}"/>
          </ac:picMkLst>
        </pc:picChg>
        <pc:picChg chg="add mod">
          <ac:chgData name="Tài Thanh Hà" userId="bfafdd46ec60092d" providerId="LiveId" clId="{3321C75E-C56D-4488-BDE9-C38861E93932}" dt="2024-07-18T22:34:01.869" v="2118" actId="1076"/>
          <ac:picMkLst>
            <pc:docMk/>
            <pc:sldMk cId="0" sldId="267"/>
            <ac:picMk id="26" creationId="{E7EBE3BF-1B4C-41EC-DFA8-FABBE8D1B8F9}"/>
          </ac:picMkLst>
        </pc:picChg>
        <pc:picChg chg="mod">
          <ac:chgData name="Tài Thanh Hà" userId="bfafdd46ec60092d" providerId="LiveId" clId="{3321C75E-C56D-4488-BDE9-C38861E93932}" dt="2024-07-18T22:31:50.746" v="2103" actId="1076"/>
          <ac:picMkLst>
            <pc:docMk/>
            <pc:sldMk cId="0" sldId="267"/>
            <ac:picMk id="451" creationId="{00000000-0000-0000-0000-000000000000}"/>
          </ac:picMkLst>
        </pc:picChg>
      </pc:sldChg>
      <pc:sldChg chg="del modTransition">
        <pc:chgData name="Tài Thanh Hà" userId="bfafdd46ec60092d" providerId="LiveId" clId="{3321C75E-C56D-4488-BDE9-C38861E93932}" dt="2024-07-18T22:53:25.369" v="2832" actId="47"/>
        <pc:sldMkLst>
          <pc:docMk/>
          <pc:sldMk cId="0" sldId="268"/>
        </pc:sldMkLst>
      </pc:sldChg>
      <pc:sldChg chg="del ord modTransition modNotes">
        <pc:chgData name="Tài Thanh Hà" userId="bfafdd46ec60092d" providerId="LiveId" clId="{3321C75E-C56D-4488-BDE9-C38861E93932}" dt="2024-07-18T22:53:25.369" v="2832" actId="47"/>
        <pc:sldMkLst>
          <pc:docMk/>
          <pc:sldMk cId="0" sldId="269"/>
        </pc:sldMkLst>
      </pc:sldChg>
      <pc:sldChg chg="del modTransition">
        <pc:chgData name="Tài Thanh Hà" userId="bfafdd46ec60092d" providerId="LiveId" clId="{3321C75E-C56D-4488-BDE9-C38861E93932}" dt="2024-07-18T22:53:25.369" v="2832" actId="47"/>
        <pc:sldMkLst>
          <pc:docMk/>
          <pc:sldMk cId="0" sldId="270"/>
        </pc:sldMkLst>
      </pc:sldChg>
      <pc:sldChg chg="del modTransition">
        <pc:chgData name="Tài Thanh Hà" userId="bfafdd46ec60092d" providerId="LiveId" clId="{3321C75E-C56D-4488-BDE9-C38861E93932}" dt="2024-07-18T22:53:25.369" v="2832" actId="47"/>
        <pc:sldMkLst>
          <pc:docMk/>
          <pc:sldMk cId="0" sldId="271"/>
        </pc:sldMkLst>
      </pc:sldChg>
      <pc:sldChg chg="del modTransition">
        <pc:chgData name="Tài Thanh Hà" userId="bfafdd46ec60092d" providerId="LiveId" clId="{3321C75E-C56D-4488-BDE9-C38861E93932}" dt="2024-07-18T22:53:25.369" v="2832" actId="47"/>
        <pc:sldMkLst>
          <pc:docMk/>
          <pc:sldMk cId="0" sldId="272"/>
        </pc:sldMkLst>
      </pc:sldChg>
      <pc:sldChg chg="del modTransition">
        <pc:chgData name="Tài Thanh Hà" userId="bfafdd46ec60092d" providerId="LiveId" clId="{3321C75E-C56D-4488-BDE9-C38861E93932}" dt="2024-07-18T22:53:25.369" v="2832" actId="47"/>
        <pc:sldMkLst>
          <pc:docMk/>
          <pc:sldMk cId="0" sldId="273"/>
        </pc:sldMkLst>
      </pc:sldChg>
      <pc:sldChg chg="del modTransition">
        <pc:chgData name="Tài Thanh Hà" userId="bfafdd46ec60092d" providerId="LiveId" clId="{3321C75E-C56D-4488-BDE9-C38861E93932}" dt="2024-07-18T22:53:25.369" v="2832" actId="47"/>
        <pc:sldMkLst>
          <pc:docMk/>
          <pc:sldMk cId="0" sldId="274"/>
        </pc:sldMkLst>
      </pc:sldChg>
      <pc:sldChg chg="delSp modSp del mod ord modTransition">
        <pc:chgData name="Tài Thanh Hà" userId="bfafdd46ec60092d" providerId="LiveId" clId="{3321C75E-C56D-4488-BDE9-C38861E93932}" dt="2024-07-18T22:53:25.369" v="2832" actId="47"/>
        <pc:sldMkLst>
          <pc:docMk/>
          <pc:sldMk cId="0" sldId="275"/>
        </pc:sldMkLst>
        <pc:spChg chg="mod">
          <ac:chgData name="Tài Thanh Hà" userId="bfafdd46ec60092d" providerId="LiveId" clId="{3321C75E-C56D-4488-BDE9-C38861E93932}" dt="2024-07-18T20:33:41.343" v="803" actId="6549"/>
          <ac:spMkLst>
            <pc:docMk/>
            <pc:sldMk cId="0" sldId="275"/>
            <ac:spMk id="589" creationId="{00000000-0000-0000-0000-000000000000}"/>
          </ac:spMkLst>
        </pc:spChg>
        <pc:spChg chg="del">
          <ac:chgData name="Tài Thanh Hà" userId="bfafdd46ec60092d" providerId="LiveId" clId="{3321C75E-C56D-4488-BDE9-C38861E93932}" dt="2024-07-18T20:33:09.010" v="802" actId="478"/>
          <ac:spMkLst>
            <pc:docMk/>
            <pc:sldMk cId="0" sldId="275"/>
            <ac:spMk id="595" creationId="{00000000-0000-0000-0000-000000000000}"/>
          </ac:spMkLst>
        </pc:spChg>
        <pc:grpChg chg="del">
          <ac:chgData name="Tài Thanh Hà" userId="bfafdd46ec60092d" providerId="LiveId" clId="{3321C75E-C56D-4488-BDE9-C38861E93932}" dt="2024-07-18T20:33:07.059" v="800" actId="478"/>
          <ac:grpSpMkLst>
            <pc:docMk/>
            <pc:sldMk cId="0" sldId="275"/>
            <ac:grpSpMk id="596" creationId="{00000000-0000-0000-0000-000000000000}"/>
          </ac:grpSpMkLst>
        </pc:grpChg>
        <pc:picChg chg="del">
          <ac:chgData name="Tài Thanh Hà" userId="bfafdd46ec60092d" providerId="LiveId" clId="{3321C75E-C56D-4488-BDE9-C38861E93932}" dt="2024-07-18T20:33:07.781" v="801" actId="478"/>
          <ac:picMkLst>
            <pc:docMk/>
            <pc:sldMk cId="0" sldId="275"/>
            <ac:picMk id="599" creationId="{00000000-0000-0000-0000-000000000000}"/>
          </ac:picMkLst>
        </pc:picChg>
      </pc:sldChg>
      <pc:sldChg chg="addSp delSp modSp mod ord modTransition modNotes">
        <pc:chgData name="Tài Thanh Hà" userId="bfafdd46ec60092d" providerId="LiveId" clId="{3321C75E-C56D-4488-BDE9-C38861E93932}" dt="2024-07-18T21:59:45.244" v="1727"/>
        <pc:sldMkLst>
          <pc:docMk/>
          <pc:sldMk cId="0" sldId="276"/>
        </pc:sldMkLst>
        <pc:spChg chg="add del mod">
          <ac:chgData name="Tài Thanh Hà" userId="bfafdd46ec60092d" providerId="LiveId" clId="{3321C75E-C56D-4488-BDE9-C38861E93932}" dt="2024-07-18T20:37:04.206" v="919" actId="478"/>
          <ac:spMkLst>
            <pc:docMk/>
            <pc:sldMk cId="0" sldId="276"/>
            <ac:spMk id="3" creationId="{12E1B35F-EF97-6955-3091-191CCF862408}"/>
          </ac:spMkLst>
        </pc:spChg>
        <pc:spChg chg="add del mod">
          <ac:chgData name="Tài Thanh Hà" userId="bfafdd46ec60092d" providerId="LiveId" clId="{3321C75E-C56D-4488-BDE9-C38861E93932}" dt="2024-07-18T20:37:24.594" v="923" actId="478"/>
          <ac:spMkLst>
            <pc:docMk/>
            <pc:sldMk cId="0" sldId="276"/>
            <ac:spMk id="5" creationId="{1181FCDB-505A-2AEF-8644-95D5F7EB5839}"/>
          </ac:spMkLst>
        </pc:spChg>
        <pc:spChg chg="add mod">
          <ac:chgData name="Tài Thanh Hà" userId="bfafdd46ec60092d" providerId="LiveId" clId="{3321C75E-C56D-4488-BDE9-C38861E93932}" dt="2024-07-18T21:00:16.125" v="1117" actId="1076"/>
          <ac:spMkLst>
            <pc:docMk/>
            <pc:sldMk cId="0" sldId="276"/>
            <ac:spMk id="8" creationId="{C4AE8621-8ED8-DC20-AA21-D1659A2453BD}"/>
          </ac:spMkLst>
        </pc:spChg>
        <pc:spChg chg="add mod">
          <ac:chgData name="Tài Thanh Hà" userId="bfafdd46ec60092d" providerId="LiveId" clId="{3321C75E-C56D-4488-BDE9-C38861E93932}" dt="2024-07-18T21:12:25.553" v="1164" actId="1076"/>
          <ac:spMkLst>
            <pc:docMk/>
            <pc:sldMk cId="0" sldId="276"/>
            <ac:spMk id="9" creationId="{65656A3B-DB74-25BB-1FD0-E04126B714F8}"/>
          </ac:spMkLst>
        </pc:spChg>
        <pc:spChg chg="add del mod">
          <ac:chgData name="Tài Thanh Hà" userId="bfafdd46ec60092d" providerId="LiveId" clId="{3321C75E-C56D-4488-BDE9-C38861E93932}" dt="2024-07-18T21:14:57.232" v="1169" actId="478"/>
          <ac:spMkLst>
            <pc:docMk/>
            <pc:sldMk cId="0" sldId="276"/>
            <ac:spMk id="26" creationId="{26A380F1-5887-5C12-FD7D-C4239170D9A5}"/>
          </ac:spMkLst>
        </pc:spChg>
        <pc:spChg chg="add del mod">
          <ac:chgData name="Tài Thanh Hà" userId="bfafdd46ec60092d" providerId="LiveId" clId="{3321C75E-C56D-4488-BDE9-C38861E93932}" dt="2024-07-18T21:14:57.232" v="1169" actId="478"/>
          <ac:spMkLst>
            <pc:docMk/>
            <pc:sldMk cId="0" sldId="276"/>
            <ac:spMk id="607" creationId="{00000000-0000-0000-0000-000000000000}"/>
          </ac:spMkLst>
        </pc:spChg>
        <pc:spChg chg="del">
          <ac:chgData name="Tài Thanh Hà" userId="bfafdd46ec60092d" providerId="LiveId" clId="{3321C75E-C56D-4488-BDE9-C38861E93932}" dt="2024-07-18T20:37:00.383" v="918" actId="478"/>
          <ac:spMkLst>
            <pc:docMk/>
            <pc:sldMk cId="0" sldId="276"/>
            <ac:spMk id="608" creationId="{00000000-0000-0000-0000-000000000000}"/>
          </ac:spMkLst>
        </pc:spChg>
        <pc:spChg chg="del mod">
          <ac:chgData name="Tài Thanh Hà" userId="bfafdd46ec60092d" providerId="LiveId" clId="{3321C75E-C56D-4488-BDE9-C38861E93932}" dt="2024-07-18T20:36:58.208" v="917" actId="478"/>
          <ac:spMkLst>
            <pc:docMk/>
            <pc:sldMk cId="0" sldId="276"/>
            <ac:spMk id="609" creationId="{00000000-0000-0000-0000-000000000000}"/>
          </ac:spMkLst>
        </pc:spChg>
        <pc:spChg chg="del mod">
          <ac:chgData name="Tài Thanh Hà" userId="bfafdd46ec60092d" providerId="LiveId" clId="{3321C75E-C56D-4488-BDE9-C38861E93932}" dt="2024-07-18T20:37:22.390" v="922" actId="478"/>
          <ac:spMkLst>
            <pc:docMk/>
            <pc:sldMk cId="0" sldId="276"/>
            <ac:spMk id="610" creationId="{00000000-0000-0000-0000-000000000000}"/>
          </ac:spMkLst>
        </pc:spChg>
        <pc:spChg chg="mod">
          <ac:chgData name="Tài Thanh Hà" userId="bfafdd46ec60092d" providerId="LiveId" clId="{3321C75E-C56D-4488-BDE9-C38861E93932}" dt="2024-07-18T20:57:59.016" v="1108" actId="1076"/>
          <ac:spMkLst>
            <pc:docMk/>
            <pc:sldMk cId="0" sldId="276"/>
            <ac:spMk id="611" creationId="{00000000-0000-0000-0000-000000000000}"/>
          </ac:spMkLst>
        </pc:spChg>
        <pc:grpChg chg="add del mod">
          <ac:chgData name="Tài Thanh Hà" userId="bfafdd46ec60092d" providerId="LiveId" clId="{3321C75E-C56D-4488-BDE9-C38861E93932}" dt="2024-07-18T21:14:03.605" v="1165" actId="165"/>
          <ac:grpSpMkLst>
            <pc:docMk/>
            <pc:sldMk cId="0" sldId="276"/>
            <ac:grpSpMk id="16" creationId="{4E63A6F9-90C9-E36A-2550-9B9BA0C515FF}"/>
          </ac:grpSpMkLst>
        </pc:grpChg>
        <pc:grpChg chg="add mod">
          <ac:chgData name="Tài Thanh Hà" userId="bfafdd46ec60092d" providerId="LiveId" clId="{3321C75E-C56D-4488-BDE9-C38861E93932}" dt="2024-07-18T21:14:15.545" v="1166" actId="164"/>
          <ac:grpSpMkLst>
            <pc:docMk/>
            <pc:sldMk cId="0" sldId="276"/>
            <ac:grpSpMk id="23" creationId="{1D2F31ED-4D19-59AF-FE5C-3F2D9FFAC0EB}"/>
          </ac:grpSpMkLst>
        </pc:grpChg>
        <pc:grpChg chg="add mod">
          <ac:chgData name="Tài Thanh Hà" userId="bfafdd46ec60092d" providerId="LiveId" clId="{3321C75E-C56D-4488-BDE9-C38861E93932}" dt="2024-07-18T21:14:18.581" v="1167" actId="164"/>
          <ac:grpSpMkLst>
            <pc:docMk/>
            <pc:sldMk cId="0" sldId="276"/>
            <ac:grpSpMk id="24" creationId="{235404C9-6A1B-3C15-3F88-B1CDB301682C}"/>
          </ac:grpSpMkLst>
        </pc:grpChg>
        <pc:picChg chg="add del mod">
          <ac:chgData name="Tài Thanh Hà" userId="bfafdd46ec60092d" providerId="LiveId" clId="{3321C75E-C56D-4488-BDE9-C38861E93932}" dt="2024-07-18T20:53:41.104" v="1049" actId="478"/>
          <ac:picMkLst>
            <pc:docMk/>
            <pc:sldMk cId="0" sldId="276"/>
            <ac:picMk id="6" creationId="{6EA9C605-5C6A-E849-6E8E-EE9158819CC6}"/>
          </ac:picMkLst>
        </pc:picChg>
        <pc:picChg chg="add del mod">
          <ac:chgData name="Tài Thanh Hà" userId="bfafdd46ec60092d" providerId="LiveId" clId="{3321C75E-C56D-4488-BDE9-C38861E93932}" dt="2024-07-18T20:53:41.934" v="1050" actId="478"/>
          <ac:picMkLst>
            <pc:docMk/>
            <pc:sldMk cId="0" sldId="276"/>
            <ac:picMk id="7" creationId="{6638799C-2E32-DAE6-2165-2F4B5CBD59A1}"/>
          </ac:picMkLst>
        </pc:picChg>
        <pc:picChg chg="add mod topLvl modCrop">
          <ac:chgData name="Tài Thanh Hà" userId="bfafdd46ec60092d" providerId="LiveId" clId="{3321C75E-C56D-4488-BDE9-C38861E93932}" dt="2024-07-18T21:14:15.545" v="1166" actId="164"/>
          <ac:picMkLst>
            <pc:docMk/>
            <pc:sldMk cId="0" sldId="276"/>
            <ac:picMk id="11" creationId="{7E48F5EF-9D8A-082B-7241-076C6DA93632}"/>
          </ac:picMkLst>
        </pc:picChg>
        <pc:picChg chg="add mod topLvl modCrop">
          <ac:chgData name="Tài Thanh Hà" userId="bfafdd46ec60092d" providerId="LiveId" clId="{3321C75E-C56D-4488-BDE9-C38861E93932}" dt="2024-07-18T21:14:15.545" v="1166" actId="164"/>
          <ac:picMkLst>
            <pc:docMk/>
            <pc:sldMk cId="0" sldId="276"/>
            <ac:picMk id="13" creationId="{A562C3F2-028B-16F2-F7B8-79110CDA37C3}"/>
          </ac:picMkLst>
        </pc:picChg>
        <pc:picChg chg="add mod topLvl modCrop">
          <ac:chgData name="Tài Thanh Hà" userId="bfafdd46ec60092d" providerId="LiveId" clId="{3321C75E-C56D-4488-BDE9-C38861E93932}" dt="2024-07-18T21:14:15.545" v="1166" actId="164"/>
          <ac:picMkLst>
            <pc:docMk/>
            <pc:sldMk cId="0" sldId="276"/>
            <ac:picMk id="15" creationId="{556B3AF7-9C1F-2DEC-43E2-0F84A97D6EC5}"/>
          </ac:picMkLst>
        </pc:picChg>
        <pc:picChg chg="add mod">
          <ac:chgData name="Tài Thanh Hà" userId="bfafdd46ec60092d" providerId="LiveId" clId="{3321C75E-C56D-4488-BDE9-C38861E93932}" dt="2024-07-18T21:12:15.384" v="1163" actId="1076"/>
          <ac:picMkLst>
            <pc:docMk/>
            <pc:sldMk cId="0" sldId="276"/>
            <ac:picMk id="18" creationId="{60EAEBE4-BFB2-97C8-4444-568891442E6A}"/>
          </ac:picMkLst>
        </pc:picChg>
        <pc:picChg chg="add mod modCrop">
          <ac:chgData name="Tài Thanh Hà" userId="bfafdd46ec60092d" providerId="LiveId" clId="{3321C75E-C56D-4488-BDE9-C38861E93932}" dt="2024-07-18T21:14:18.581" v="1167" actId="164"/>
          <ac:picMkLst>
            <pc:docMk/>
            <pc:sldMk cId="0" sldId="276"/>
            <ac:picMk id="20" creationId="{9CF39D46-78F5-99A0-F2B1-C2ADBA1A960E}"/>
          </ac:picMkLst>
        </pc:picChg>
        <pc:picChg chg="add mod modCrop">
          <ac:chgData name="Tài Thanh Hà" userId="bfafdd46ec60092d" providerId="LiveId" clId="{3321C75E-C56D-4488-BDE9-C38861E93932}" dt="2024-07-18T21:14:18.581" v="1167" actId="164"/>
          <ac:picMkLst>
            <pc:docMk/>
            <pc:sldMk cId="0" sldId="276"/>
            <ac:picMk id="22" creationId="{F46B5F62-BFF1-9F55-0152-C724BBFCC0CB}"/>
          </ac:picMkLst>
        </pc:picChg>
        <pc:picChg chg="del">
          <ac:chgData name="Tài Thanh Hà" userId="bfafdd46ec60092d" providerId="LiveId" clId="{3321C75E-C56D-4488-BDE9-C38861E93932}" dt="2024-07-18T20:38:09.872" v="966" actId="478"/>
          <ac:picMkLst>
            <pc:docMk/>
            <pc:sldMk cId="0" sldId="276"/>
            <ac:picMk id="605" creationId="{00000000-0000-0000-0000-000000000000}"/>
          </ac:picMkLst>
        </pc:picChg>
        <pc:picChg chg="del mod">
          <ac:chgData name="Tài Thanh Hà" userId="bfafdd46ec60092d" providerId="LiveId" clId="{3321C75E-C56D-4488-BDE9-C38861E93932}" dt="2024-07-18T20:53:40.436" v="1048" actId="478"/>
          <ac:picMkLst>
            <pc:docMk/>
            <pc:sldMk cId="0" sldId="276"/>
            <ac:picMk id="606" creationId="{00000000-0000-0000-0000-000000000000}"/>
          </ac:picMkLst>
        </pc:picChg>
        <pc:picChg chg="del mod">
          <ac:chgData name="Tài Thanh Hà" userId="bfafdd46ec60092d" providerId="LiveId" clId="{3321C75E-C56D-4488-BDE9-C38861E93932}" dt="2024-07-18T20:54:02.172" v="1053" actId="478"/>
          <ac:picMkLst>
            <pc:docMk/>
            <pc:sldMk cId="0" sldId="276"/>
            <ac:picMk id="612" creationId="{00000000-0000-0000-0000-000000000000}"/>
          </ac:picMkLst>
        </pc:picChg>
      </pc:sldChg>
      <pc:sldChg chg="addSp delSp modSp mod ord modTransition">
        <pc:chgData name="Tài Thanh Hà" userId="bfafdd46ec60092d" providerId="LiveId" clId="{3321C75E-C56D-4488-BDE9-C38861E93932}" dt="2024-07-19T06:30:54.060" v="2986" actId="14734"/>
        <pc:sldMkLst>
          <pc:docMk/>
          <pc:sldMk cId="0" sldId="277"/>
        </pc:sldMkLst>
        <pc:spChg chg="add del mod">
          <ac:chgData name="Tài Thanh Hà" userId="bfafdd46ec60092d" providerId="LiveId" clId="{3321C75E-C56D-4488-BDE9-C38861E93932}" dt="2024-07-19T06:29:43.434" v="2942" actId="478"/>
          <ac:spMkLst>
            <pc:docMk/>
            <pc:sldMk cId="0" sldId="277"/>
            <ac:spMk id="3" creationId="{AC8CE867-D2A6-6BE0-2278-40143B933D90}"/>
          </ac:spMkLst>
        </pc:spChg>
        <pc:spChg chg="add del mod">
          <ac:chgData name="Tài Thanh Hà" userId="bfafdd46ec60092d" providerId="LiveId" clId="{3321C75E-C56D-4488-BDE9-C38861E93932}" dt="2024-07-18T22:38:58.401" v="2135" actId="478"/>
          <ac:spMkLst>
            <pc:docMk/>
            <pc:sldMk cId="0" sldId="277"/>
            <ac:spMk id="3" creationId="{B0F6DD85-4B96-92E9-3938-33DDEB09BF69}"/>
          </ac:spMkLst>
        </pc:spChg>
        <pc:spChg chg="add del mod">
          <ac:chgData name="Tài Thanh Hà" userId="bfafdd46ec60092d" providerId="LiveId" clId="{3321C75E-C56D-4488-BDE9-C38861E93932}" dt="2024-07-19T06:29:38.890" v="2941" actId="478"/>
          <ac:spMkLst>
            <pc:docMk/>
            <pc:sldMk cId="0" sldId="277"/>
            <ac:spMk id="4" creationId="{3519443B-112A-ED58-F3C3-B90D0E490ADB}"/>
          </ac:spMkLst>
        </pc:spChg>
        <pc:spChg chg="del">
          <ac:chgData name="Tài Thanh Hà" userId="bfafdd46ec60092d" providerId="LiveId" clId="{3321C75E-C56D-4488-BDE9-C38861E93932}" dt="2024-07-18T22:38:56.090" v="2134" actId="478"/>
          <ac:spMkLst>
            <pc:docMk/>
            <pc:sldMk cId="0" sldId="277"/>
            <ac:spMk id="617" creationId="{00000000-0000-0000-0000-000000000000}"/>
          </ac:spMkLst>
        </pc:spChg>
        <pc:graphicFrameChg chg="mod modGraphic">
          <ac:chgData name="Tài Thanh Hà" userId="bfafdd46ec60092d" providerId="LiveId" clId="{3321C75E-C56D-4488-BDE9-C38861E93932}" dt="2024-07-19T06:30:54.060" v="2986" actId="14734"/>
          <ac:graphicFrameMkLst>
            <pc:docMk/>
            <pc:sldMk cId="0" sldId="277"/>
            <ac:graphicFrameMk id="618" creationId="{00000000-0000-0000-0000-000000000000}"/>
          </ac:graphicFrameMkLst>
        </pc:graphicFrameChg>
      </pc:sldChg>
      <pc:sldChg chg="del modTransition">
        <pc:chgData name="Tài Thanh Hà" userId="bfafdd46ec60092d" providerId="LiveId" clId="{3321C75E-C56D-4488-BDE9-C38861E93932}" dt="2024-07-18T22:53:25.369" v="2832" actId="47"/>
        <pc:sldMkLst>
          <pc:docMk/>
          <pc:sldMk cId="0" sldId="278"/>
        </pc:sldMkLst>
      </pc:sldChg>
      <pc:sldChg chg="del modTransition">
        <pc:chgData name="Tài Thanh Hà" userId="bfafdd46ec60092d" providerId="LiveId" clId="{3321C75E-C56D-4488-BDE9-C38861E93932}" dt="2024-07-18T22:53:25.369" v="2832" actId="47"/>
        <pc:sldMkLst>
          <pc:docMk/>
          <pc:sldMk cId="0" sldId="279"/>
        </pc:sldMkLst>
      </pc:sldChg>
      <pc:sldChg chg="del modTransition">
        <pc:chgData name="Tài Thanh Hà" userId="bfafdd46ec60092d" providerId="LiveId" clId="{3321C75E-C56D-4488-BDE9-C38861E93932}" dt="2024-07-18T22:53:25.369" v="2832" actId="47"/>
        <pc:sldMkLst>
          <pc:docMk/>
          <pc:sldMk cId="0" sldId="280"/>
        </pc:sldMkLst>
      </pc:sldChg>
      <pc:sldChg chg="del modTransition">
        <pc:chgData name="Tài Thanh Hà" userId="bfafdd46ec60092d" providerId="LiveId" clId="{3321C75E-C56D-4488-BDE9-C38861E93932}" dt="2024-07-18T22:53:25.369" v="2832" actId="47"/>
        <pc:sldMkLst>
          <pc:docMk/>
          <pc:sldMk cId="0" sldId="281"/>
        </pc:sldMkLst>
      </pc:sldChg>
      <pc:sldChg chg="del modTransition">
        <pc:chgData name="Tài Thanh Hà" userId="bfafdd46ec60092d" providerId="LiveId" clId="{3321C75E-C56D-4488-BDE9-C38861E93932}" dt="2024-07-18T22:53:25.369" v="2832" actId="47"/>
        <pc:sldMkLst>
          <pc:docMk/>
          <pc:sldMk cId="0" sldId="282"/>
        </pc:sldMkLst>
      </pc:sldChg>
      <pc:sldChg chg="del modTransition">
        <pc:chgData name="Tài Thanh Hà" userId="bfafdd46ec60092d" providerId="LiveId" clId="{3321C75E-C56D-4488-BDE9-C38861E93932}" dt="2024-07-18T22:53:25.369" v="2832" actId="47"/>
        <pc:sldMkLst>
          <pc:docMk/>
          <pc:sldMk cId="0" sldId="283"/>
        </pc:sldMkLst>
      </pc:sldChg>
      <pc:sldChg chg="del modTransition">
        <pc:chgData name="Tài Thanh Hà" userId="bfafdd46ec60092d" providerId="LiveId" clId="{3321C75E-C56D-4488-BDE9-C38861E93932}" dt="2024-07-18T22:53:25.369" v="2832" actId="47"/>
        <pc:sldMkLst>
          <pc:docMk/>
          <pc:sldMk cId="0" sldId="284"/>
        </pc:sldMkLst>
      </pc:sldChg>
      <pc:sldChg chg="del modTransition">
        <pc:chgData name="Tài Thanh Hà" userId="bfafdd46ec60092d" providerId="LiveId" clId="{3321C75E-C56D-4488-BDE9-C38861E93932}" dt="2024-07-18T22:53:25.369" v="2832" actId="47"/>
        <pc:sldMkLst>
          <pc:docMk/>
          <pc:sldMk cId="0" sldId="285"/>
        </pc:sldMkLst>
      </pc:sldChg>
      <pc:sldChg chg="del modTransition">
        <pc:chgData name="Tài Thanh Hà" userId="bfafdd46ec60092d" providerId="LiveId" clId="{3321C75E-C56D-4488-BDE9-C38861E93932}" dt="2024-07-18T22:53:25.369" v="2832" actId="47"/>
        <pc:sldMkLst>
          <pc:docMk/>
          <pc:sldMk cId="0" sldId="286"/>
        </pc:sldMkLst>
      </pc:sldChg>
      <pc:sldChg chg="del modTransition">
        <pc:chgData name="Tài Thanh Hà" userId="bfafdd46ec60092d" providerId="LiveId" clId="{3321C75E-C56D-4488-BDE9-C38861E93932}" dt="2024-07-18T22:53:25.369" v="2832" actId="47"/>
        <pc:sldMkLst>
          <pc:docMk/>
          <pc:sldMk cId="0" sldId="287"/>
        </pc:sldMkLst>
      </pc:sldChg>
      <pc:sldChg chg="del modTransition">
        <pc:chgData name="Tài Thanh Hà" userId="bfafdd46ec60092d" providerId="LiveId" clId="{3321C75E-C56D-4488-BDE9-C38861E93932}" dt="2024-07-18T22:53:25.369" v="2832" actId="47"/>
        <pc:sldMkLst>
          <pc:docMk/>
          <pc:sldMk cId="0" sldId="288"/>
        </pc:sldMkLst>
      </pc:sldChg>
      <pc:sldChg chg="del modTransition">
        <pc:chgData name="Tài Thanh Hà" userId="bfafdd46ec60092d" providerId="LiveId" clId="{3321C75E-C56D-4488-BDE9-C38861E93932}" dt="2024-07-18T22:53:25.369" v="2832" actId="47"/>
        <pc:sldMkLst>
          <pc:docMk/>
          <pc:sldMk cId="0" sldId="289"/>
        </pc:sldMkLst>
      </pc:sldChg>
      <pc:sldChg chg="del modTransition">
        <pc:chgData name="Tài Thanh Hà" userId="bfafdd46ec60092d" providerId="LiveId" clId="{3321C75E-C56D-4488-BDE9-C38861E93932}" dt="2024-07-18T22:53:25.369" v="2832" actId="47"/>
        <pc:sldMkLst>
          <pc:docMk/>
          <pc:sldMk cId="0" sldId="290"/>
        </pc:sldMkLst>
      </pc:sldChg>
      <pc:sldChg chg="del modTransition">
        <pc:chgData name="Tài Thanh Hà" userId="bfafdd46ec60092d" providerId="LiveId" clId="{3321C75E-C56D-4488-BDE9-C38861E93932}" dt="2024-07-18T22:53:25.369" v="2832" actId="47"/>
        <pc:sldMkLst>
          <pc:docMk/>
          <pc:sldMk cId="0" sldId="291"/>
        </pc:sldMkLst>
      </pc:sldChg>
      <pc:sldChg chg="del modTransition">
        <pc:chgData name="Tài Thanh Hà" userId="bfafdd46ec60092d" providerId="LiveId" clId="{3321C75E-C56D-4488-BDE9-C38861E93932}" dt="2024-07-18T22:53:25.369" v="2832" actId="47"/>
        <pc:sldMkLst>
          <pc:docMk/>
          <pc:sldMk cId="0" sldId="292"/>
        </pc:sldMkLst>
      </pc:sldChg>
      <pc:sldChg chg="del modTransition">
        <pc:chgData name="Tài Thanh Hà" userId="bfafdd46ec60092d" providerId="LiveId" clId="{3321C75E-C56D-4488-BDE9-C38861E93932}" dt="2024-07-18T22:53:25.369" v="2832" actId="47"/>
        <pc:sldMkLst>
          <pc:docMk/>
          <pc:sldMk cId="0" sldId="293"/>
        </pc:sldMkLst>
      </pc:sldChg>
      <pc:sldChg chg="del modTransition">
        <pc:chgData name="Tài Thanh Hà" userId="bfafdd46ec60092d" providerId="LiveId" clId="{3321C75E-C56D-4488-BDE9-C38861E93932}" dt="2024-07-18T22:53:25.369" v="2832" actId="47"/>
        <pc:sldMkLst>
          <pc:docMk/>
          <pc:sldMk cId="0" sldId="294"/>
        </pc:sldMkLst>
      </pc:sldChg>
      <pc:sldChg chg="del modTransition">
        <pc:chgData name="Tài Thanh Hà" userId="bfafdd46ec60092d" providerId="LiveId" clId="{3321C75E-C56D-4488-BDE9-C38861E93932}" dt="2024-07-18T22:53:25.369" v="2832" actId="47"/>
        <pc:sldMkLst>
          <pc:docMk/>
          <pc:sldMk cId="0" sldId="295"/>
        </pc:sldMkLst>
      </pc:sldChg>
      <pc:sldChg chg="del modTransition">
        <pc:chgData name="Tài Thanh Hà" userId="bfafdd46ec60092d" providerId="LiveId" clId="{3321C75E-C56D-4488-BDE9-C38861E93932}" dt="2024-07-18T22:53:25.369" v="2832" actId="47"/>
        <pc:sldMkLst>
          <pc:docMk/>
          <pc:sldMk cId="0" sldId="296"/>
        </pc:sldMkLst>
      </pc:sldChg>
      <pc:sldChg chg="del modTransition">
        <pc:chgData name="Tài Thanh Hà" userId="bfafdd46ec60092d" providerId="LiveId" clId="{3321C75E-C56D-4488-BDE9-C38861E93932}" dt="2024-07-18T22:53:25.369" v="2832" actId="47"/>
        <pc:sldMkLst>
          <pc:docMk/>
          <pc:sldMk cId="0" sldId="297"/>
        </pc:sldMkLst>
      </pc:sldChg>
      <pc:sldChg chg="del modTransition">
        <pc:chgData name="Tài Thanh Hà" userId="bfafdd46ec60092d" providerId="LiveId" clId="{3321C75E-C56D-4488-BDE9-C38861E93932}" dt="2024-07-18T22:53:25.369" v="2832" actId="47"/>
        <pc:sldMkLst>
          <pc:docMk/>
          <pc:sldMk cId="0" sldId="298"/>
        </pc:sldMkLst>
      </pc:sldChg>
      <pc:sldChg chg="del modTransition">
        <pc:chgData name="Tài Thanh Hà" userId="bfafdd46ec60092d" providerId="LiveId" clId="{3321C75E-C56D-4488-BDE9-C38861E93932}" dt="2024-07-18T22:53:25.369" v="2832" actId="47"/>
        <pc:sldMkLst>
          <pc:docMk/>
          <pc:sldMk cId="0" sldId="299"/>
        </pc:sldMkLst>
      </pc:sldChg>
      <pc:sldChg chg="del modTransition">
        <pc:chgData name="Tài Thanh Hà" userId="bfafdd46ec60092d" providerId="LiveId" clId="{3321C75E-C56D-4488-BDE9-C38861E93932}" dt="2024-07-18T22:53:25.369" v="2832" actId="47"/>
        <pc:sldMkLst>
          <pc:docMk/>
          <pc:sldMk cId="0" sldId="300"/>
        </pc:sldMkLst>
      </pc:sldChg>
      <pc:sldChg chg="del modTransition">
        <pc:chgData name="Tài Thanh Hà" userId="bfafdd46ec60092d" providerId="LiveId" clId="{3321C75E-C56D-4488-BDE9-C38861E93932}" dt="2024-07-18T22:53:25.369" v="2832" actId="47"/>
        <pc:sldMkLst>
          <pc:docMk/>
          <pc:sldMk cId="0" sldId="301"/>
        </pc:sldMkLst>
      </pc:sldChg>
      <pc:sldChg chg="modSp mod ord modTransition">
        <pc:chgData name="Tài Thanh Hà" userId="bfafdd46ec60092d" providerId="LiveId" clId="{3321C75E-C56D-4488-BDE9-C38861E93932}" dt="2024-07-18T22:18:18.511" v="1921" actId="14100"/>
        <pc:sldMkLst>
          <pc:docMk/>
          <pc:sldMk cId="3024398044" sldId="302"/>
        </pc:sldMkLst>
        <pc:spChg chg="mod">
          <ac:chgData name="Tài Thanh Hà" userId="bfafdd46ec60092d" providerId="LiveId" clId="{3321C75E-C56D-4488-BDE9-C38861E93932}" dt="2024-07-18T22:18:18.511" v="1921" actId="14100"/>
          <ac:spMkLst>
            <pc:docMk/>
            <pc:sldMk cId="3024398044" sldId="302"/>
            <ac:spMk id="329" creationId="{00000000-0000-0000-0000-000000000000}"/>
          </ac:spMkLst>
        </pc:spChg>
        <pc:spChg chg="mod">
          <ac:chgData name="Tài Thanh Hà" userId="bfafdd46ec60092d" providerId="LiveId" clId="{3321C75E-C56D-4488-BDE9-C38861E93932}" dt="2024-07-18T20:35:00.299" v="865" actId="20577"/>
          <ac:spMkLst>
            <pc:docMk/>
            <pc:sldMk cId="3024398044" sldId="302"/>
            <ac:spMk id="330" creationId="{00000000-0000-0000-0000-000000000000}"/>
          </ac:spMkLst>
        </pc:spChg>
        <pc:spChg chg="mod">
          <ac:chgData name="Tài Thanh Hà" userId="bfafdd46ec60092d" providerId="LiveId" clId="{3321C75E-C56D-4488-BDE9-C38861E93932}" dt="2024-07-18T20:35:03.852" v="871"/>
          <ac:spMkLst>
            <pc:docMk/>
            <pc:sldMk cId="3024398044" sldId="302"/>
            <ac:spMk id="331" creationId="{00000000-0000-0000-0000-000000000000}"/>
          </ac:spMkLst>
        </pc:spChg>
      </pc:sldChg>
      <pc:sldChg chg="addSp delSp modSp add mod modTransition">
        <pc:chgData name="Tài Thanh Hà" userId="bfafdd46ec60092d" providerId="LiveId" clId="{3321C75E-C56D-4488-BDE9-C38861E93932}" dt="2024-07-18T21:59:45.244" v="1727"/>
        <pc:sldMkLst>
          <pc:docMk/>
          <pc:sldMk cId="1539584284" sldId="303"/>
        </pc:sldMkLst>
        <pc:spChg chg="add del mod">
          <ac:chgData name="Tài Thanh Hà" userId="bfafdd46ec60092d" providerId="LiveId" clId="{3321C75E-C56D-4488-BDE9-C38861E93932}" dt="2024-07-18T21:15:11.003" v="1172" actId="478"/>
          <ac:spMkLst>
            <pc:docMk/>
            <pc:sldMk cId="1539584284" sldId="303"/>
            <ac:spMk id="3" creationId="{96A83706-52EA-F9AB-E9EF-0D9F85968ADA}"/>
          </ac:spMkLst>
        </pc:spChg>
        <pc:spChg chg="add del mod">
          <ac:chgData name="Tài Thanh Hà" userId="bfafdd46ec60092d" providerId="LiveId" clId="{3321C75E-C56D-4488-BDE9-C38861E93932}" dt="2024-07-18T21:15:17.223" v="1174" actId="478"/>
          <ac:spMkLst>
            <pc:docMk/>
            <pc:sldMk cId="1539584284" sldId="303"/>
            <ac:spMk id="5" creationId="{987642B0-ABD1-711A-F95E-7CF81BA733B1}"/>
          </ac:spMkLst>
        </pc:spChg>
        <pc:spChg chg="del">
          <ac:chgData name="Tài Thanh Hà" userId="bfafdd46ec60092d" providerId="LiveId" clId="{3321C75E-C56D-4488-BDE9-C38861E93932}" dt="2024-07-18T21:15:19.034" v="1175" actId="478"/>
          <ac:spMkLst>
            <pc:docMk/>
            <pc:sldMk cId="1539584284" sldId="303"/>
            <ac:spMk id="8" creationId="{C4AE8621-8ED8-DC20-AA21-D1659A2453BD}"/>
          </ac:spMkLst>
        </pc:spChg>
        <pc:spChg chg="del">
          <ac:chgData name="Tài Thanh Hà" userId="bfafdd46ec60092d" providerId="LiveId" clId="{3321C75E-C56D-4488-BDE9-C38861E93932}" dt="2024-07-18T21:15:21.251" v="1176" actId="478"/>
          <ac:spMkLst>
            <pc:docMk/>
            <pc:sldMk cId="1539584284" sldId="303"/>
            <ac:spMk id="9" creationId="{65656A3B-DB74-25BB-1FD0-E04126B714F8}"/>
          </ac:spMkLst>
        </pc:spChg>
        <pc:spChg chg="del">
          <ac:chgData name="Tài Thanh Hà" userId="bfafdd46ec60092d" providerId="LiveId" clId="{3321C75E-C56D-4488-BDE9-C38861E93932}" dt="2024-07-18T21:15:05.884" v="1171" actId="478"/>
          <ac:spMkLst>
            <pc:docMk/>
            <pc:sldMk cId="1539584284" sldId="303"/>
            <ac:spMk id="607" creationId="{00000000-0000-0000-0000-000000000000}"/>
          </ac:spMkLst>
        </pc:spChg>
        <pc:spChg chg="del">
          <ac:chgData name="Tài Thanh Hà" userId="bfafdd46ec60092d" providerId="LiveId" clId="{3321C75E-C56D-4488-BDE9-C38861E93932}" dt="2024-07-18T21:15:15.119" v="1173" actId="478"/>
          <ac:spMkLst>
            <pc:docMk/>
            <pc:sldMk cId="1539584284" sldId="303"/>
            <ac:spMk id="611" creationId="{00000000-0000-0000-0000-000000000000}"/>
          </ac:spMkLst>
        </pc:spChg>
        <pc:grpChg chg="mod">
          <ac:chgData name="Tài Thanh Hà" userId="bfafdd46ec60092d" providerId="LiveId" clId="{3321C75E-C56D-4488-BDE9-C38861E93932}" dt="2024-07-18T21:17:24.552" v="1190" actId="14100"/>
          <ac:grpSpMkLst>
            <pc:docMk/>
            <pc:sldMk cId="1539584284" sldId="303"/>
            <ac:grpSpMk id="23" creationId="{1D2F31ED-4D19-59AF-FE5C-3F2D9FFAC0EB}"/>
          </ac:grpSpMkLst>
        </pc:grpChg>
        <pc:grpChg chg="mod">
          <ac:chgData name="Tài Thanh Hà" userId="bfafdd46ec60092d" providerId="LiveId" clId="{3321C75E-C56D-4488-BDE9-C38861E93932}" dt="2024-07-18T21:17:49.686" v="1194" actId="1076"/>
          <ac:grpSpMkLst>
            <pc:docMk/>
            <pc:sldMk cId="1539584284" sldId="303"/>
            <ac:grpSpMk id="24" creationId="{235404C9-6A1B-3C15-3F88-B1CDB301682C}"/>
          </ac:grpSpMkLst>
        </pc:grpChg>
        <pc:picChg chg="mod">
          <ac:chgData name="Tài Thanh Hà" userId="bfafdd46ec60092d" providerId="LiveId" clId="{3321C75E-C56D-4488-BDE9-C38861E93932}" dt="2024-07-18T21:17:53.465" v="1195" actId="1076"/>
          <ac:picMkLst>
            <pc:docMk/>
            <pc:sldMk cId="1539584284" sldId="303"/>
            <ac:picMk id="18" creationId="{60EAEBE4-BFB2-97C8-4444-568891442E6A}"/>
          </ac:picMkLst>
        </pc:picChg>
      </pc:sldChg>
      <pc:sldChg chg="modSp add del mod">
        <pc:chgData name="Tài Thanh Hà" userId="bfafdd46ec60092d" providerId="LiveId" clId="{3321C75E-C56D-4488-BDE9-C38861E93932}" dt="2024-07-18T21:17:17.425" v="1189" actId="2696"/>
        <pc:sldMkLst>
          <pc:docMk/>
          <pc:sldMk cId="448773050" sldId="304"/>
        </pc:sldMkLst>
        <pc:grpChg chg="mod">
          <ac:chgData name="Tài Thanh Hà" userId="bfafdd46ec60092d" providerId="LiveId" clId="{3321C75E-C56D-4488-BDE9-C38861E93932}" dt="2024-07-18T21:17:14.296" v="1188" actId="1076"/>
          <ac:grpSpMkLst>
            <pc:docMk/>
            <pc:sldMk cId="448773050" sldId="304"/>
            <ac:grpSpMk id="23" creationId="{1D2F31ED-4D19-59AF-FE5C-3F2D9FFAC0EB}"/>
          </ac:grpSpMkLst>
        </pc:grpChg>
        <pc:grpChg chg="mod">
          <ac:chgData name="Tài Thanh Hà" userId="bfafdd46ec60092d" providerId="LiveId" clId="{3321C75E-C56D-4488-BDE9-C38861E93932}" dt="2024-07-18T21:17:01.735" v="1186" actId="1076"/>
          <ac:grpSpMkLst>
            <pc:docMk/>
            <pc:sldMk cId="448773050" sldId="304"/>
            <ac:grpSpMk id="24" creationId="{235404C9-6A1B-3C15-3F88-B1CDB301682C}"/>
          </ac:grpSpMkLst>
        </pc:grpChg>
        <pc:picChg chg="mod">
          <ac:chgData name="Tài Thanh Hà" userId="bfafdd46ec60092d" providerId="LiveId" clId="{3321C75E-C56D-4488-BDE9-C38861E93932}" dt="2024-07-18T21:17:03.678" v="1187" actId="1076"/>
          <ac:picMkLst>
            <pc:docMk/>
            <pc:sldMk cId="448773050" sldId="304"/>
            <ac:picMk id="18" creationId="{60EAEBE4-BFB2-97C8-4444-568891442E6A}"/>
          </ac:picMkLst>
        </pc:picChg>
      </pc:sldChg>
      <pc:sldChg chg="addSp delSp modSp add del mod modTransition">
        <pc:chgData name="Tài Thanh Hà" userId="bfafdd46ec60092d" providerId="LiveId" clId="{3321C75E-C56D-4488-BDE9-C38861E93932}" dt="2024-07-18T21:55:02.100" v="1699" actId="2696"/>
        <pc:sldMkLst>
          <pc:docMk/>
          <pc:sldMk cId="702028075" sldId="304"/>
        </pc:sldMkLst>
        <pc:spChg chg="mod">
          <ac:chgData name="Tài Thanh Hà" userId="bfafdd46ec60092d" providerId="LiveId" clId="{3321C75E-C56D-4488-BDE9-C38861E93932}" dt="2024-07-18T21:47:20.546" v="1669"/>
          <ac:spMkLst>
            <pc:docMk/>
            <pc:sldMk cId="702028075" sldId="304"/>
            <ac:spMk id="17" creationId="{160A8401-7B19-BFE4-FAC2-33A20E8AB1DA}"/>
          </ac:spMkLst>
        </pc:spChg>
        <pc:spChg chg="mod">
          <ac:chgData name="Tài Thanh Hà" userId="bfafdd46ec60092d" providerId="LiveId" clId="{3321C75E-C56D-4488-BDE9-C38861E93932}" dt="2024-07-18T21:47:20.546" v="1669"/>
          <ac:spMkLst>
            <pc:docMk/>
            <pc:sldMk cId="702028075" sldId="304"/>
            <ac:spMk id="21" creationId="{6DDB3306-A8BA-CDAA-6F59-18939D209BCA}"/>
          </ac:spMkLst>
        </pc:spChg>
        <pc:spChg chg="mod">
          <ac:chgData name="Tài Thanh Hà" userId="bfafdd46ec60092d" providerId="LiveId" clId="{3321C75E-C56D-4488-BDE9-C38861E93932}" dt="2024-07-18T21:47:20.546" v="1669"/>
          <ac:spMkLst>
            <pc:docMk/>
            <pc:sldMk cId="702028075" sldId="304"/>
            <ac:spMk id="26" creationId="{C9DACF34-7862-FB5D-9C34-81660A50CBFE}"/>
          </ac:spMkLst>
        </pc:spChg>
        <pc:spChg chg="mod">
          <ac:chgData name="Tài Thanh Hà" userId="bfafdd46ec60092d" providerId="LiveId" clId="{3321C75E-C56D-4488-BDE9-C38861E93932}" dt="2024-07-18T21:47:20.546" v="1669"/>
          <ac:spMkLst>
            <pc:docMk/>
            <pc:sldMk cId="702028075" sldId="304"/>
            <ac:spMk id="28" creationId="{9F3178DC-5839-0B1A-9479-DBB8CB3580E0}"/>
          </ac:spMkLst>
        </pc:spChg>
        <pc:spChg chg="mod">
          <ac:chgData name="Tài Thanh Hà" userId="bfafdd46ec60092d" providerId="LiveId" clId="{3321C75E-C56D-4488-BDE9-C38861E93932}" dt="2024-07-18T21:47:20.546" v="1669"/>
          <ac:spMkLst>
            <pc:docMk/>
            <pc:sldMk cId="702028075" sldId="304"/>
            <ac:spMk id="30" creationId="{9DE9A536-51EE-F8F0-4097-A59ADEA74ED9}"/>
          </ac:spMkLst>
        </pc:spChg>
        <pc:spChg chg="mod">
          <ac:chgData name="Tài Thanh Hà" userId="bfafdd46ec60092d" providerId="LiveId" clId="{3321C75E-C56D-4488-BDE9-C38861E93932}" dt="2024-07-18T21:47:20.546" v="1669"/>
          <ac:spMkLst>
            <pc:docMk/>
            <pc:sldMk cId="702028075" sldId="304"/>
            <ac:spMk id="32" creationId="{B0F248F2-CBDC-CFA4-729E-F1C08B6C4D88}"/>
          </ac:spMkLst>
        </pc:spChg>
        <pc:spChg chg="mod">
          <ac:chgData name="Tài Thanh Hà" userId="bfafdd46ec60092d" providerId="LiveId" clId="{3321C75E-C56D-4488-BDE9-C38861E93932}" dt="2024-07-18T21:47:20.546" v="1669"/>
          <ac:spMkLst>
            <pc:docMk/>
            <pc:sldMk cId="702028075" sldId="304"/>
            <ac:spMk id="34" creationId="{788529F1-58E7-75B4-3DE6-551E9F9738C0}"/>
          </ac:spMkLst>
        </pc:spChg>
        <pc:spChg chg="mod">
          <ac:chgData name="Tài Thanh Hà" userId="bfafdd46ec60092d" providerId="LiveId" clId="{3321C75E-C56D-4488-BDE9-C38861E93932}" dt="2024-07-18T21:47:20.546" v="1669"/>
          <ac:spMkLst>
            <pc:docMk/>
            <pc:sldMk cId="702028075" sldId="304"/>
            <ac:spMk id="36" creationId="{88411F70-ABB9-FC7A-AF92-76256026D265}"/>
          </ac:spMkLst>
        </pc:spChg>
        <pc:spChg chg="mod">
          <ac:chgData name="Tài Thanh Hà" userId="bfafdd46ec60092d" providerId="LiveId" clId="{3321C75E-C56D-4488-BDE9-C38861E93932}" dt="2024-07-18T21:47:20.546" v="1669"/>
          <ac:spMkLst>
            <pc:docMk/>
            <pc:sldMk cId="702028075" sldId="304"/>
            <ac:spMk id="38" creationId="{47A8A720-A421-B506-C0A2-4F8C7D48EB04}"/>
          </ac:spMkLst>
        </pc:spChg>
        <pc:spChg chg="mod">
          <ac:chgData name="Tài Thanh Hà" userId="bfafdd46ec60092d" providerId="LiveId" clId="{3321C75E-C56D-4488-BDE9-C38861E93932}" dt="2024-07-18T21:47:20.546" v="1669"/>
          <ac:spMkLst>
            <pc:docMk/>
            <pc:sldMk cId="702028075" sldId="304"/>
            <ac:spMk id="40" creationId="{61D10AD1-DBBD-05F1-4990-E249B0A91236}"/>
          </ac:spMkLst>
        </pc:spChg>
        <pc:spChg chg="mod">
          <ac:chgData name="Tài Thanh Hà" userId="bfafdd46ec60092d" providerId="LiveId" clId="{3321C75E-C56D-4488-BDE9-C38861E93932}" dt="2024-07-18T21:47:20.546" v="1669"/>
          <ac:spMkLst>
            <pc:docMk/>
            <pc:sldMk cId="702028075" sldId="304"/>
            <ac:spMk id="42" creationId="{00F99DBA-D765-5469-1D0C-BF02B7B1426B}"/>
          </ac:spMkLst>
        </pc:spChg>
        <pc:spChg chg="add mod">
          <ac:chgData name="Tài Thanh Hà" userId="bfafdd46ec60092d" providerId="LiveId" clId="{3321C75E-C56D-4488-BDE9-C38861E93932}" dt="2024-07-18T21:54:21.287" v="1695" actId="1076"/>
          <ac:spMkLst>
            <pc:docMk/>
            <pc:sldMk cId="702028075" sldId="304"/>
            <ac:spMk id="54" creationId="{CA0AAD2A-E9D0-3FC4-4396-5B0DA8F42570}"/>
          </ac:spMkLst>
        </pc:spChg>
        <pc:spChg chg="add mod">
          <ac:chgData name="Tài Thanh Hà" userId="bfafdd46ec60092d" providerId="LiveId" clId="{3321C75E-C56D-4488-BDE9-C38861E93932}" dt="2024-07-18T21:54:21.287" v="1695" actId="1076"/>
          <ac:spMkLst>
            <pc:docMk/>
            <pc:sldMk cId="702028075" sldId="304"/>
            <ac:spMk id="56" creationId="{CF7305CF-B8F4-7AB0-909D-EC02913589F4}"/>
          </ac:spMkLst>
        </pc:spChg>
        <pc:spChg chg="add mod">
          <ac:chgData name="Tài Thanh Hà" userId="bfafdd46ec60092d" providerId="LiveId" clId="{3321C75E-C56D-4488-BDE9-C38861E93932}" dt="2024-07-18T21:54:21.287" v="1695" actId="1076"/>
          <ac:spMkLst>
            <pc:docMk/>
            <pc:sldMk cId="702028075" sldId="304"/>
            <ac:spMk id="58" creationId="{1E705297-2DBA-00F6-459B-7254A4344B01}"/>
          </ac:spMkLst>
        </pc:spChg>
        <pc:spChg chg="add mod">
          <ac:chgData name="Tài Thanh Hà" userId="bfafdd46ec60092d" providerId="LiveId" clId="{3321C75E-C56D-4488-BDE9-C38861E93932}" dt="2024-07-18T21:54:21.287" v="1695" actId="1076"/>
          <ac:spMkLst>
            <pc:docMk/>
            <pc:sldMk cId="702028075" sldId="304"/>
            <ac:spMk id="60" creationId="{FD272DFD-7332-E785-46AE-363B2655B0F5}"/>
          </ac:spMkLst>
        </pc:spChg>
        <pc:spChg chg="add mod">
          <ac:chgData name="Tài Thanh Hà" userId="bfafdd46ec60092d" providerId="LiveId" clId="{3321C75E-C56D-4488-BDE9-C38861E93932}" dt="2024-07-18T21:54:21.287" v="1695" actId="1076"/>
          <ac:spMkLst>
            <pc:docMk/>
            <pc:sldMk cId="702028075" sldId="304"/>
            <ac:spMk id="62" creationId="{F41CE153-38B3-A1F8-3A8A-C6B8C4B9347B}"/>
          </ac:spMkLst>
        </pc:spChg>
        <pc:spChg chg="add mod">
          <ac:chgData name="Tài Thanh Hà" userId="bfafdd46ec60092d" providerId="LiveId" clId="{3321C75E-C56D-4488-BDE9-C38861E93932}" dt="2024-07-18T21:54:21.287" v="1695" actId="1076"/>
          <ac:spMkLst>
            <pc:docMk/>
            <pc:sldMk cId="702028075" sldId="304"/>
            <ac:spMk id="64" creationId="{B5254444-99CD-2C1E-EB9C-3F6797A58457}"/>
          </ac:spMkLst>
        </pc:spChg>
        <pc:spChg chg="add mod">
          <ac:chgData name="Tài Thanh Hà" userId="bfafdd46ec60092d" providerId="LiveId" clId="{3321C75E-C56D-4488-BDE9-C38861E93932}" dt="2024-07-18T21:54:21.287" v="1695" actId="1076"/>
          <ac:spMkLst>
            <pc:docMk/>
            <pc:sldMk cId="702028075" sldId="304"/>
            <ac:spMk id="66" creationId="{9CDB0CC6-E563-4B75-E2CA-5F07513C9CFE}"/>
          </ac:spMkLst>
        </pc:spChg>
        <pc:spChg chg="add mod">
          <ac:chgData name="Tài Thanh Hà" userId="bfafdd46ec60092d" providerId="LiveId" clId="{3321C75E-C56D-4488-BDE9-C38861E93932}" dt="2024-07-18T21:54:21.287" v="1695" actId="1076"/>
          <ac:spMkLst>
            <pc:docMk/>
            <pc:sldMk cId="702028075" sldId="304"/>
            <ac:spMk id="68" creationId="{1FE79177-3118-6B0B-5BC6-6F16F6FDAAFD}"/>
          </ac:spMkLst>
        </pc:spChg>
        <pc:spChg chg="add mod">
          <ac:chgData name="Tài Thanh Hà" userId="bfafdd46ec60092d" providerId="LiveId" clId="{3321C75E-C56D-4488-BDE9-C38861E93932}" dt="2024-07-18T21:54:21.287" v="1695" actId="1076"/>
          <ac:spMkLst>
            <pc:docMk/>
            <pc:sldMk cId="702028075" sldId="304"/>
            <ac:spMk id="70" creationId="{60F336BE-56F3-B1A1-7756-841A21EDEC1A}"/>
          </ac:spMkLst>
        </pc:spChg>
        <pc:spChg chg="add mod">
          <ac:chgData name="Tài Thanh Hà" userId="bfafdd46ec60092d" providerId="LiveId" clId="{3321C75E-C56D-4488-BDE9-C38861E93932}" dt="2024-07-18T21:54:21.287" v="1695" actId="1076"/>
          <ac:spMkLst>
            <pc:docMk/>
            <pc:sldMk cId="702028075" sldId="304"/>
            <ac:spMk id="72" creationId="{DC16FBA8-7E2F-0503-E8B8-3A754841851C}"/>
          </ac:spMkLst>
        </pc:spChg>
        <pc:spChg chg="add mod">
          <ac:chgData name="Tài Thanh Hà" userId="bfafdd46ec60092d" providerId="LiveId" clId="{3321C75E-C56D-4488-BDE9-C38861E93932}" dt="2024-07-18T21:54:21.287" v="1695" actId="1076"/>
          <ac:spMkLst>
            <pc:docMk/>
            <pc:sldMk cId="702028075" sldId="304"/>
            <ac:spMk id="74" creationId="{43E251A6-7A13-CF0F-A194-BBFED15C945F}"/>
          </ac:spMkLst>
        </pc:spChg>
        <pc:grpChg chg="add del mod">
          <ac:chgData name="Tài Thanh Hà" userId="bfafdd46ec60092d" providerId="LiveId" clId="{3321C75E-C56D-4488-BDE9-C38861E93932}" dt="2024-07-18T21:52:30.033" v="1690" actId="478"/>
          <ac:grpSpMkLst>
            <pc:docMk/>
            <pc:sldMk cId="702028075" sldId="304"/>
            <ac:grpSpMk id="2" creationId="{0ED74318-2F1C-3895-88B9-A4E72D97C556}"/>
          </ac:grpSpMkLst>
        </pc:grpChg>
        <pc:grpChg chg="mod">
          <ac:chgData name="Tài Thanh Hà" userId="bfafdd46ec60092d" providerId="LiveId" clId="{3321C75E-C56D-4488-BDE9-C38861E93932}" dt="2024-07-18T21:18:23.628" v="1203" actId="1076"/>
          <ac:grpSpMkLst>
            <pc:docMk/>
            <pc:sldMk cId="702028075" sldId="304"/>
            <ac:grpSpMk id="23" creationId="{1D2F31ED-4D19-59AF-FE5C-3F2D9FFAC0EB}"/>
          </ac:grpSpMkLst>
        </pc:grpChg>
        <pc:grpChg chg="mod">
          <ac:chgData name="Tài Thanh Hà" userId="bfafdd46ec60092d" providerId="LiveId" clId="{3321C75E-C56D-4488-BDE9-C38861E93932}" dt="2024-07-18T21:18:15.985" v="1201" actId="1076"/>
          <ac:grpSpMkLst>
            <pc:docMk/>
            <pc:sldMk cId="702028075" sldId="304"/>
            <ac:grpSpMk id="24" creationId="{235404C9-6A1B-3C15-3F88-B1CDB301682C}"/>
          </ac:grpSpMkLst>
        </pc:grpChg>
        <pc:picChg chg="mod">
          <ac:chgData name="Tài Thanh Hà" userId="bfafdd46ec60092d" providerId="LiveId" clId="{3321C75E-C56D-4488-BDE9-C38861E93932}" dt="2024-07-18T21:47:20.546" v="1669"/>
          <ac:picMkLst>
            <pc:docMk/>
            <pc:sldMk cId="702028075" sldId="304"/>
            <ac:picMk id="16" creationId="{5F1B3814-00CE-182A-2940-949ED6015165}"/>
          </ac:picMkLst>
        </pc:picChg>
        <pc:picChg chg="mod">
          <ac:chgData name="Tài Thanh Hà" userId="bfafdd46ec60092d" providerId="LiveId" clId="{3321C75E-C56D-4488-BDE9-C38861E93932}" dt="2024-07-18T21:18:17.490" v="1202" actId="1076"/>
          <ac:picMkLst>
            <pc:docMk/>
            <pc:sldMk cId="702028075" sldId="304"/>
            <ac:picMk id="18" creationId="{60EAEBE4-BFB2-97C8-4444-568891442E6A}"/>
          </ac:picMkLst>
        </pc:picChg>
        <pc:picChg chg="mod">
          <ac:chgData name="Tài Thanh Hà" userId="bfafdd46ec60092d" providerId="LiveId" clId="{3321C75E-C56D-4488-BDE9-C38861E93932}" dt="2024-07-18T21:47:20.546" v="1669"/>
          <ac:picMkLst>
            <pc:docMk/>
            <pc:sldMk cId="702028075" sldId="304"/>
            <ac:picMk id="19" creationId="{EEE077B2-674C-AB17-A4AC-95D37C8DDED9}"/>
          </ac:picMkLst>
        </pc:picChg>
        <pc:picChg chg="mod">
          <ac:chgData name="Tài Thanh Hà" userId="bfafdd46ec60092d" providerId="LiveId" clId="{3321C75E-C56D-4488-BDE9-C38861E93932}" dt="2024-07-18T21:47:20.546" v="1669"/>
          <ac:picMkLst>
            <pc:docMk/>
            <pc:sldMk cId="702028075" sldId="304"/>
            <ac:picMk id="25" creationId="{698A2DAB-CFA6-11E7-5627-476E3364AB9D}"/>
          </ac:picMkLst>
        </pc:picChg>
        <pc:picChg chg="mod">
          <ac:chgData name="Tài Thanh Hà" userId="bfafdd46ec60092d" providerId="LiveId" clId="{3321C75E-C56D-4488-BDE9-C38861E93932}" dt="2024-07-18T21:47:20.546" v="1669"/>
          <ac:picMkLst>
            <pc:docMk/>
            <pc:sldMk cId="702028075" sldId="304"/>
            <ac:picMk id="27" creationId="{A9B2F71D-1055-991B-9D12-9AA1FDA5285C}"/>
          </ac:picMkLst>
        </pc:picChg>
        <pc:picChg chg="mod">
          <ac:chgData name="Tài Thanh Hà" userId="bfafdd46ec60092d" providerId="LiveId" clId="{3321C75E-C56D-4488-BDE9-C38861E93932}" dt="2024-07-18T21:47:20.546" v="1669"/>
          <ac:picMkLst>
            <pc:docMk/>
            <pc:sldMk cId="702028075" sldId="304"/>
            <ac:picMk id="29" creationId="{4BE0FDC4-39DA-6749-5465-EB272A4C1A80}"/>
          </ac:picMkLst>
        </pc:picChg>
        <pc:picChg chg="mod">
          <ac:chgData name="Tài Thanh Hà" userId="bfafdd46ec60092d" providerId="LiveId" clId="{3321C75E-C56D-4488-BDE9-C38861E93932}" dt="2024-07-18T21:47:20.546" v="1669"/>
          <ac:picMkLst>
            <pc:docMk/>
            <pc:sldMk cId="702028075" sldId="304"/>
            <ac:picMk id="31" creationId="{4D169B49-0A84-A035-5AA2-28E1D50BFC6D}"/>
          </ac:picMkLst>
        </pc:picChg>
        <pc:picChg chg="mod">
          <ac:chgData name="Tài Thanh Hà" userId="bfafdd46ec60092d" providerId="LiveId" clId="{3321C75E-C56D-4488-BDE9-C38861E93932}" dt="2024-07-18T21:47:20.546" v="1669"/>
          <ac:picMkLst>
            <pc:docMk/>
            <pc:sldMk cId="702028075" sldId="304"/>
            <ac:picMk id="33" creationId="{C2C5FFDF-EB1D-B81A-CC18-BBB2020E1C9B}"/>
          </ac:picMkLst>
        </pc:picChg>
        <pc:picChg chg="mod">
          <ac:chgData name="Tài Thanh Hà" userId="bfafdd46ec60092d" providerId="LiveId" clId="{3321C75E-C56D-4488-BDE9-C38861E93932}" dt="2024-07-18T21:47:20.546" v="1669"/>
          <ac:picMkLst>
            <pc:docMk/>
            <pc:sldMk cId="702028075" sldId="304"/>
            <ac:picMk id="35" creationId="{1D0C6F8B-A4DD-E2D4-EAEA-0C86BBA21235}"/>
          </ac:picMkLst>
        </pc:picChg>
        <pc:picChg chg="mod">
          <ac:chgData name="Tài Thanh Hà" userId="bfafdd46ec60092d" providerId="LiveId" clId="{3321C75E-C56D-4488-BDE9-C38861E93932}" dt="2024-07-18T21:47:20.546" v="1669"/>
          <ac:picMkLst>
            <pc:docMk/>
            <pc:sldMk cId="702028075" sldId="304"/>
            <ac:picMk id="37" creationId="{CD04B92C-668F-E034-537C-6CE0A26AF589}"/>
          </ac:picMkLst>
        </pc:picChg>
        <pc:picChg chg="mod">
          <ac:chgData name="Tài Thanh Hà" userId="bfafdd46ec60092d" providerId="LiveId" clId="{3321C75E-C56D-4488-BDE9-C38861E93932}" dt="2024-07-18T21:47:20.546" v="1669"/>
          <ac:picMkLst>
            <pc:docMk/>
            <pc:sldMk cId="702028075" sldId="304"/>
            <ac:picMk id="39" creationId="{556FD7BB-C6B9-E2D5-9517-81A51C78BB24}"/>
          </ac:picMkLst>
        </pc:picChg>
        <pc:picChg chg="mod">
          <ac:chgData name="Tài Thanh Hà" userId="bfafdd46ec60092d" providerId="LiveId" clId="{3321C75E-C56D-4488-BDE9-C38861E93932}" dt="2024-07-18T21:47:20.546" v="1669"/>
          <ac:picMkLst>
            <pc:docMk/>
            <pc:sldMk cId="702028075" sldId="304"/>
            <ac:picMk id="41" creationId="{7CFEA89A-98A5-1EEF-7DF0-FB8BD9AA0D8A}"/>
          </ac:picMkLst>
        </pc:picChg>
        <pc:picChg chg="add mod">
          <ac:chgData name="Tài Thanh Hà" userId="bfafdd46ec60092d" providerId="LiveId" clId="{3321C75E-C56D-4488-BDE9-C38861E93932}" dt="2024-07-18T21:54:21.287" v="1695" actId="1076"/>
          <ac:picMkLst>
            <pc:docMk/>
            <pc:sldMk cId="702028075" sldId="304"/>
            <ac:picMk id="53" creationId="{02456714-3B4B-4252-73CF-A325DF126FBC}"/>
          </ac:picMkLst>
        </pc:picChg>
        <pc:picChg chg="add mod">
          <ac:chgData name="Tài Thanh Hà" userId="bfafdd46ec60092d" providerId="LiveId" clId="{3321C75E-C56D-4488-BDE9-C38861E93932}" dt="2024-07-18T21:54:21.287" v="1695" actId="1076"/>
          <ac:picMkLst>
            <pc:docMk/>
            <pc:sldMk cId="702028075" sldId="304"/>
            <ac:picMk id="55" creationId="{26BF8C1E-2B99-33AB-7932-226A9D24E1A4}"/>
          </ac:picMkLst>
        </pc:picChg>
        <pc:picChg chg="add mod">
          <ac:chgData name="Tài Thanh Hà" userId="bfafdd46ec60092d" providerId="LiveId" clId="{3321C75E-C56D-4488-BDE9-C38861E93932}" dt="2024-07-18T21:54:21.287" v="1695" actId="1076"/>
          <ac:picMkLst>
            <pc:docMk/>
            <pc:sldMk cId="702028075" sldId="304"/>
            <ac:picMk id="57" creationId="{B3FF8908-CCE5-84DA-93BE-92560EE533E4}"/>
          </ac:picMkLst>
        </pc:picChg>
        <pc:picChg chg="add mod">
          <ac:chgData name="Tài Thanh Hà" userId="bfafdd46ec60092d" providerId="LiveId" clId="{3321C75E-C56D-4488-BDE9-C38861E93932}" dt="2024-07-18T21:54:21.287" v="1695" actId="1076"/>
          <ac:picMkLst>
            <pc:docMk/>
            <pc:sldMk cId="702028075" sldId="304"/>
            <ac:picMk id="59" creationId="{613F163E-F730-EAE1-7701-1CF698C343FA}"/>
          </ac:picMkLst>
        </pc:picChg>
        <pc:picChg chg="add mod">
          <ac:chgData name="Tài Thanh Hà" userId="bfafdd46ec60092d" providerId="LiveId" clId="{3321C75E-C56D-4488-BDE9-C38861E93932}" dt="2024-07-18T21:54:21.287" v="1695" actId="1076"/>
          <ac:picMkLst>
            <pc:docMk/>
            <pc:sldMk cId="702028075" sldId="304"/>
            <ac:picMk id="61" creationId="{45981DBE-6BDA-4968-FDE8-F93D9465085F}"/>
          </ac:picMkLst>
        </pc:picChg>
        <pc:picChg chg="add mod">
          <ac:chgData name="Tài Thanh Hà" userId="bfafdd46ec60092d" providerId="LiveId" clId="{3321C75E-C56D-4488-BDE9-C38861E93932}" dt="2024-07-18T21:54:21.287" v="1695" actId="1076"/>
          <ac:picMkLst>
            <pc:docMk/>
            <pc:sldMk cId="702028075" sldId="304"/>
            <ac:picMk id="63" creationId="{E41C0D59-1834-C8CC-E97E-884EF5305055}"/>
          </ac:picMkLst>
        </pc:picChg>
        <pc:picChg chg="add mod">
          <ac:chgData name="Tài Thanh Hà" userId="bfafdd46ec60092d" providerId="LiveId" clId="{3321C75E-C56D-4488-BDE9-C38861E93932}" dt="2024-07-18T21:54:21.287" v="1695" actId="1076"/>
          <ac:picMkLst>
            <pc:docMk/>
            <pc:sldMk cId="702028075" sldId="304"/>
            <ac:picMk id="65" creationId="{2D0F686F-F2D5-70A6-3E33-C1DBA992CAB1}"/>
          </ac:picMkLst>
        </pc:picChg>
        <pc:picChg chg="add mod">
          <ac:chgData name="Tài Thanh Hà" userId="bfafdd46ec60092d" providerId="LiveId" clId="{3321C75E-C56D-4488-BDE9-C38861E93932}" dt="2024-07-18T21:54:21.287" v="1695" actId="1076"/>
          <ac:picMkLst>
            <pc:docMk/>
            <pc:sldMk cId="702028075" sldId="304"/>
            <ac:picMk id="67" creationId="{70627AAE-A8C0-D4DA-4E95-D802719A5B7D}"/>
          </ac:picMkLst>
        </pc:picChg>
        <pc:picChg chg="add mod">
          <ac:chgData name="Tài Thanh Hà" userId="bfafdd46ec60092d" providerId="LiveId" clId="{3321C75E-C56D-4488-BDE9-C38861E93932}" dt="2024-07-18T21:54:21.287" v="1695" actId="1076"/>
          <ac:picMkLst>
            <pc:docMk/>
            <pc:sldMk cId="702028075" sldId="304"/>
            <ac:picMk id="69" creationId="{DAC2330B-56D4-C5BA-82B6-43C9EEC3F2B6}"/>
          </ac:picMkLst>
        </pc:picChg>
        <pc:picChg chg="add mod">
          <ac:chgData name="Tài Thanh Hà" userId="bfafdd46ec60092d" providerId="LiveId" clId="{3321C75E-C56D-4488-BDE9-C38861E93932}" dt="2024-07-18T21:54:21.287" v="1695" actId="1076"/>
          <ac:picMkLst>
            <pc:docMk/>
            <pc:sldMk cId="702028075" sldId="304"/>
            <ac:picMk id="71" creationId="{1E0EB803-17AD-C6AE-AD01-AA5991ADD34C}"/>
          </ac:picMkLst>
        </pc:picChg>
        <pc:picChg chg="add mod">
          <ac:chgData name="Tài Thanh Hà" userId="bfafdd46ec60092d" providerId="LiveId" clId="{3321C75E-C56D-4488-BDE9-C38861E93932}" dt="2024-07-18T21:54:21.287" v="1695" actId="1076"/>
          <ac:picMkLst>
            <pc:docMk/>
            <pc:sldMk cId="702028075" sldId="304"/>
            <ac:picMk id="73" creationId="{24035A1B-AB8A-81B8-CD2B-58E946AB3748}"/>
          </ac:picMkLst>
        </pc:picChg>
        <pc:cxnChg chg="mod">
          <ac:chgData name="Tài Thanh Hà" userId="bfafdd46ec60092d" providerId="LiveId" clId="{3321C75E-C56D-4488-BDE9-C38861E93932}" dt="2024-07-18T21:52:30.033" v="1690" actId="478"/>
          <ac:cxnSpMkLst>
            <pc:docMk/>
            <pc:sldMk cId="702028075" sldId="304"/>
            <ac:cxnSpMk id="3" creationId="{BFB1813E-882B-26BA-ED76-6A0592A39D2B}"/>
          </ac:cxnSpMkLst>
        </pc:cxnChg>
        <pc:cxnChg chg="mod">
          <ac:chgData name="Tài Thanh Hà" userId="bfafdd46ec60092d" providerId="LiveId" clId="{3321C75E-C56D-4488-BDE9-C38861E93932}" dt="2024-07-18T21:52:30.033" v="1690" actId="478"/>
          <ac:cxnSpMkLst>
            <pc:docMk/>
            <pc:sldMk cId="702028075" sldId="304"/>
            <ac:cxnSpMk id="4" creationId="{715E283D-FDA9-8E50-0DE8-F52B4A6F63B2}"/>
          </ac:cxnSpMkLst>
        </pc:cxnChg>
        <pc:cxnChg chg="mod">
          <ac:chgData name="Tài Thanh Hà" userId="bfafdd46ec60092d" providerId="LiveId" clId="{3321C75E-C56D-4488-BDE9-C38861E93932}" dt="2024-07-18T21:52:30.033" v="1690" actId="478"/>
          <ac:cxnSpMkLst>
            <pc:docMk/>
            <pc:sldMk cId="702028075" sldId="304"/>
            <ac:cxnSpMk id="5" creationId="{CCE8EB05-4676-943C-1107-95B3C0D9539B}"/>
          </ac:cxnSpMkLst>
        </pc:cxnChg>
        <pc:cxnChg chg="mod">
          <ac:chgData name="Tài Thanh Hà" userId="bfafdd46ec60092d" providerId="LiveId" clId="{3321C75E-C56D-4488-BDE9-C38861E93932}" dt="2024-07-18T21:52:30.033" v="1690" actId="478"/>
          <ac:cxnSpMkLst>
            <pc:docMk/>
            <pc:sldMk cId="702028075" sldId="304"/>
            <ac:cxnSpMk id="6" creationId="{E9757095-24F8-0DEE-2D40-15DCBCEBD888}"/>
          </ac:cxnSpMkLst>
        </pc:cxnChg>
        <pc:cxnChg chg="mod">
          <ac:chgData name="Tài Thanh Hà" userId="bfafdd46ec60092d" providerId="LiveId" clId="{3321C75E-C56D-4488-BDE9-C38861E93932}" dt="2024-07-18T21:52:30.033" v="1690" actId="478"/>
          <ac:cxnSpMkLst>
            <pc:docMk/>
            <pc:sldMk cId="702028075" sldId="304"/>
            <ac:cxnSpMk id="7" creationId="{2856142E-A1E5-1167-40C2-62EBC1C5AFFF}"/>
          </ac:cxnSpMkLst>
        </pc:cxnChg>
        <pc:cxnChg chg="mod">
          <ac:chgData name="Tài Thanh Hà" userId="bfafdd46ec60092d" providerId="LiveId" clId="{3321C75E-C56D-4488-BDE9-C38861E93932}" dt="2024-07-18T21:52:30.033" v="1690" actId="478"/>
          <ac:cxnSpMkLst>
            <pc:docMk/>
            <pc:sldMk cId="702028075" sldId="304"/>
            <ac:cxnSpMk id="8" creationId="{01A1C3C2-7D69-0533-A748-9FD63144FBE7}"/>
          </ac:cxnSpMkLst>
        </pc:cxnChg>
        <pc:cxnChg chg="mod">
          <ac:chgData name="Tài Thanh Hà" userId="bfafdd46ec60092d" providerId="LiveId" clId="{3321C75E-C56D-4488-BDE9-C38861E93932}" dt="2024-07-18T21:52:30.033" v="1690" actId="478"/>
          <ac:cxnSpMkLst>
            <pc:docMk/>
            <pc:sldMk cId="702028075" sldId="304"/>
            <ac:cxnSpMk id="9" creationId="{568D7A95-289A-FDC3-61A2-86B2361C7E34}"/>
          </ac:cxnSpMkLst>
        </pc:cxnChg>
        <pc:cxnChg chg="mod">
          <ac:chgData name="Tài Thanh Hà" userId="bfafdd46ec60092d" providerId="LiveId" clId="{3321C75E-C56D-4488-BDE9-C38861E93932}" dt="2024-07-18T21:52:30.033" v="1690" actId="478"/>
          <ac:cxnSpMkLst>
            <pc:docMk/>
            <pc:sldMk cId="702028075" sldId="304"/>
            <ac:cxnSpMk id="10" creationId="{888BDA69-5966-EE4B-F67F-ADDFCC2AAC66}"/>
          </ac:cxnSpMkLst>
        </pc:cxnChg>
        <pc:cxnChg chg="mod">
          <ac:chgData name="Tài Thanh Hà" userId="bfafdd46ec60092d" providerId="LiveId" clId="{3321C75E-C56D-4488-BDE9-C38861E93932}" dt="2024-07-18T21:52:30.033" v="1690" actId="478"/>
          <ac:cxnSpMkLst>
            <pc:docMk/>
            <pc:sldMk cId="702028075" sldId="304"/>
            <ac:cxnSpMk id="12" creationId="{52427FC0-82A0-551C-FB6E-BAE835D48011}"/>
          </ac:cxnSpMkLst>
        </pc:cxnChg>
        <pc:cxnChg chg="mod">
          <ac:chgData name="Tài Thanh Hà" userId="bfafdd46ec60092d" providerId="LiveId" clId="{3321C75E-C56D-4488-BDE9-C38861E93932}" dt="2024-07-18T21:52:30.033" v="1690" actId="478"/>
          <ac:cxnSpMkLst>
            <pc:docMk/>
            <pc:sldMk cId="702028075" sldId="304"/>
            <ac:cxnSpMk id="14" creationId="{0285DB23-121D-B6D7-E2E7-A00CB13C5291}"/>
          </ac:cxnSpMkLst>
        </pc:cxnChg>
        <pc:cxnChg chg="add mod">
          <ac:chgData name="Tài Thanh Hà" userId="bfafdd46ec60092d" providerId="LiveId" clId="{3321C75E-C56D-4488-BDE9-C38861E93932}" dt="2024-07-18T21:54:21.287" v="1695" actId="1076"/>
          <ac:cxnSpMkLst>
            <pc:docMk/>
            <pc:sldMk cId="702028075" sldId="304"/>
            <ac:cxnSpMk id="43" creationId="{CA8942E5-A569-CE7F-1507-2947263C5333}"/>
          </ac:cxnSpMkLst>
        </pc:cxnChg>
        <pc:cxnChg chg="add mod">
          <ac:chgData name="Tài Thanh Hà" userId="bfafdd46ec60092d" providerId="LiveId" clId="{3321C75E-C56D-4488-BDE9-C38861E93932}" dt="2024-07-18T21:54:21.287" v="1695" actId="1076"/>
          <ac:cxnSpMkLst>
            <pc:docMk/>
            <pc:sldMk cId="702028075" sldId="304"/>
            <ac:cxnSpMk id="44" creationId="{AEE863E1-39E2-A097-6629-773F9C31113C}"/>
          </ac:cxnSpMkLst>
        </pc:cxnChg>
        <pc:cxnChg chg="add mod">
          <ac:chgData name="Tài Thanh Hà" userId="bfafdd46ec60092d" providerId="LiveId" clId="{3321C75E-C56D-4488-BDE9-C38861E93932}" dt="2024-07-18T21:54:21.287" v="1695" actId="1076"/>
          <ac:cxnSpMkLst>
            <pc:docMk/>
            <pc:sldMk cId="702028075" sldId="304"/>
            <ac:cxnSpMk id="45" creationId="{916C10F4-C28A-5C3D-5927-1C83DD8BFE13}"/>
          </ac:cxnSpMkLst>
        </pc:cxnChg>
        <pc:cxnChg chg="add mod">
          <ac:chgData name="Tài Thanh Hà" userId="bfafdd46ec60092d" providerId="LiveId" clId="{3321C75E-C56D-4488-BDE9-C38861E93932}" dt="2024-07-18T21:54:21.287" v="1695" actId="1076"/>
          <ac:cxnSpMkLst>
            <pc:docMk/>
            <pc:sldMk cId="702028075" sldId="304"/>
            <ac:cxnSpMk id="46" creationId="{615243B8-C8A3-60CC-6DC0-262855E0F82B}"/>
          </ac:cxnSpMkLst>
        </pc:cxnChg>
        <pc:cxnChg chg="add mod">
          <ac:chgData name="Tài Thanh Hà" userId="bfafdd46ec60092d" providerId="LiveId" clId="{3321C75E-C56D-4488-BDE9-C38861E93932}" dt="2024-07-18T21:54:21.287" v="1695" actId="1076"/>
          <ac:cxnSpMkLst>
            <pc:docMk/>
            <pc:sldMk cId="702028075" sldId="304"/>
            <ac:cxnSpMk id="47" creationId="{8C381756-1C9B-BDD5-B3C2-161E105654EF}"/>
          </ac:cxnSpMkLst>
        </pc:cxnChg>
        <pc:cxnChg chg="add mod">
          <ac:chgData name="Tài Thanh Hà" userId="bfafdd46ec60092d" providerId="LiveId" clId="{3321C75E-C56D-4488-BDE9-C38861E93932}" dt="2024-07-18T21:54:21.287" v="1695" actId="1076"/>
          <ac:cxnSpMkLst>
            <pc:docMk/>
            <pc:sldMk cId="702028075" sldId="304"/>
            <ac:cxnSpMk id="48" creationId="{D69F1EF2-1AE5-3965-B455-3F964CE1629E}"/>
          </ac:cxnSpMkLst>
        </pc:cxnChg>
        <pc:cxnChg chg="add mod">
          <ac:chgData name="Tài Thanh Hà" userId="bfafdd46ec60092d" providerId="LiveId" clId="{3321C75E-C56D-4488-BDE9-C38861E93932}" dt="2024-07-18T21:54:21.287" v="1695" actId="1076"/>
          <ac:cxnSpMkLst>
            <pc:docMk/>
            <pc:sldMk cId="702028075" sldId="304"/>
            <ac:cxnSpMk id="49" creationId="{9E34C3B2-532E-8BD7-79D6-D58BF8891612}"/>
          </ac:cxnSpMkLst>
        </pc:cxnChg>
        <pc:cxnChg chg="add mod">
          <ac:chgData name="Tài Thanh Hà" userId="bfafdd46ec60092d" providerId="LiveId" clId="{3321C75E-C56D-4488-BDE9-C38861E93932}" dt="2024-07-18T21:54:21.287" v="1695" actId="1076"/>
          <ac:cxnSpMkLst>
            <pc:docMk/>
            <pc:sldMk cId="702028075" sldId="304"/>
            <ac:cxnSpMk id="50" creationId="{14F5DE98-2EB6-A669-7F32-8E7111FE53B6}"/>
          </ac:cxnSpMkLst>
        </pc:cxnChg>
        <pc:cxnChg chg="add mod">
          <ac:chgData name="Tài Thanh Hà" userId="bfafdd46ec60092d" providerId="LiveId" clId="{3321C75E-C56D-4488-BDE9-C38861E93932}" dt="2024-07-18T21:54:21.287" v="1695" actId="1076"/>
          <ac:cxnSpMkLst>
            <pc:docMk/>
            <pc:sldMk cId="702028075" sldId="304"/>
            <ac:cxnSpMk id="51" creationId="{AF46C7AD-4934-8C10-5449-973252865F4F}"/>
          </ac:cxnSpMkLst>
        </pc:cxnChg>
        <pc:cxnChg chg="add mod">
          <ac:chgData name="Tài Thanh Hà" userId="bfafdd46ec60092d" providerId="LiveId" clId="{3321C75E-C56D-4488-BDE9-C38861E93932}" dt="2024-07-18T21:54:21.287" v="1695" actId="1076"/>
          <ac:cxnSpMkLst>
            <pc:docMk/>
            <pc:sldMk cId="702028075" sldId="304"/>
            <ac:cxnSpMk id="52" creationId="{D8697840-A5FF-0B00-6F16-07D9391BBC84}"/>
          </ac:cxnSpMkLst>
        </pc:cxnChg>
      </pc:sldChg>
      <pc:sldChg chg="addSp delSp modSp add del mod modTransition">
        <pc:chgData name="Tài Thanh Hà" userId="bfafdd46ec60092d" providerId="LiveId" clId="{3321C75E-C56D-4488-BDE9-C38861E93932}" dt="2024-07-18T21:52:25.551" v="1689" actId="2696"/>
        <pc:sldMkLst>
          <pc:docMk/>
          <pc:sldMk cId="3738628521" sldId="305"/>
        </pc:sldMkLst>
        <pc:spChg chg="add del mod">
          <ac:chgData name="Tài Thanh Hà" userId="bfafdd46ec60092d" providerId="LiveId" clId="{3321C75E-C56D-4488-BDE9-C38861E93932}" dt="2024-07-18T21:23:44.896" v="1227" actId="478"/>
          <ac:spMkLst>
            <pc:docMk/>
            <pc:sldMk cId="3738628521" sldId="305"/>
            <ac:spMk id="4" creationId="{8A1B0BEF-875F-351C-5495-957C6AC4D77A}"/>
          </ac:spMkLst>
        </pc:spChg>
        <pc:spChg chg="add del mod">
          <ac:chgData name="Tài Thanh Hà" userId="bfafdd46ec60092d" providerId="LiveId" clId="{3321C75E-C56D-4488-BDE9-C38861E93932}" dt="2024-07-18T21:46:39.465" v="1665" actId="478"/>
          <ac:spMkLst>
            <pc:docMk/>
            <pc:sldMk cId="3738628521" sldId="305"/>
            <ac:spMk id="5" creationId="{1F24EF9C-69D4-A62C-7015-EAA4CD1DBF1B}"/>
          </ac:spMkLst>
        </pc:spChg>
        <pc:spChg chg="add mod">
          <ac:chgData name="Tài Thanh Hà" userId="bfafdd46ec60092d" providerId="LiveId" clId="{3321C75E-C56D-4488-BDE9-C38861E93932}" dt="2024-07-18T21:46:31.083" v="1661" actId="164"/>
          <ac:spMkLst>
            <pc:docMk/>
            <pc:sldMk cId="3738628521" sldId="305"/>
            <ac:spMk id="27" creationId="{542F4927-2110-97C7-09E0-30C8F5C3B3F4}"/>
          </ac:spMkLst>
        </pc:spChg>
        <pc:spChg chg="add mod">
          <ac:chgData name="Tài Thanh Hà" userId="bfafdd46ec60092d" providerId="LiveId" clId="{3321C75E-C56D-4488-BDE9-C38861E93932}" dt="2024-07-18T21:46:31.083" v="1661" actId="164"/>
          <ac:spMkLst>
            <pc:docMk/>
            <pc:sldMk cId="3738628521" sldId="305"/>
            <ac:spMk id="29" creationId="{1800E8F6-AD52-982E-1BBC-F0AC599BBF4A}"/>
          </ac:spMkLst>
        </pc:spChg>
        <pc:spChg chg="add mod">
          <ac:chgData name="Tài Thanh Hà" userId="bfafdd46ec60092d" providerId="LiveId" clId="{3321C75E-C56D-4488-BDE9-C38861E93932}" dt="2024-07-18T21:46:31.083" v="1661" actId="164"/>
          <ac:spMkLst>
            <pc:docMk/>
            <pc:sldMk cId="3738628521" sldId="305"/>
            <ac:spMk id="31" creationId="{E77156BB-4DDE-94B7-1528-372FD4ABB86D}"/>
          </ac:spMkLst>
        </pc:spChg>
        <pc:spChg chg="add mod">
          <ac:chgData name="Tài Thanh Hà" userId="bfafdd46ec60092d" providerId="LiveId" clId="{3321C75E-C56D-4488-BDE9-C38861E93932}" dt="2024-07-18T21:46:31.083" v="1661" actId="164"/>
          <ac:spMkLst>
            <pc:docMk/>
            <pc:sldMk cId="3738628521" sldId="305"/>
            <ac:spMk id="33" creationId="{DC78F261-AC74-EE81-96C2-E2FEA66B6C60}"/>
          </ac:spMkLst>
        </pc:spChg>
        <pc:spChg chg="add mod">
          <ac:chgData name="Tài Thanh Hà" userId="bfafdd46ec60092d" providerId="LiveId" clId="{3321C75E-C56D-4488-BDE9-C38861E93932}" dt="2024-07-18T21:46:31.083" v="1661" actId="164"/>
          <ac:spMkLst>
            <pc:docMk/>
            <pc:sldMk cId="3738628521" sldId="305"/>
            <ac:spMk id="35" creationId="{64E68BA8-8D50-038E-1B6E-7423FEF9978F}"/>
          </ac:spMkLst>
        </pc:spChg>
        <pc:spChg chg="add mod">
          <ac:chgData name="Tài Thanh Hà" userId="bfafdd46ec60092d" providerId="LiveId" clId="{3321C75E-C56D-4488-BDE9-C38861E93932}" dt="2024-07-18T21:46:31.083" v="1661" actId="164"/>
          <ac:spMkLst>
            <pc:docMk/>
            <pc:sldMk cId="3738628521" sldId="305"/>
            <ac:spMk id="37" creationId="{04FA53E8-FBBE-B2F9-A707-4DAB52F7C265}"/>
          </ac:spMkLst>
        </pc:spChg>
        <pc:spChg chg="add mod">
          <ac:chgData name="Tài Thanh Hà" userId="bfafdd46ec60092d" providerId="LiveId" clId="{3321C75E-C56D-4488-BDE9-C38861E93932}" dt="2024-07-18T21:46:31.083" v="1661" actId="164"/>
          <ac:spMkLst>
            <pc:docMk/>
            <pc:sldMk cId="3738628521" sldId="305"/>
            <ac:spMk id="39" creationId="{08F7F015-D729-1D92-FF09-2BAE42A0882B}"/>
          </ac:spMkLst>
        </pc:spChg>
        <pc:spChg chg="add mod">
          <ac:chgData name="Tài Thanh Hà" userId="bfafdd46ec60092d" providerId="LiveId" clId="{3321C75E-C56D-4488-BDE9-C38861E93932}" dt="2024-07-18T21:46:31.083" v="1661" actId="164"/>
          <ac:spMkLst>
            <pc:docMk/>
            <pc:sldMk cId="3738628521" sldId="305"/>
            <ac:spMk id="41" creationId="{4DC530B0-EC60-E38C-9130-444B9D6179E1}"/>
          </ac:spMkLst>
        </pc:spChg>
        <pc:spChg chg="add mod">
          <ac:chgData name="Tài Thanh Hà" userId="bfafdd46ec60092d" providerId="LiveId" clId="{3321C75E-C56D-4488-BDE9-C38861E93932}" dt="2024-07-18T21:46:31.083" v="1661" actId="164"/>
          <ac:spMkLst>
            <pc:docMk/>
            <pc:sldMk cId="3738628521" sldId="305"/>
            <ac:spMk id="43" creationId="{1AC570B1-DF0B-E191-A966-BFEBF32766D4}"/>
          </ac:spMkLst>
        </pc:spChg>
        <pc:spChg chg="add mod">
          <ac:chgData name="Tài Thanh Hà" userId="bfafdd46ec60092d" providerId="LiveId" clId="{3321C75E-C56D-4488-BDE9-C38861E93932}" dt="2024-07-18T21:46:31.083" v="1661" actId="164"/>
          <ac:spMkLst>
            <pc:docMk/>
            <pc:sldMk cId="3738628521" sldId="305"/>
            <ac:spMk id="45" creationId="{C64DF45C-5100-02A3-ED70-9FD215755C3C}"/>
          </ac:spMkLst>
        </pc:spChg>
        <pc:spChg chg="add mod">
          <ac:chgData name="Tài Thanh Hà" userId="bfafdd46ec60092d" providerId="LiveId" clId="{3321C75E-C56D-4488-BDE9-C38861E93932}" dt="2024-07-18T21:46:31.083" v="1661" actId="164"/>
          <ac:spMkLst>
            <pc:docMk/>
            <pc:sldMk cId="3738628521" sldId="305"/>
            <ac:spMk id="47" creationId="{335C67E3-5931-6283-CC75-04C0F7B80C39}"/>
          </ac:spMkLst>
        </pc:spChg>
        <pc:spChg chg="add del mod">
          <ac:chgData name="Tài Thanh Hà" userId="bfafdd46ec60092d" providerId="LiveId" clId="{3321C75E-C56D-4488-BDE9-C38861E93932}" dt="2024-07-18T21:46:44.022" v="1666" actId="478"/>
          <ac:spMkLst>
            <pc:docMk/>
            <pc:sldMk cId="3738628521" sldId="305"/>
            <ac:spMk id="50" creationId="{7D1CD5ED-768E-03C5-20F4-D5EB893AE9BB}"/>
          </ac:spMkLst>
        </pc:spChg>
        <pc:grpChg chg="add mod ord">
          <ac:chgData name="Tài Thanh Hà" userId="bfafdd46ec60092d" providerId="LiveId" clId="{3321C75E-C56D-4488-BDE9-C38861E93932}" dt="2024-07-18T21:49:43.587" v="1678" actId="167"/>
          <ac:grpSpMkLst>
            <pc:docMk/>
            <pc:sldMk cId="3738628521" sldId="305"/>
            <ac:grpSpMk id="48" creationId="{430EE896-5410-21AC-DAD5-1F603EB15927}"/>
          </ac:grpSpMkLst>
        </pc:grpChg>
        <pc:picChg chg="add del mod">
          <ac:chgData name="Tài Thanh Hà" userId="bfafdd46ec60092d" providerId="LiveId" clId="{3321C75E-C56D-4488-BDE9-C38861E93932}" dt="2024-07-18T21:26:22.937" v="1268" actId="478"/>
          <ac:picMkLst>
            <pc:docMk/>
            <pc:sldMk cId="3738628521" sldId="305"/>
            <ac:picMk id="3" creationId="{F9736E8C-05A4-27EF-8E58-39EF9754A6A7}"/>
          </ac:picMkLst>
        </pc:picChg>
        <pc:picChg chg="add del mod ord">
          <ac:chgData name="Tài Thanh Hà" userId="bfafdd46ec60092d" providerId="LiveId" clId="{3321C75E-C56D-4488-BDE9-C38861E93932}" dt="2024-07-18T21:46:36.123" v="1663" actId="478"/>
          <ac:picMkLst>
            <pc:docMk/>
            <pc:sldMk cId="3738628521" sldId="305"/>
            <ac:picMk id="7" creationId="{36D0602D-8DBE-E1FB-789D-B594E8024E19}"/>
          </ac:picMkLst>
        </pc:picChg>
        <pc:picChg chg="add mod">
          <ac:chgData name="Tài Thanh Hà" userId="bfafdd46ec60092d" providerId="LiveId" clId="{3321C75E-C56D-4488-BDE9-C38861E93932}" dt="2024-07-18T21:46:31.083" v="1661" actId="164"/>
          <ac:picMkLst>
            <pc:docMk/>
            <pc:sldMk cId="3738628521" sldId="305"/>
            <ac:picMk id="26" creationId="{4B51B47B-8B48-E909-708F-8FE7DF6EB05B}"/>
          </ac:picMkLst>
        </pc:picChg>
        <pc:picChg chg="add mod">
          <ac:chgData name="Tài Thanh Hà" userId="bfafdd46ec60092d" providerId="LiveId" clId="{3321C75E-C56D-4488-BDE9-C38861E93932}" dt="2024-07-18T21:46:31.083" v="1661" actId="164"/>
          <ac:picMkLst>
            <pc:docMk/>
            <pc:sldMk cId="3738628521" sldId="305"/>
            <ac:picMk id="28" creationId="{DB9123E9-F44A-642E-DB9E-24CC713D07AD}"/>
          </ac:picMkLst>
        </pc:picChg>
        <pc:picChg chg="add mod">
          <ac:chgData name="Tài Thanh Hà" userId="bfafdd46ec60092d" providerId="LiveId" clId="{3321C75E-C56D-4488-BDE9-C38861E93932}" dt="2024-07-18T21:46:31.083" v="1661" actId="164"/>
          <ac:picMkLst>
            <pc:docMk/>
            <pc:sldMk cId="3738628521" sldId="305"/>
            <ac:picMk id="30" creationId="{C913B5D4-5507-73A4-B769-CD9686922518}"/>
          </ac:picMkLst>
        </pc:picChg>
        <pc:picChg chg="add mod">
          <ac:chgData name="Tài Thanh Hà" userId="bfafdd46ec60092d" providerId="LiveId" clId="{3321C75E-C56D-4488-BDE9-C38861E93932}" dt="2024-07-18T21:46:31.083" v="1661" actId="164"/>
          <ac:picMkLst>
            <pc:docMk/>
            <pc:sldMk cId="3738628521" sldId="305"/>
            <ac:picMk id="32" creationId="{BF57A79E-3D44-8229-9DE4-00D557E3836E}"/>
          </ac:picMkLst>
        </pc:picChg>
        <pc:picChg chg="add mod">
          <ac:chgData name="Tài Thanh Hà" userId="bfafdd46ec60092d" providerId="LiveId" clId="{3321C75E-C56D-4488-BDE9-C38861E93932}" dt="2024-07-18T21:46:31.083" v="1661" actId="164"/>
          <ac:picMkLst>
            <pc:docMk/>
            <pc:sldMk cId="3738628521" sldId="305"/>
            <ac:picMk id="34" creationId="{9BBF27F8-53AE-9455-8206-6A4DB44A663D}"/>
          </ac:picMkLst>
        </pc:picChg>
        <pc:picChg chg="add mod">
          <ac:chgData name="Tài Thanh Hà" userId="bfafdd46ec60092d" providerId="LiveId" clId="{3321C75E-C56D-4488-BDE9-C38861E93932}" dt="2024-07-18T21:46:31.083" v="1661" actId="164"/>
          <ac:picMkLst>
            <pc:docMk/>
            <pc:sldMk cId="3738628521" sldId="305"/>
            <ac:picMk id="36" creationId="{EDE880F1-BCF8-E549-3CB6-E7AF5C31E8EC}"/>
          </ac:picMkLst>
        </pc:picChg>
        <pc:picChg chg="add mod">
          <ac:chgData name="Tài Thanh Hà" userId="bfafdd46ec60092d" providerId="LiveId" clId="{3321C75E-C56D-4488-BDE9-C38861E93932}" dt="2024-07-18T21:46:31.083" v="1661" actId="164"/>
          <ac:picMkLst>
            <pc:docMk/>
            <pc:sldMk cId="3738628521" sldId="305"/>
            <ac:picMk id="38" creationId="{935488DD-C1DE-B045-2DAF-1ECE8F04C403}"/>
          </ac:picMkLst>
        </pc:picChg>
        <pc:picChg chg="add mod">
          <ac:chgData name="Tài Thanh Hà" userId="bfafdd46ec60092d" providerId="LiveId" clId="{3321C75E-C56D-4488-BDE9-C38861E93932}" dt="2024-07-18T21:46:31.083" v="1661" actId="164"/>
          <ac:picMkLst>
            <pc:docMk/>
            <pc:sldMk cId="3738628521" sldId="305"/>
            <ac:picMk id="40" creationId="{ED27D732-BFEF-ABAE-7C8D-CE60BBB761CD}"/>
          </ac:picMkLst>
        </pc:picChg>
        <pc:picChg chg="add mod">
          <ac:chgData name="Tài Thanh Hà" userId="bfafdd46ec60092d" providerId="LiveId" clId="{3321C75E-C56D-4488-BDE9-C38861E93932}" dt="2024-07-18T21:46:31.083" v="1661" actId="164"/>
          <ac:picMkLst>
            <pc:docMk/>
            <pc:sldMk cId="3738628521" sldId="305"/>
            <ac:picMk id="42" creationId="{62E846D0-BE6E-2BF8-018B-BD8098E38F2D}"/>
          </ac:picMkLst>
        </pc:picChg>
        <pc:picChg chg="add mod">
          <ac:chgData name="Tài Thanh Hà" userId="bfafdd46ec60092d" providerId="LiveId" clId="{3321C75E-C56D-4488-BDE9-C38861E93932}" dt="2024-07-18T21:46:31.083" v="1661" actId="164"/>
          <ac:picMkLst>
            <pc:docMk/>
            <pc:sldMk cId="3738628521" sldId="305"/>
            <ac:picMk id="44" creationId="{1CADF177-1B28-07E3-7543-C651B39B2B70}"/>
          </ac:picMkLst>
        </pc:picChg>
        <pc:picChg chg="add mod">
          <ac:chgData name="Tài Thanh Hà" userId="bfafdd46ec60092d" providerId="LiveId" clId="{3321C75E-C56D-4488-BDE9-C38861E93932}" dt="2024-07-18T21:46:31.083" v="1661" actId="164"/>
          <ac:picMkLst>
            <pc:docMk/>
            <pc:sldMk cId="3738628521" sldId="305"/>
            <ac:picMk id="46" creationId="{3D017A3A-E470-ECFB-6F0B-93932EDCE36D}"/>
          </ac:picMkLst>
        </pc:picChg>
        <pc:cxnChg chg="add mod">
          <ac:chgData name="Tài Thanh Hà" userId="bfafdd46ec60092d" providerId="LiveId" clId="{3321C75E-C56D-4488-BDE9-C38861E93932}" dt="2024-07-18T21:46:31.083" v="1661" actId="164"/>
          <ac:cxnSpMkLst>
            <pc:docMk/>
            <pc:sldMk cId="3738628521" sldId="305"/>
            <ac:cxnSpMk id="8" creationId="{1662567E-CC76-AC37-0D97-E71F6CC8B71A}"/>
          </ac:cxnSpMkLst>
        </pc:cxnChg>
        <pc:cxnChg chg="add mod">
          <ac:chgData name="Tài Thanh Hà" userId="bfafdd46ec60092d" providerId="LiveId" clId="{3321C75E-C56D-4488-BDE9-C38861E93932}" dt="2024-07-18T21:46:31.083" v="1661" actId="164"/>
          <ac:cxnSpMkLst>
            <pc:docMk/>
            <pc:sldMk cId="3738628521" sldId="305"/>
            <ac:cxnSpMk id="9" creationId="{A220DC47-2456-FBA4-944B-128EC575D77E}"/>
          </ac:cxnSpMkLst>
        </pc:cxnChg>
        <pc:cxnChg chg="add mod">
          <ac:chgData name="Tài Thanh Hà" userId="bfafdd46ec60092d" providerId="LiveId" clId="{3321C75E-C56D-4488-BDE9-C38861E93932}" dt="2024-07-18T21:46:31.083" v="1661" actId="164"/>
          <ac:cxnSpMkLst>
            <pc:docMk/>
            <pc:sldMk cId="3738628521" sldId="305"/>
            <ac:cxnSpMk id="10" creationId="{7A7330E7-47CB-36F0-324F-7A2C06E6E875}"/>
          </ac:cxnSpMkLst>
        </pc:cxnChg>
        <pc:cxnChg chg="add mod">
          <ac:chgData name="Tài Thanh Hà" userId="bfafdd46ec60092d" providerId="LiveId" clId="{3321C75E-C56D-4488-BDE9-C38861E93932}" dt="2024-07-18T21:46:31.083" v="1661" actId="164"/>
          <ac:cxnSpMkLst>
            <pc:docMk/>
            <pc:sldMk cId="3738628521" sldId="305"/>
            <ac:cxnSpMk id="12" creationId="{47B3B90C-6C95-8CA4-E619-03D01CA88509}"/>
          </ac:cxnSpMkLst>
        </pc:cxnChg>
        <pc:cxnChg chg="add mod">
          <ac:chgData name="Tài Thanh Hà" userId="bfafdd46ec60092d" providerId="LiveId" clId="{3321C75E-C56D-4488-BDE9-C38861E93932}" dt="2024-07-18T21:46:31.083" v="1661" actId="164"/>
          <ac:cxnSpMkLst>
            <pc:docMk/>
            <pc:sldMk cId="3738628521" sldId="305"/>
            <ac:cxnSpMk id="14" creationId="{6D391C9A-A81F-F7C0-ECBC-F5DCDB628C6F}"/>
          </ac:cxnSpMkLst>
        </pc:cxnChg>
        <pc:cxnChg chg="add mod">
          <ac:chgData name="Tài Thanh Hà" userId="bfafdd46ec60092d" providerId="LiveId" clId="{3321C75E-C56D-4488-BDE9-C38861E93932}" dt="2024-07-18T21:46:31.083" v="1661" actId="164"/>
          <ac:cxnSpMkLst>
            <pc:docMk/>
            <pc:sldMk cId="3738628521" sldId="305"/>
            <ac:cxnSpMk id="16" creationId="{24D4B37C-BCF8-03A1-A489-CB12C0536B3F}"/>
          </ac:cxnSpMkLst>
        </pc:cxnChg>
        <pc:cxnChg chg="add mod">
          <ac:chgData name="Tài Thanh Hà" userId="bfafdd46ec60092d" providerId="LiveId" clId="{3321C75E-C56D-4488-BDE9-C38861E93932}" dt="2024-07-18T21:46:31.083" v="1661" actId="164"/>
          <ac:cxnSpMkLst>
            <pc:docMk/>
            <pc:sldMk cId="3738628521" sldId="305"/>
            <ac:cxnSpMk id="17" creationId="{31EA3725-ED95-AB3C-3B37-3F4E1158AD41}"/>
          </ac:cxnSpMkLst>
        </pc:cxnChg>
        <pc:cxnChg chg="add mod">
          <ac:chgData name="Tài Thanh Hà" userId="bfafdd46ec60092d" providerId="LiveId" clId="{3321C75E-C56D-4488-BDE9-C38861E93932}" dt="2024-07-18T21:46:31.083" v="1661" actId="164"/>
          <ac:cxnSpMkLst>
            <pc:docMk/>
            <pc:sldMk cId="3738628521" sldId="305"/>
            <ac:cxnSpMk id="19" creationId="{3E51CB12-1E73-1EB6-B699-45828D16B88C}"/>
          </ac:cxnSpMkLst>
        </pc:cxnChg>
        <pc:cxnChg chg="add mod">
          <ac:chgData name="Tài Thanh Hà" userId="bfafdd46ec60092d" providerId="LiveId" clId="{3321C75E-C56D-4488-BDE9-C38861E93932}" dt="2024-07-18T21:46:31.083" v="1661" actId="164"/>
          <ac:cxnSpMkLst>
            <pc:docMk/>
            <pc:sldMk cId="3738628521" sldId="305"/>
            <ac:cxnSpMk id="21" creationId="{DBB71602-F14F-0290-EE8D-57C893F2CA06}"/>
          </ac:cxnSpMkLst>
        </pc:cxnChg>
        <pc:cxnChg chg="add mod">
          <ac:chgData name="Tài Thanh Hà" userId="bfafdd46ec60092d" providerId="LiveId" clId="{3321C75E-C56D-4488-BDE9-C38861E93932}" dt="2024-07-18T21:46:31.083" v="1661" actId="164"/>
          <ac:cxnSpMkLst>
            <pc:docMk/>
            <pc:sldMk cId="3738628521" sldId="305"/>
            <ac:cxnSpMk id="25" creationId="{D10FB061-CA99-F0E1-88E1-709592D50D7E}"/>
          </ac:cxnSpMkLst>
        </pc:cxnChg>
      </pc:sldChg>
      <pc:sldChg chg="addSp delSp modSp add del mod modTransition">
        <pc:chgData name="Tài Thanh Hà" userId="bfafdd46ec60092d" providerId="LiveId" clId="{3321C75E-C56D-4488-BDE9-C38861E93932}" dt="2024-07-18T22:16:40.278" v="1868" actId="2696"/>
        <pc:sldMkLst>
          <pc:docMk/>
          <pc:sldMk cId="2669791743" sldId="306"/>
        </pc:sldMkLst>
        <pc:spChg chg="add mod">
          <ac:chgData name="Tài Thanh Hà" userId="bfafdd46ec60092d" providerId="LiveId" clId="{3321C75E-C56D-4488-BDE9-C38861E93932}" dt="2024-07-18T21:51:38.202" v="1684" actId="1076"/>
          <ac:spMkLst>
            <pc:docMk/>
            <pc:sldMk cId="2669791743" sldId="306"/>
            <ac:spMk id="3" creationId="{44492403-6B41-10EF-14A5-0DC9E7DF6A5A}"/>
          </ac:spMkLst>
        </pc:spChg>
        <pc:spChg chg="mod">
          <ac:chgData name="Tài Thanh Hà" userId="bfafdd46ec60092d" providerId="LiveId" clId="{3321C75E-C56D-4488-BDE9-C38861E93932}" dt="2024-07-18T21:51:38.202" v="1684" actId="1076"/>
          <ac:spMkLst>
            <pc:docMk/>
            <pc:sldMk cId="2669791743" sldId="306"/>
            <ac:spMk id="5" creationId="{1F24EF9C-69D4-A62C-7015-EAA4CD1DBF1B}"/>
          </ac:spMkLst>
        </pc:spChg>
        <pc:spChg chg="add del mod">
          <ac:chgData name="Tài Thanh Hà" userId="bfafdd46ec60092d" providerId="LiveId" clId="{3321C75E-C56D-4488-BDE9-C38861E93932}" dt="2024-07-18T22:10:34.645" v="1803" actId="478"/>
          <ac:spMkLst>
            <pc:docMk/>
            <pc:sldMk cId="2669791743" sldId="306"/>
            <ac:spMk id="6" creationId="{CF6EC5E0-26B7-6753-9EAF-1002339EB986}"/>
          </ac:spMkLst>
        </pc:spChg>
        <pc:spChg chg="add mod">
          <ac:chgData name="Tài Thanh Hà" userId="bfafdd46ec60092d" providerId="LiveId" clId="{3321C75E-C56D-4488-BDE9-C38861E93932}" dt="2024-07-18T21:29:07.280" v="1389" actId="571"/>
          <ac:spMkLst>
            <pc:docMk/>
            <pc:sldMk cId="2669791743" sldId="306"/>
            <ac:spMk id="8" creationId="{A5014B89-B5CA-D608-9FE3-CCE9B2D55197}"/>
          </ac:spMkLst>
        </pc:spChg>
        <pc:spChg chg="add mod">
          <ac:chgData name="Tài Thanh Hà" userId="bfafdd46ec60092d" providerId="LiveId" clId="{3321C75E-C56D-4488-BDE9-C38861E93932}" dt="2024-07-18T22:11:20.487" v="1850" actId="1076"/>
          <ac:spMkLst>
            <pc:docMk/>
            <pc:sldMk cId="2669791743" sldId="306"/>
            <ac:spMk id="10" creationId="{B9D17376-3350-9172-D73B-66269108448B}"/>
          </ac:spMkLst>
        </pc:spChg>
        <pc:spChg chg="add del mod">
          <ac:chgData name="Tài Thanh Hà" userId="bfafdd46ec60092d" providerId="LiveId" clId="{3321C75E-C56D-4488-BDE9-C38861E93932}" dt="2024-07-18T22:02:15.074" v="1756" actId="478"/>
          <ac:spMkLst>
            <pc:docMk/>
            <pc:sldMk cId="2669791743" sldId="306"/>
            <ac:spMk id="14" creationId="{A6863169-CDE7-0B7F-2E3A-AC75DB1FDE79}"/>
          </ac:spMkLst>
        </pc:spChg>
        <pc:spChg chg="add del mod">
          <ac:chgData name="Tài Thanh Hà" userId="bfafdd46ec60092d" providerId="LiveId" clId="{3321C75E-C56D-4488-BDE9-C38861E93932}" dt="2024-07-18T22:10:37.982" v="1805" actId="478"/>
          <ac:spMkLst>
            <pc:docMk/>
            <pc:sldMk cId="2669791743" sldId="306"/>
            <ac:spMk id="17" creationId="{0FB3C790-C726-0D4B-A89F-68D5DB82717E}"/>
          </ac:spMkLst>
        </pc:spChg>
        <pc:spChg chg="add del mod">
          <ac:chgData name="Tài Thanh Hà" userId="bfafdd46ec60092d" providerId="LiveId" clId="{3321C75E-C56D-4488-BDE9-C38861E93932}" dt="2024-07-18T22:10:37.982" v="1805" actId="478"/>
          <ac:spMkLst>
            <pc:docMk/>
            <pc:sldMk cId="2669791743" sldId="306"/>
            <ac:spMk id="21" creationId="{90755BC1-3FB8-1CE8-57C3-A695992AFC58}"/>
          </ac:spMkLst>
        </pc:spChg>
        <pc:spChg chg="add del mod">
          <ac:chgData name="Tài Thanh Hà" userId="bfafdd46ec60092d" providerId="LiveId" clId="{3321C75E-C56D-4488-BDE9-C38861E93932}" dt="2024-07-18T22:10:37.982" v="1805" actId="478"/>
          <ac:spMkLst>
            <pc:docMk/>
            <pc:sldMk cId="2669791743" sldId="306"/>
            <ac:spMk id="26" creationId="{19D5533C-D93A-B011-6CBA-F02F01E5C4BB}"/>
          </ac:spMkLst>
        </pc:spChg>
        <pc:spChg chg="add del mod">
          <ac:chgData name="Tài Thanh Hà" userId="bfafdd46ec60092d" providerId="LiveId" clId="{3321C75E-C56D-4488-BDE9-C38861E93932}" dt="2024-07-18T22:02:20.656" v="1759" actId="478"/>
          <ac:spMkLst>
            <pc:docMk/>
            <pc:sldMk cId="2669791743" sldId="306"/>
            <ac:spMk id="29" creationId="{0106C84B-4885-CF84-7168-4963EF8389D1}"/>
          </ac:spMkLst>
        </pc:spChg>
        <pc:spChg chg="add del mod">
          <ac:chgData name="Tài Thanh Hà" userId="bfafdd46ec60092d" providerId="LiveId" clId="{3321C75E-C56D-4488-BDE9-C38861E93932}" dt="2024-07-18T22:02:22.613" v="1761" actId="478"/>
          <ac:spMkLst>
            <pc:docMk/>
            <pc:sldMk cId="2669791743" sldId="306"/>
            <ac:spMk id="31" creationId="{F0A9C23D-5252-638D-A665-03BA369929F1}"/>
          </ac:spMkLst>
        </pc:spChg>
        <pc:spChg chg="add mod">
          <ac:chgData name="Tài Thanh Hà" userId="bfafdd46ec60092d" providerId="LiveId" clId="{3321C75E-C56D-4488-BDE9-C38861E93932}" dt="2024-07-18T22:11:28.258" v="1851" actId="1076"/>
          <ac:spMkLst>
            <pc:docMk/>
            <pc:sldMk cId="2669791743" sldId="306"/>
            <ac:spMk id="37" creationId="{89E0913E-C48A-58E9-D50F-9E1ACE6641B0}"/>
          </ac:spMkLst>
        </pc:spChg>
        <pc:grpChg chg="del mod">
          <ac:chgData name="Tài Thanh Hà" userId="bfafdd46ec60092d" providerId="LiveId" clId="{3321C75E-C56D-4488-BDE9-C38861E93932}" dt="2024-07-18T21:29:43.607" v="1403" actId="478"/>
          <ac:grpSpMkLst>
            <pc:docMk/>
            <pc:sldMk cId="2669791743" sldId="306"/>
            <ac:grpSpMk id="23" creationId="{1D2F31ED-4D19-59AF-FE5C-3F2D9FFAC0EB}"/>
          </ac:grpSpMkLst>
        </pc:grpChg>
        <pc:grpChg chg="del">
          <ac:chgData name="Tài Thanh Hà" userId="bfafdd46ec60092d" providerId="LiveId" clId="{3321C75E-C56D-4488-BDE9-C38861E93932}" dt="2024-07-18T21:29:45.889" v="1404" actId="478"/>
          <ac:grpSpMkLst>
            <pc:docMk/>
            <pc:sldMk cId="2669791743" sldId="306"/>
            <ac:grpSpMk id="24" creationId="{235404C9-6A1B-3C15-3F88-B1CDB301682C}"/>
          </ac:grpSpMkLst>
        </pc:grpChg>
        <pc:picChg chg="add mod">
          <ac:chgData name="Tài Thanh Hà" userId="bfafdd46ec60092d" providerId="LiveId" clId="{3321C75E-C56D-4488-BDE9-C38861E93932}" dt="2024-07-18T21:51:38.202" v="1684" actId="1076"/>
          <ac:picMkLst>
            <pc:docMk/>
            <pc:sldMk cId="2669791743" sldId="306"/>
            <ac:picMk id="2" creationId="{E6F542BA-A4DD-1137-E231-C0CA779E19FE}"/>
          </ac:picMkLst>
        </pc:picChg>
        <pc:picChg chg="add del mod">
          <ac:chgData name="Tài Thanh Hà" userId="bfafdd46ec60092d" providerId="LiveId" clId="{3321C75E-C56D-4488-BDE9-C38861E93932}" dt="2024-07-18T22:10:31.012" v="1801" actId="478"/>
          <ac:picMkLst>
            <pc:docMk/>
            <pc:sldMk cId="2669791743" sldId="306"/>
            <ac:picMk id="4" creationId="{7641C55E-71D9-4DFD-0614-297591FCAE1D}"/>
          </ac:picMkLst>
        </pc:picChg>
        <pc:picChg chg="mod">
          <ac:chgData name="Tài Thanh Hà" userId="bfafdd46ec60092d" providerId="LiveId" clId="{3321C75E-C56D-4488-BDE9-C38861E93932}" dt="2024-07-18T21:51:38.202" v="1684" actId="1076"/>
          <ac:picMkLst>
            <pc:docMk/>
            <pc:sldMk cId="2669791743" sldId="306"/>
            <ac:picMk id="7" creationId="{36D0602D-8DBE-E1FB-789D-B594E8024E19}"/>
          </ac:picMkLst>
        </pc:picChg>
        <pc:picChg chg="add mod">
          <ac:chgData name="Tài Thanh Hà" userId="bfafdd46ec60092d" providerId="LiveId" clId="{3321C75E-C56D-4488-BDE9-C38861E93932}" dt="2024-07-18T22:11:20.487" v="1850" actId="1076"/>
          <ac:picMkLst>
            <pc:docMk/>
            <pc:sldMk cId="2669791743" sldId="306"/>
            <ac:picMk id="9" creationId="{7DE9D992-2523-B7ED-73C3-C13D7CAE21E0}"/>
          </ac:picMkLst>
        </pc:picChg>
        <pc:picChg chg="add del mod">
          <ac:chgData name="Tài Thanh Hà" userId="bfafdd46ec60092d" providerId="LiveId" clId="{3321C75E-C56D-4488-BDE9-C38861E93932}" dt="2024-07-18T22:02:18.039" v="1757" actId="478"/>
          <ac:picMkLst>
            <pc:docMk/>
            <pc:sldMk cId="2669791743" sldId="306"/>
            <ac:picMk id="12" creationId="{F7117894-359B-48E8-50D9-72C57786205C}"/>
          </ac:picMkLst>
        </pc:picChg>
        <pc:picChg chg="add del mod">
          <ac:chgData name="Tài Thanh Hà" userId="bfafdd46ec60092d" providerId="LiveId" clId="{3321C75E-C56D-4488-BDE9-C38861E93932}" dt="2024-07-18T22:10:37.982" v="1805" actId="478"/>
          <ac:picMkLst>
            <pc:docMk/>
            <pc:sldMk cId="2669791743" sldId="306"/>
            <ac:picMk id="16" creationId="{AF2D7368-3F68-EA73-0323-046A25A80924}"/>
          </ac:picMkLst>
        </pc:picChg>
        <pc:picChg chg="del">
          <ac:chgData name="Tài Thanh Hà" userId="bfafdd46ec60092d" providerId="LiveId" clId="{3321C75E-C56D-4488-BDE9-C38861E93932}" dt="2024-07-18T21:29:48.135" v="1405" actId="478"/>
          <ac:picMkLst>
            <pc:docMk/>
            <pc:sldMk cId="2669791743" sldId="306"/>
            <ac:picMk id="18" creationId="{60EAEBE4-BFB2-97C8-4444-568891442E6A}"/>
          </ac:picMkLst>
        </pc:picChg>
        <pc:picChg chg="add del mod">
          <ac:chgData name="Tài Thanh Hà" userId="bfafdd46ec60092d" providerId="LiveId" clId="{3321C75E-C56D-4488-BDE9-C38861E93932}" dt="2024-07-18T22:10:37.982" v="1805" actId="478"/>
          <ac:picMkLst>
            <pc:docMk/>
            <pc:sldMk cId="2669791743" sldId="306"/>
            <ac:picMk id="19" creationId="{EA66E4FC-65EB-711C-4199-C1B188383182}"/>
          </ac:picMkLst>
        </pc:picChg>
        <pc:picChg chg="add del mod">
          <ac:chgData name="Tài Thanh Hà" userId="bfafdd46ec60092d" providerId="LiveId" clId="{3321C75E-C56D-4488-BDE9-C38861E93932}" dt="2024-07-18T22:10:37.982" v="1805" actId="478"/>
          <ac:picMkLst>
            <pc:docMk/>
            <pc:sldMk cId="2669791743" sldId="306"/>
            <ac:picMk id="25" creationId="{1D5AA29E-D389-FB7A-340F-BA080917A40D}"/>
          </ac:picMkLst>
        </pc:picChg>
        <pc:picChg chg="add mod">
          <ac:chgData name="Tài Thanh Hà" userId="bfafdd46ec60092d" providerId="LiveId" clId="{3321C75E-C56D-4488-BDE9-C38861E93932}" dt="2024-07-18T21:38:12.735" v="1550" actId="571"/>
          <ac:picMkLst>
            <pc:docMk/>
            <pc:sldMk cId="2669791743" sldId="306"/>
            <ac:picMk id="27" creationId="{8C7DC737-1095-082F-36D6-AB2B1A7D99E5}"/>
          </ac:picMkLst>
        </pc:picChg>
        <pc:picChg chg="add del mod">
          <ac:chgData name="Tài Thanh Hà" userId="bfafdd46ec60092d" providerId="LiveId" clId="{3321C75E-C56D-4488-BDE9-C38861E93932}" dt="2024-07-18T22:02:21.455" v="1760" actId="478"/>
          <ac:picMkLst>
            <pc:docMk/>
            <pc:sldMk cId="2669791743" sldId="306"/>
            <ac:picMk id="28" creationId="{8CDCDBEC-47D9-1807-F8A1-F05758DCF7B0}"/>
          </ac:picMkLst>
        </pc:picChg>
        <pc:picChg chg="add del mod">
          <ac:chgData name="Tài Thanh Hà" userId="bfafdd46ec60092d" providerId="LiveId" clId="{3321C75E-C56D-4488-BDE9-C38861E93932}" dt="2024-07-18T22:02:23.305" v="1762" actId="478"/>
          <ac:picMkLst>
            <pc:docMk/>
            <pc:sldMk cId="2669791743" sldId="306"/>
            <ac:picMk id="30" creationId="{A557F4E7-11F2-EC14-B996-3C531D949CDB}"/>
          </ac:picMkLst>
        </pc:picChg>
        <pc:picChg chg="add mod">
          <ac:chgData name="Tài Thanh Hà" userId="bfafdd46ec60092d" providerId="LiveId" clId="{3321C75E-C56D-4488-BDE9-C38861E93932}" dt="2024-07-18T22:11:28.258" v="1851" actId="1076"/>
          <ac:picMkLst>
            <pc:docMk/>
            <pc:sldMk cId="2669791743" sldId="306"/>
            <ac:picMk id="36" creationId="{C46D126B-1B72-C956-042E-D66B164126DE}"/>
          </ac:picMkLst>
        </pc:picChg>
        <pc:cxnChg chg="add del mod">
          <ac:chgData name="Tài Thanh Hà" userId="bfafdd46ec60092d" providerId="LiveId" clId="{3321C75E-C56D-4488-BDE9-C38861E93932}" dt="2024-07-18T21:40:37.779" v="1595" actId="11529"/>
          <ac:cxnSpMkLst>
            <pc:docMk/>
            <pc:sldMk cId="2669791743" sldId="306"/>
            <ac:cxnSpMk id="33" creationId="{56A93E08-EEA7-A424-D44A-E00F9B75EA40}"/>
          </ac:cxnSpMkLst>
        </pc:cxnChg>
        <pc:cxnChg chg="add del mod">
          <ac:chgData name="Tài Thanh Hà" userId="bfafdd46ec60092d" providerId="LiveId" clId="{3321C75E-C56D-4488-BDE9-C38861E93932}" dt="2024-07-18T21:40:48.093" v="1597" actId="11529"/>
          <ac:cxnSpMkLst>
            <pc:docMk/>
            <pc:sldMk cId="2669791743" sldId="306"/>
            <ac:cxnSpMk id="35" creationId="{7D1A375E-F25A-5B81-98DE-3802B3CE12B4}"/>
          </ac:cxnSpMkLst>
        </pc:cxnChg>
        <pc:cxnChg chg="add mod ord">
          <ac:chgData name="Tài Thanh Hà" userId="bfafdd46ec60092d" providerId="LiveId" clId="{3321C75E-C56D-4488-BDE9-C38861E93932}" dt="2024-07-18T21:51:38.202" v="1684" actId="1076"/>
          <ac:cxnSpMkLst>
            <pc:docMk/>
            <pc:sldMk cId="2669791743" sldId="306"/>
            <ac:cxnSpMk id="39" creationId="{35BE1CD4-F5E1-C060-63A5-10498B173C31}"/>
          </ac:cxnSpMkLst>
        </pc:cxnChg>
        <pc:cxnChg chg="add del mod">
          <ac:chgData name="Tài Thanh Hà" userId="bfafdd46ec60092d" providerId="LiveId" clId="{3321C75E-C56D-4488-BDE9-C38861E93932}" dt="2024-07-18T21:43:14.529" v="1641" actId="11529"/>
          <ac:cxnSpMkLst>
            <pc:docMk/>
            <pc:sldMk cId="2669791743" sldId="306"/>
            <ac:cxnSpMk id="41" creationId="{A66A4C97-14E5-77DA-C12E-91DC645AA34C}"/>
          </ac:cxnSpMkLst>
        </pc:cxnChg>
        <pc:cxnChg chg="add del mod ord">
          <ac:chgData name="Tài Thanh Hà" userId="bfafdd46ec60092d" providerId="LiveId" clId="{3321C75E-C56D-4488-BDE9-C38861E93932}" dt="2024-07-18T22:10:35.635" v="1804" actId="478"/>
          <ac:cxnSpMkLst>
            <pc:docMk/>
            <pc:sldMk cId="2669791743" sldId="306"/>
            <ac:cxnSpMk id="43" creationId="{D86F9BFA-2C82-47B0-5DE4-4731EE1CA773}"/>
          </ac:cxnSpMkLst>
        </pc:cxnChg>
        <pc:cxnChg chg="add mod ord">
          <ac:chgData name="Tài Thanh Hà" userId="bfafdd46ec60092d" providerId="LiveId" clId="{3321C75E-C56D-4488-BDE9-C38861E93932}" dt="2024-07-18T22:11:20.487" v="1850" actId="1076"/>
          <ac:cxnSpMkLst>
            <pc:docMk/>
            <pc:sldMk cId="2669791743" sldId="306"/>
            <ac:cxnSpMk id="46" creationId="{FA95F8C0-5202-ED14-411D-10D2884AEB1E}"/>
          </ac:cxnSpMkLst>
        </pc:cxnChg>
        <pc:cxnChg chg="add del mod ord">
          <ac:chgData name="Tài Thanh Hà" userId="bfafdd46ec60092d" providerId="LiveId" clId="{3321C75E-C56D-4488-BDE9-C38861E93932}" dt="2024-07-18T22:02:19.683" v="1758" actId="478"/>
          <ac:cxnSpMkLst>
            <pc:docMk/>
            <pc:sldMk cId="2669791743" sldId="306"/>
            <ac:cxnSpMk id="48" creationId="{DF9FC149-AC4F-6540-C84E-E707E25AA12C}"/>
          </ac:cxnSpMkLst>
        </pc:cxnChg>
        <pc:cxnChg chg="add del mod ord">
          <ac:chgData name="Tài Thanh Hà" userId="bfafdd46ec60092d" providerId="LiveId" clId="{3321C75E-C56D-4488-BDE9-C38861E93932}" dt="2024-07-18T22:10:37.982" v="1805" actId="478"/>
          <ac:cxnSpMkLst>
            <pc:docMk/>
            <pc:sldMk cId="2669791743" sldId="306"/>
            <ac:cxnSpMk id="50" creationId="{3A650B8C-33F3-464F-E1CD-A6DED27D92AC}"/>
          </ac:cxnSpMkLst>
        </pc:cxnChg>
        <pc:cxnChg chg="add del mod ord">
          <ac:chgData name="Tài Thanh Hà" userId="bfafdd46ec60092d" providerId="LiveId" clId="{3321C75E-C56D-4488-BDE9-C38861E93932}" dt="2024-07-18T22:10:37.982" v="1805" actId="478"/>
          <ac:cxnSpMkLst>
            <pc:docMk/>
            <pc:sldMk cId="2669791743" sldId="306"/>
            <ac:cxnSpMk id="52" creationId="{7FEFF570-32BF-0580-448A-23F5E76C8E25}"/>
          </ac:cxnSpMkLst>
        </pc:cxnChg>
        <pc:cxnChg chg="add del mod ord">
          <ac:chgData name="Tài Thanh Hà" userId="bfafdd46ec60092d" providerId="LiveId" clId="{3321C75E-C56D-4488-BDE9-C38861E93932}" dt="2024-07-18T22:10:37.982" v="1805" actId="478"/>
          <ac:cxnSpMkLst>
            <pc:docMk/>
            <pc:sldMk cId="2669791743" sldId="306"/>
            <ac:cxnSpMk id="54" creationId="{6A0982FB-BF3B-B24B-2CC4-A9D38DC18B01}"/>
          </ac:cxnSpMkLst>
        </pc:cxnChg>
        <pc:cxnChg chg="add mod ord">
          <ac:chgData name="Tài Thanh Hà" userId="bfafdd46ec60092d" providerId="LiveId" clId="{3321C75E-C56D-4488-BDE9-C38861E93932}" dt="2024-07-18T22:11:28.258" v="1851" actId="1076"/>
          <ac:cxnSpMkLst>
            <pc:docMk/>
            <pc:sldMk cId="2669791743" sldId="306"/>
            <ac:cxnSpMk id="56" creationId="{B7B59585-A3C8-E6F6-6E81-15DAE4E2930C}"/>
          </ac:cxnSpMkLst>
        </pc:cxnChg>
        <pc:cxnChg chg="add del mod ord">
          <ac:chgData name="Tài Thanh Hà" userId="bfafdd46ec60092d" providerId="LiveId" clId="{3321C75E-C56D-4488-BDE9-C38861E93932}" dt="2024-07-18T22:02:24.284" v="1763" actId="478"/>
          <ac:cxnSpMkLst>
            <pc:docMk/>
            <pc:sldMk cId="2669791743" sldId="306"/>
            <ac:cxnSpMk id="58" creationId="{9299BF80-294C-8C0E-0D63-003B2FF616B0}"/>
          </ac:cxnSpMkLst>
        </pc:cxnChg>
        <pc:cxnChg chg="add del mod ord">
          <ac:chgData name="Tài Thanh Hà" userId="bfafdd46ec60092d" providerId="LiveId" clId="{3321C75E-C56D-4488-BDE9-C38861E93932}" dt="2024-07-18T22:02:25.474" v="1764" actId="478"/>
          <ac:cxnSpMkLst>
            <pc:docMk/>
            <pc:sldMk cId="2669791743" sldId="306"/>
            <ac:cxnSpMk id="60" creationId="{7A42AD43-00A3-D93B-ABEE-AED8672556EB}"/>
          </ac:cxnSpMkLst>
        </pc:cxnChg>
      </pc:sldChg>
      <pc:sldChg chg="modSp add mod modTransition">
        <pc:chgData name="Tài Thanh Hà" userId="bfafdd46ec60092d" providerId="LiveId" clId="{3321C75E-C56D-4488-BDE9-C38861E93932}" dt="2024-07-18T21:59:45.244" v="1727"/>
        <pc:sldMkLst>
          <pc:docMk/>
          <pc:sldMk cId="2812288228" sldId="307"/>
        </pc:sldMkLst>
        <pc:spChg chg="mod ord">
          <ac:chgData name="Tài Thanh Hà" userId="bfafdd46ec60092d" providerId="LiveId" clId="{3321C75E-C56D-4488-BDE9-C38861E93932}" dt="2024-07-18T21:56:07.754" v="1704" actId="167"/>
          <ac:spMkLst>
            <pc:docMk/>
            <pc:sldMk cId="2812288228" sldId="307"/>
            <ac:spMk id="54" creationId="{CA0AAD2A-E9D0-3FC4-4396-5B0DA8F42570}"/>
          </ac:spMkLst>
        </pc:spChg>
        <pc:spChg chg="mod ord">
          <ac:chgData name="Tài Thanh Hà" userId="bfafdd46ec60092d" providerId="LiveId" clId="{3321C75E-C56D-4488-BDE9-C38861E93932}" dt="2024-07-18T21:56:07.754" v="1704" actId="167"/>
          <ac:spMkLst>
            <pc:docMk/>
            <pc:sldMk cId="2812288228" sldId="307"/>
            <ac:spMk id="56" creationId="{CF7305CF-B8F4-7AB0-909D-EC02913589F4}"/>
          </ac:spMkLst>
        </pc:spChg>
        <pc:spChg chg="mod ord">
          <ac:chgData name="Tài Thanh Hà" userId="bfafdd46ec60092d" providerId="LiveId" clId="{3321C75E-C56D-4488-BDE9-C38861E93932}" dt="2024-07-18T21:56:07.754" v="1704" actId="167"/>
          <ac:spMkLst>
            <pc:docMk/>
            <pc:sldMk cId="2812288228" sldId="307"/>
            <ac:spMk id="58" creationId="{1E705297-2DBA-00F6-459B-7254A4344B01}"/>
          </ac:spMkLst>
        </pc:spChg>
        <pc:spChg chg="mod ord">
          <ac:chgData name="Tài Thanh Hà" userId="bfafdd46ec60092d" providerId="LiveId" clId="{3321C75E-C56D-4488-BDE9-C38861E93932}" dt="2024-07-18T21:56:07.754" v="1704" actId="167"/>
          <ac:spMkLst>
            <pc:docMk/>
            <pc:sldMk cId="2812288228" sldId="307"/>
            <ac:spMk id="60" creationId="{FD272DFD-7332-E785-46AE-363B2655B0F5}"/>
          </ac:spMkLst>
        </pc:spChg>
        <pc:spChg chg="mod ord">
          <ac:chgData name="Tài Thanh Hà" userId="bfafdd46ec60092d" providerId="LiveId" clId="{3321C75E-C56D-4488-BDE9-C38861E93932}" dt="2024-07-18T21:56:07.754" v="1704" actId="167"/>
          <ac:spMkLst>
            <pc:docMk/>
            <pc:sldMk cId="2812288228" sldId="307"/>
            <ac:spMk id="62" creationId="{F41CE153-38B3-A1F8-3A8A-C6B8C4B9347B}"/>
          </ac:spMkLst>
        </pc:spChg>
        <pc:spChg chg="mod ord">
          <ac:chgData name="Tài Thanh Hà" userId="bfafdd46ec60092d" providerId="LiveId" clId="{3321C75E-C56D-4488-BDE9-C38861E93932}" dt="2024-07-18T21:56:07.754" v="1704" actId="167"/>
          <ac:spMkLst>
            <pc:docMk/>
            <pc:sldMk cId="2812288228" sldId="307"/>
            <ac:spMk id="64" creationId="{B5254444-99CD-2C1E-EB9C-3F6797A58457}"/>
          </ac:spMkLst>
        </pc:spChg>
        <pc:spChg chg="mod ord">
          <ac:chgData name="Tài Thanh Hà" userId="bfafdd46ec60092d" providerId="LiveId" clId="{3321C75E-C56D-4488-BDE9-C38861E93932}" dt="2024-07-18T21:56:07.754" v="1704" actId="167"/>
          <ac:spMkLst>
            <pc:docMk/>
            <pc:sldMk cId="2812288228" sldId="307"/>
            <ac:spMk id="66" creationId="{9CDB0CC6-E563-4B75-E2CA-5F07513C9CFE}"/>
          </ac:spMkLst>
        </pc:spChg>
        <pc:spChg chg="mod ord">
          <ac:chgData name="Tài Thanh Hà" userId="bfafdd46ec60092d" providerId="LiveId" clId="{3321C75E-C56D-4488-BDE9-C38861E93932}" dt="2024-07-18T21:56:07.754" v="1704" actId="167"/>
          <ac:spMkLst>
            <pc:docMk/>
            <pc:sldMk cId="2812288228" sldId="307"/>
            <ac:spMk id="68" creationId="{1FE79177-3118-6B0B-5BC6-6F16F6FDAAFD}"/>
          </ac:spMkLst>
        </pc:spChg>
        <pc:spChg chg="mod ord">
          <ac:chgData name="Tài Thanh Hà" userId="bfafdd46ec60092d" providerId="LiveId" clId="{3321C75E-C56D-4488-BDE9-C38861E93932}" dt="2024-07-18T21:56:07.754" v="1704" actId="167"/>
          <ac:spMkLst>
            <pc:docMk/>
            <pc:sldMk cId="2812288228" sldId="307"/>
            <ac:spMk id="70" creationId="{60F336BE-56F3-B1A1-7756-841A21EDEC1A}"/>
          </ac:spMkLst>
        </pc:spChg>
        <pc:spChg chg="mod ord">
          <ac:chgData name="Tài Thanh Hà" userId="bfafdd46ec60092d" providerId="LiveId" clId="{3321C75E-C56D-4488-BDE9-C38861E93932}" dt="2024-07-18T21:56:07.754" v="1704" actId="167"/>
          <ac:spMkLst>
            <pc:docMk/>
            <pc:sldMk cId="2812288228" sldId="307"/>
            <ac:spMk id="72" creationId="{DC16FBA8-7E2F-0503-E8B8-3A754841851C}"/>
          </ac:spMkLst>
        </pc:spChg>
        <pc:spChg chg="mod ord">
          <ac:chgData name="Tài Thanh Hà" userId="bfafdd46ec60092d" providerId="LiveId" clId="{3321C75E-C56D-4488-BDE9-C38861E93932}" dt="2024-07-18T21:56:07.754" v="1704" actId="167"/>
          <ac:spMkLst>
            <pc:docMk/>
            <pc:sldMk cId="2812288228" sldId="307"/>
            <ac:spMk id="74" creationId="{43E251A6-7A13-CF0F-A194-BBFED15C945F}"/>
          </ac:spMkLst>
        </pc:spChg>
        <pc:picChg chg="mod ord">
          <ac:chgData name="Tài Thanh Hà" userId="bfafdd46ec60092d" providerId="LiveId" clId="{3321C75E-C56D-4488-BDE9-C38861E93932}" dt="2024-07-18T21:56:07.754" v="1704" actId="167"/>
          <ac:picMkLst>
            <pc:docMk/>
            <pc:sldMk cId="2812288228" sldId="307"/>
            <ac:picMk id="53" creationId="{02456714-3B4B-4252-73CF-A325DF126FBC}"/>
          </ac:picMkLst>
        </pc:picChg>
        <pc:picChg chg="mod ord">
          <ac:chgData name="Tài Thanh Hà" userId="bfafdd46ec60092d" providerId="LiveId" clId="{3321C75E-C56D-4488-BDE9-C38861E93932}" dt="2024-07-18T21:56:07.754" v="1704" actId="167"/>
          <ac:picMkLst>
            <pc:docMk/>
            <pc:sldMk cId="2812288228" sldId="307"/>
            <ac:picMk id="55" creationId="{26BF8C1E-2B99-33AB-7932-226A9D24E1A4}"/>
          </ac:picMkLst>
        </pc:picChg>
        <pc:picChg chg="mod ord">
          <ac:chgData name="Tài Thanh Hà" userId="bfafdd46ec60092d" providerId="LiveId" clId="{3321C75E-C56D-4488-BDE9-C38861E93932}" dt="2024-07-18T21:56:07.754" v="1704" actId="167"/>
          <ac:picMkLst>
            <pc:docMk/>
            <pc:sldMk cId="2812288228" sldId="307"/>
            <ac:picMk id="57" creationId="{B3FF8908-CCE5-84DA-93BE-92560EE533E4}"/>
          </ac:picMkLst>
        </pc:picChg>
        <pc:picChg chg="mod ord">
          <ac:chgData name="Tài Thanh Hà" userId="bfafdd46ec60092d" providerId="LiveId" clId="{3321C75E-C56D-4488-BDE9-C38861E93932}" dt="2024-07-18T21:56:07.754" v="1704" actId="167"/>
          <ac:picMkLst>
            <pc:docMk/>
            <pc:sldMk cId="2812288228" sldId="307"/>
            <ac:picMk id="59" creationId="{613F163E-F730-EAE1-7701-1CF698C343FA}"/>
          </ac:picMkLst>
        </pc:picChg>
        <pc:picChg chg="mod ord">
          <ac:chgData name="Tài Thanh Hà" userId="bfafdd46ec60092d" providerId="LiveId" clId="{3321C75E-C56D-4488-BDE9-C38861E93932}" dt="2024-07-18T21:56:07.754" v="1704" actId="167"/>
          <ac:picMkLst>
            <pc:docMk/>
            <pc:sldMk cId="2812288228" sldId="307"/>
            <ac:picMk id="61" creationId="{45981DBE-6BDA-4968-FDE8-F93D9465085F}"/>
          </ac:picMkLst>
        </pc:picChg>
        <pc:picChg chg="mod ord">
          <ac:chgData name="Tài Thanh Hà" userId="bfafdd46ec60092d" providerId="LiveId" clId="{3321C75E-C56D-4488-BDE9-C38861E93932}" dt="2024-07-18T21:56:07.754" v="1704" actId="167"/>
          <ac:picMkLst>
            <pc:docMk/>
            <pc:sldMk cId="2812288228" sldId="307"/>
            <ac:picMk id="63" creationId="{E41C0D59-1834-C8CC-E97E-884EF5305055}"/>
          </ac:picMkLst>
        </pc:picChg>
        <pc:picChg chg="mod ord">
          <ac:chgData name="Tài Thanh Hà" userId="bfafdd46ec60092d" providerId="LiveId" clId="{3321C75E-C56D-4488-BDE9-C38861E93932}" dt="2024-07-18T21:56:07.754" v="1704" actId="167"/>
          <ac:picMkLst>
            <pc:docMk/>
            <pc:sldMk cId="2812288228" sldId="307"/>
            <ac:picMk id="65" creationId="{2D0F686F-F2D5-70A6-3E33-C1DBA992CAB1}"/>
          </ac:picMkLst>
        </pc:picChg>
        <pc:picChg chg="mod ord">
          <ac:chgData name="Tài Thanh Hà" userId="bfafdd46ec60092d" providerId="LiveId" clId="{3321C75E-C56D-4488-BDE9-C38861E93932}" dt="2024-07-18T21:56:07.754" v="1704" actId="167"/>
          <ac:picMkLst>
            <pc:docMk/>
            <pc:sldMk cId="2812288228" sldId="307"/>
            <ac:picMk id="67" creationId="{70627AAE-A8C0-D4DA-4E95-D802719A5B7D}"/>
          </ac:picMkLst>
        </pc:picChg>
        <pc:picChg chg="mod ord">
          <ac:chgData name="Tài Thanh Hà" userId="bfafdd46ec60092d" providerId="LiveId" clId="{3321C75E-C56D-4488-BDE9-C38861E93932}" dt="2024-07-18T21:56:07.754" v="1704" actId="167"/>
          <ac:picMkLst>
            <pc:docMk/>
            <pc:sldMk cId="2812288228" sldId="307"/>
            <ac:picMk id="69" creationId="{DAC2330B-56D4-C5BA-82B6-43C9EEC3F2B6}"/>
          </ac:picMkLst>
        </pc:picChg>
        <pc:picChg chg="mod ord">
          <ac:chgData name="Tài Thanh Hà" userId="bfafdd46ec60092d" providerId="LiveId" clId="{3321C75E-C56D-4488-BDE9-C38861E93932}" dt="2024-07-18T21:56:07.754" v="1704" actId="167"/>
          <ac:picMkLst>
            <pc:docMk/>
            <pc:sldMk cId="2812288228" sldId="307"/>
            <ac:picMk id="71" creationId="{1E0EB803-17AD-C6AE-AD01-AA5991ADD34C}"/>
          </ac:picMkLst>
        </pc:picChg>
        <pc:picChg chg="mod ord">
          <ac:chgData name="Tài Thanh Hà" userId="bfafdd46ec60092d" providerId="LiveId" clId="{3321C75E-C56D-4488-BDE9-C38861E93932}" dt="2024-07-18T21:56:07.754" v="1704" actId="167"/>
          <ac:picMkLst>
            <pc:docMk/>
            <pc:sldMk cId="2812288228" sldId="307"/>
            <ac:picMk id="73" creationId="{24035A1B-AB8A-81B8-CD2B-58E946AB3748}"/>
          </ac:picMkLst>
        </pc:picChg>
        <pc:cxnChg chg="mod ord">
          <ac:chgData name="Tài Thanh Hà" userId="bfafdd46ec60092d" providerId="LiveId" clId="{3321C75E-C56D-4488-BDE9-C38861E93932}" dt="2024-07-18T21:56:07.754" v="1704" actId="167"/>
          <ac:cxnSpMkLst>
            <pc:docMk/>
            <pc:sldMk cId="2812288228" sldId="307"/>
            <ac:cxnSpMk id="43" creationId="{CA8942E5-A569-CE7F-1507-2947263C5333}"/>
          </ac:cxnSpMkLst>
        </pc:cxnChg>
        <pc:cxnChg chg="mod ord">
          <ac:chgData name="Tài Thanh Hà" userId="bfafdd46ec60092d" providerId="LiveId" clId="{3321C75E-C56D-4488-BDE9-C38861E93932}" dt="2024-07-18T21:56:07.754" v="1704" actId="167"/>
          <ac:cxnSpMkLst>
            <pc:docMk/>
            <pc:sldMk cId="2812288228" sldId="307"/>
            <ac:cxnSpMk id="44" creationId="{AEE863E1-39E2-A097-6629-773F9C31113C}"/>
          </ac:cxnSpMkLst>
        </pc:cxnChg>
        <pc:cxnChg chg="mod ord">
          <ac:chgData name="Tài Thanh Hà" userId="bfafdd46ec60092d" providerId="LiveId" clId="{3321C75E-C56D-4488-BDE9-C38861E93932}" dt="2024-07-18T21:56:07.754" v="1704" actId="167"/>
          <ac:cxnSpMkLst>
            <pc:docMk/>
            <pc:sldMk cId="2812288228" sldId="307"/>
            <ac:cxnSpMk id="45" creationId="{916C10F4-C28A-5C3D-5927-1C83DD8BFE13}"/>
          </ac:cxnSpMkLst>
        </pc:cxnChg>
        <pc:cxnChg chg="mod ord">
          <ac:chgData name="Tài Thanh Hà" userId="bfafdd46ec60092d" providerId="LiveId" clId="{3321C75E-C56D-4488-BDE9-C38861E93932}" dt="2024-07-18T21:56:07.754" v="1704" actId="167"/>
          <ac:cxnSpMkLst>
            <pc:docMk/>
            <pc:sldMk cId="2812288228" sldId="307"/>
            <ac:cxnSpMk id="46" creationId="{615243B8-C8A3-60CC-6DC0-262855E0F82B}"/>
          </ac:cxnSpMkLst>
        </pc:cxnChg>
        <pc:cxnChg chg="mod ord">
          <ac:chgData name="Tài Thanh Hà" userId="bfafdd46ec60092d" providerId="LiveId" clId="{3321C75E-C56D-4488-BDE9-C38861E93932}" dt="2024-07-18T21:56:07.754" v="1704" actId="167"/>
          <ac:cxnSpMkLst>
            <pc:docMk/>
            <pc:sldMk cId="2812288228" sldId="307"/>
            <ac:cxnSpMk id="47" creationId="{8C381756-1C9B-BDD5-B3C2-161E105654EF}"/>
          </ac:cxnSpMkLst>
        </pc:cxnChg>
        <pc:cxnChg chg="mod ord">
          <ac:chgData name="Tài Thanh Hà" userId="bfafdd46ec60092d" providerId="LiveId" clId="{3321C75E-C56D-4488-BDE9-C38861E93932}" dt="2024-07-18T21:56:07.754" v="1704" actId="167"/>
          <ac:cxnSpMkLst>
            <pc:docMk/>
            <pc:sldMk cId="2812288228" sldId="307"/>
            <ac:cxnSpMk id="48" creationId="{D69F1EF2-1AE5-3965-B455-3F964CE1629E}"/>
          </ac:cxnSpMkLst>
        </pc:cxnChg>
        <pc:cxnChg chg="mod ord">
          <ac:chgData name="Tài Thanh Hà" userId="bfafdd46ec60092d" providerId="LiveId" clId="{3321C75E-C56D-4488-BDE9-C38861E93932}" dt="2024-07-18T21:56:07.754" v="1704" actId="167"/>
          <ac:cxnSpMkLst>
            <pc:docMk/>
            <pc:sldMk cId="2812288228" sldId="307"/>
            <ac:cxnSpMk id="49" creationId="{9E34C3B2-532E-8BD7-79D6-D58BF8891612}"/>
          </ac:cxnSpMkLst>
        </pc:cxnChg>
        <pc:cxnChg chg="mod ord">
          <ac:chgData name="Tài Thanh Hà" userId="bfafdd46ec60092d" providerId="LiveId" clId="{3321C75E-C56D-4488-BDE9-C38861E93932}" dt="2024-07-18T21:56:07.754" v="1704" actId="167"/>
          <ac:cxnSpMkLst>
            <pc:docMk/>
            <pc:sldMk cId="2812288228" sldId="307"/>
            <ac:cxnSpMk id="50" creationId="{14F5DE98-2EB6-A669-7F32-8E7111FE53B6}"/>
          </ac:cxnSpMkLst>
        </pc:cxnChg>
        <pc:cxnChg chg="mod ord">
          <ac:chgData name="Tài Thanh Hà" userId="bfafdd46ec60092d" providerId="LiveId" clId="{3321C75E-C56D-4488-BDE9-C38861E93932}" dt="2024-07-18T21:56:07.754" v="1704" actId="167"/>
          <ac:cxnSpMkLst>
            <pc:docMk/>
            <pc:sldMk cId="2812288228" sldId="307"/>
            <ac:cxnSpMk id="51" creationId="{AF46C7AD-4934-8C10-5449-973252865F4F}"/>
          </ac:cxnSpMkLst>
        </pc:cxnChg>
        <pc:cxnChg chg="mod ord">
          <ac:chgData name="Tài Thanh Hà" userId="bfafdd46ec60092d" providerId="LiveId" clId="{3321C75E-C56D-4488-BDE9-C38861E93932}" dt="2024-07-18T21:56:07.754" v="1704" actId="167"/>
          <ac:cxnSpMkLst>
            <pc:docMk/>
            <pc:sldMk cId="2812288228" sldId="307"/>
            <ac:cxnSpMk id="52" creationId="{D8697840-A5FF-0B00-6F16-07D9391BBC84}"/>
          </ac:cxnSpMkLst>
        </pc:cxnChg>
      </pc:sldChg>
      <pc:sldChg chg="modSp add del mod modTransition">
        <pc:chgData name="Tài Thanh Hà" userId="bfafdd46ec60092d" providerId="LiveId" clId="{3321C75E-C56D-4488-BDE9-C38861E93932}" dt="2024-07-18T21:52:20.209" v="1688" actId="2696"/>
        <pc:sldMkLst>
          <pc:docMk/>
          <pc:sldMk cId="3959813780" sldId="307"/>
        </pc:sldMkLst>
        <pc:grpChg chg="mod ord">
          <ac:chgData name="Tài Thanh Hà" userId="bfafdd46ec60092d" providerId="LiveId" clId="{3321C75E-C56D-4488-BDE9-C38861E93932}" dt="2024-07-18T21:48:24.337" v="1675" actId="1076"/>
          <ac:grpSpMkLst>
            <pc:docMk/>
            <pc:sldMk cId="3959813780" sldId="307"/>
            <ac:grpSpMk id="48" creationId="{430EE896-5410-21AC-DAD5-1F603EB15927}"/>
          </ac:grpSpMkLst>
        </pc:grpChg>
      </pc:sldChg>
      <pc:sldChg chg="modSp add mod modTransition">
        <pc:chgData name="Tài Thanh Hà" userId="bfafdd46ec60092d" providerId="LiveId" clId="{3321C75E-C56D-4488-BDE9-C38861E93932}" dt="2024-07-18T22:03:00.958" v="1765" actId="1076"/>
        <pc:sldMkLst>
          <pc:docMk/>
          <pc:sldMk cId="1436694785" sldId="308"/>
        </pc:sldMkLst>
        <pc:spChg chg="mod ord">
          <ac:chgData name="Tài Thanh Hà" userId="bfafdd46ec60092d" providerId="LiveId" clId="{3321C75E-C56D-4488-BDE9-C38861E93932}" dt="2024-07-18T21:55:53.077" v="1703" actId="167"/>
          <ac:spMkLst>
            <pc:docMk/>
            <pc:sldMk cId="1436694785" sldId="308"/>
            <ac:spMk id="54" creationId="{CA0AAD2A-E9D0-3FC4-4396-5B0DA8F42570}"/>
          </ac:spMkLst>
        </pc:spChg>
        <pc:spChg chg="mod ord">
          <ac:chgData name="Tài Thanh Hà" userId="bfafdd46ec60092d" providerId="LiveId" clId="{3321C75E-C56D-4488-BDE9-C38861E93932}" dt="2024-07-18T21:55:53.077" v="1703" actId="167"/>
          <ac:spMkLst>
            <pc:docMk/>
            <pc:sldMk cId="1436694785" sldId="308"/>
            <ac:spMk id="56" creationId="{CF7305CF-B8F4-7AB0-909D-EC02913589F4}"/>
          </ac:spMkLst>
        </pc:spChg>
        <pc:spChg chg="mod ord">
          <ac:chgData name="Tài Thanh Hà" userId="bfafdd46ec60092d" providerId="LiveId" clId="{3321C75E-C56D-4488-BDE9-C38861E93932}" dt="2024-07-18T21:55:53.077" v="1703" actId="167"/>
          <ac:spMkLst>
            <pc:docMk/>
            <pc:sldMk cId="1436694785" sldId="308"/>
            <ac:spMk id="58" creationId="{1E705297-2DBA-00F6-459B-7254A4344B01}"/>
          </ac:spMkLst>
        </pc:spChg>
        <pc:spChg chg="mod ord">
          <ac:chgData name="Tài Thanh Hà" userId="bfafdd46ec60092d" providerId="LiveId" clId="{3321C75E-C56D-4488-BDE9-C38861E93932}" dt="2024-07-18T21:55:53.077" v="1703" actId="167"/>
          <ac:spMkLst>
            <pc:docMk/>
            <pc:sldMk cId="1436694785" sldId="308"/>
            <ac:spMk id="60" creationId="{FD272DFD-7332-E785-46AE-363B2655B0F5}"/>
          </ac:spMkLst>
        </pc:spChg>
        <pc:spChg chg="mod ord">
          <ac:chgData name="Tài Thanh Hà" userId="bfafdd46ec60092d" providerId="LiveId" clId="{3321C75E-C56D-4488-BDE9-C38861E93932}" dt="2024-07-18T22:03:00.958" v="1765" actId="1076"/>
          <ac:spMkLst>
            <pc:docMk/>
            <pc:sldMk cId="1436694785" sldId="308"/>
            <ac:spMk id="62" creationId="{F41CE153-38B3-A1F8-3A8A-C6B8C4B9347B}"/>
          </ac:spMkLst>
        </pc:spChg>
        <pc:spChg chg="mod ord">
          <ac:chgData name="Tài Thanh Hà" userId="bfafdd46ec60092d" providerId="LiveId" clId="{3321C75E-C56D-4488-BDE9-C38861E93932}" dt="2024-07-18T22:03:00.958" v="1765" actId="1076"/>
          <ac:spMkLst>
            <pc:docMk/>
            <pc:sldMk cId="1436694785" sldId="308"/>
            <ac:spMk id="64" creationId="{B5254444-99CD-2C1E-EB9C-3F6797A58457}"/>
          </ac:spMkLst>
        </pc:spChg>
        <pc:spChg chg="mod ord">
          <ac:chgData name="Tài Thanh Hà" userId="bfafdd46ec60092d" providerId="LiveId" clId="{3321C75E-C56D-4488-BDE9-C38861E93932}" dt="2024-07-18T22:03:00.958" v="1765" actId="1076"/>
          <ac:spMkLst>
            <pc:docMk/>
            <pc:sldMk cId="1436694785" sldId="308"/>
            <ac:spMk id="66" creationId="{9CDB0CC6-E563-4B75-E2CA-5F07513C9CFE}"/>
          </ac:spMkLst>
        </pc:spChg>
        <pc:spChg chg="mod ord">
          <ac:chgData name="Tài Thanh Hà" userId="bfafdd46ec60092d" providerId="LiveId" clId="{3321C75E-C56D-4488-BDE9-C38861E93932}" dt="2024-07-18T22:03:00.958" v="1765" actId="1076"/>
          <ac:spMkLst>
            <pc:docMk/>
            <pc:sldMk cId="1436694785" sldId="308"/>
            <ac:spMk id="68" creationId="{1FE79177-3118-6B0B-5BC6-6F16F6FDAAFD}"/>
          </ac:spMkLst>
        </pc:spChg>
        <pc:spChg chg="mod ord">
          <ac:chgData name="Tài Thanh Hà" userId="bfafdd46ec60092d" providerId="LiveId" clId="{3321C75E-C56D-4488-BDE9-C38861E93932}" dt="2024-07-18T22:03:00.958" v="1765" actId="1076"/>
          <ac:spMkLst>
            <pc:docMk/>
            <pc:sldMk cId="1436694785" sldId="308"/>
            <ac:spMk id="70" creationId="{60F336BE-56F3-B1A1-7756-841A21EDEC1A}"/>
          </ac:spMkLst>
        </pc:spChg>
        <pc:spChg chg="mod ord">
          <ac:chgData name="Tài Thanh Hà" userId="bfafdd46ec60092d" providerId="LiveId" clId="{3321C75E-C56D-4488-BDE9-C38861E93932}" dt="2024-07-18T22:03:00.958" v="1765" actId="1076"/>
          <ac:spMkLst>
            <pc:docMk/>
            <pc:sldMk cId="1436694785" sldId="308"/>
            <ac:spMk id="72" creationId="{DC16FBA8-7E2F-0503-E8B8-3A754841851C}"/>
          </ac:spMkLst>
        </pc:spChg>
        <pc:spChg chg="mod ord">
          <ac:chgData name="Tài Thanh Hà" userId="bfafdd46ec60092d" providerId="LiveId" clId="{3321C75E-C56D-4488-BDE9-C38861E93932}" dt="2024-07-18T22:03:00.958" v="1765" actId="1076"/>
          <ac:spMkLst>
            <pc:docMk/>
            <pc:sldMk cId="1436694785" sldId="308"/>
            <ac:spMk id="74" creationId="{43E251A6-7A13-CF0F-A194-BBFED15C945F}"/>
          </ac:spMkLst>
        </pc:spChg>
        <pc:picChg chg="mod ord">
          <ac:chgData name="Tài Thanh Hà" userId="bfafdd46ec60092d" providerId="LiveId" clId="{3321C75E-C56D-4488-BDE9-C38861E93932}" dt="2024-07-18T21:55:53.077" v="1703" actId="167"/>
          <ac:picMkLst>
            <pc:docMk/>
            <pc:sldMk cId="1436694785" sldId="308"/>
            <ac:picMk id="53" creationId="{02456714-3B4B-4252-73CF-A325DF126FBC}"/>
          </ac:picMkLst>
        </pc:picChg>
        <pc:picChg chg="mod ord">
          <ac:chgData name="Tài Thanh Hà" userId="bfafdd46ec60092d" providerId="LiveId" clId="{3321C75E-C56D-4488-BDE9-C38861E93932}" dt="2024-07-18T21:55:53.077" v="1703" actId="167"/>
          <ac:picMkLst>
            <pc:docMk/>
            <pc:sldMk cId="1436694785" sldId="308"/>
            <ac:picMk id="55" creationId="{26BF8C1E-2B99-33AB-7932-226A9D24E1A4}"/>
          </ac:picMkLst>
        </pc:picChg>
        <pc:picChg chg="mod ord">
          <ac:chgData name="Tài Thanh Hà" userId="bfafdd46ec60092d" providerId="LiveId" clId="{3321C75E-C56D-4488-BDE9-C38861E93932}" dt="2024-07-18T21:55:53.077" v="1703" actId="167"/>
          <ac:picMkLst>
            <pc:docMk/>
            <pc:sldMk cId="1436694785" sldId="308"/>
            <ac:picMk id="57" creationId="{B3FF8908-CCE5-84DA-93BE-92560EE533E4}"/>
          </ac:picMkLst>
        </pc:picChg>
        <pc:picChg chg="mod ord">
          <ac:chgData name="Tài Thanh Hà" userId="bfafdd46ec60092d" providerId="LiveId" clId="{3321C75E-C56D-4488-BDE9-C38861E93932}" dt="2024-07-18T21:55:53.077" v="1703" actId="167"/>
          <ac:picMkLst>
            <pc:docMk/>
            <pc:sldMk cId="1436694785" sldId="308"/>
            <ac:picMk id="59" creationId="{613F163E-F730-EAE1-7701-1CF698C343FA}"/>
          </ac:picMkLst>
        </pc:picChg>
        <pc:picChg chg="mod ord">
          <ac:chgData name="Tài Thanh Hà" userId="bfafdd46ec60092d" providerId="LiveId" clId="{3321C75E-C56D-4488-BDE9-C38861E93932}" dt="2024-07-18T22:03:00.958" v="1765" actId="1076"/>
          <ac:picMkLst>
            <pc:docMk/>
            <pc:sldMk cId="1436694785" sldId="308"/>
            <ac:picMk id="61" creationId="{45981DBE-6BDA-4968-FDE8-F93D9465085F}"/>
          </ac:picMkLst>
        </pc:picChg>
        <pc:picChg chg="mod ord">
          <ac:chgData name="Tài Thanh Hà" userId="bfafdd46ec60092d" providerId="LiveId" clId="{3321C75E-C56D-4488-BDE9-C38861E93932}" dt="2024-07-18T22:03:00.958" v="1765" actId="1076"/>
          <ac:picMkLst>
            <pc:docMk/>
            <pc:sldMk cId="1436694785" sldId="308"/>
            <ac:picMk id="63" creationId="{E41C0D59-1834-C8CC-E97E-884EF5305055}"/>
          </ac:picMkLst>
        </pc:picChg>
        <pc:picChg chg="mod ord">
          <ac:chgData name="Tài Thanh Hà" userId="bfafdd46ec60092d" providerId="LiveId" clId="{3321C75E-C56D-4488-BDE9-C38861E93932}" dt="2024-07-18T22:03:00.958" v="1765" actId="1076"/>
          <ac:picMkLst>
            <pc:docMk/>
            <pc:sldMk cId="1436694785" sldId="308"/>
            <ac:picMk id="65" creationId="{2D0F686F-F2D5-70A6-3E33-C1DBA992CAB1}"/>
          </ac:picMkLst>
        </pc:picChg>
        <pc:picChg chg="mod ord">
          <ac:chgData name="Tài Thanh Hà" userId="bfafdd46ec60092d" providerId="LiveId" clId="{3321C75E-C56D-4488-BDE9-C38861E93932}" dt="2024-07-18T22:03:00.958" v="1765" actId="1076"/>
          <ac:picMkLst>
            <pc:docMk/>
            <pc:sldMk cId="1436694785" sldId="308"/>
            <ac:picMk id="67" creationId="{70627AAE-A8C0-D4DA-4E95-D802719A5B7D}"/>
          </ac:picMkLst>
        </pc:picChg>
        <pc:picChg chg="mod ord">
          <ac:chgData name="Tài Thanh Hà" userId="bfafdd46ec60092d" providerId="LiveId" clId="{3321C75E-C56D-4488-BDE9-C38861E93932}" dt="2024-07-18T22:03:00.958" v="1765" actId="1076"/>
          <ac:picMkLst>
            <pc:docMk/>
            <pc:sldMk cId="1436694785" sldId="308"/>
            <ac:picMk id="69" creationId="{DAC2330B-56D4-C5BA-82B6-43C9EEC3F2B6}"/>
          </ac:picMkLst>
        </pc:picChg>
        <pc:picChg chg="mod ord">
          <ac:chgData name="Tài Thanh Hà" userId="bfafdd46ec60092d" providerId="LiveId" clId="{3321C75E-C56D-4488-BDE9-C38861E93932}" dt="2024-07-18T22:03:00.958" v="1765" actId="1076"/>
          <ac:picMkLst>
            <pc:docMk/>
            <pc:sldMk cId="1436694785" sldId="308"/>
            <ac:picMk id="71" creationId="{1E0EB803-17AD-C6AE-AD01-AA5991ADD34C}"/>
          </ac:picMkLst>
        </pc:picChg>
        <pc:picChg chg="mod ord">
          <ac:chgData name="Tài Thanh Hà" userId="bfafdd46ec60092d" providerId="LiveId" clId="{3321C75E-C56D-4488-BDE9-C38861E93932}" dt="2024-07-18T22:03:00.958" v="1765" actId="1076"/>
          <ac:picMkLst>
            <pc:docMk/>
            <pc:sldMk cId="1436694785" sldId="308"/>
            <ac:picMk id="73" creationId="{24035A1B-AB8A-81B8-CD2B-58E946AB3748}"/>
          </ac:picMkLst>
        </pc:picChg>
        <pc:cxnChg chg="mod ord">
          <ac:chgData name="Tài Thanh Hà" userId="bfafdd46ec60092d" providerId="LiveId" clId="{3321C75E-C56D-4488-BDE9-C38861E93932}" dt="2024-07-18T21:55:53.077" v="1703" actId="167"/>
          <ac:cxnSpMkLst>
            <pc:docMk/>
            <pc:sldMk cId="1436694785" sldId="308"/>
            <ac:cxnSpMk id="43" creationId="{CA8942E5-A569-CE7F-1507-2947263C5333}"/>
          </ac:cxnSpMkLst>
        </pc:cxnChg>
        <pc:cxnChg chg="mod ord">
          <ac:chgData name="Tài Thanh Hà" userId="bfafdd46ec60092d" providerId="LiveId" clId="{3321C75E-C56D-4488-BDE9-C38861E93932}" dt="2024-07-18T21:55:53.077" v="1703" actId="167"/>
          <ac:cxnSpMkLst>
            <pc:docMk/>
            <pc:sldMk cId="1436694785" sldId="308"/>
            <ac:cxnSpMk id="44" creationId="{AEE863E1-39E2-A097-6629-773F9C31113C}"/>
          </ac:cxnSpMkLst>
        </pc:cxnChg>
        <pc:cxnChg chg="mod ord">
          <ac:chgData name="Tài Thanh Hà" userId="bfafdd46ec60092d" providerId="LiveId" clId="{3321C75E-C56D-4488-BDE9-C38861E93932}" dt="2024-07-18T21:55:53.077" v="1703" actId="167"/>
          <ac:cxnSpMkLst>
            <pc:docMk/>
            <pc:sldMk cId="1436694785" sldId="308"/>
            <ac:cxnSpMk id="45" creationId="{916C10F4-C28A-5C3D-5927-1C83DD8BFE13}"/>
          </ac:cxnSpMkLst>
        </pc:cxnChg>
        <pc:cxnChg chg="mod ord">
          <ac:chgData name="Tài Thanh Hà" userId="bfafdd46ec60092d" providerId="LiveId" clId="{3321C75E-C56D-4488-BDE9-C38861E93932}" dt="2024-07-18T22:03:00.958" v="1765" actId="1076"/>
          <ac:cxnSpMkLst>
            <pc:docMk/>
            <pc:sldMk cId="1436694785" sldId="308"/>
            <ac:cxnSpMk id="46" creationId="{615243B8-C8A3-60CC-6DC0-262855E0F82B}"/>
          </ac:cxnSpMkLst>
        </pc:cxnChg>
        <pc:cxnChg chg="mod ord">
          <ac:chgData name="Tài Thanh Hà" userId="bfafdd46ec60092d" providerId="LiveId" clId="{3321C75E-C56D-4488-BDE9-C38861E93932}" dt="2024-07-18T22:03:00.958" v="1765" actId="1076"/>
          <ac:cxnSpMkLst>
            <pc:docMk/>
            <pc:sldMk cId="1436694785" sldId="308"/>
            <ac:cxnSpMk id="47" creationId="{8C381756-1C9B-BDD5-B3C2-161E105654EF}"/>
          </ac:cxnSpMkLst>
        </pc:cxnChg>
        <pc:cxnChg chg="mod ord">
          <ac:chgData name="Tài Thanh Hà" userId="bfafdd46ec60092d" providerId="LiveId" clId="{3321C75E-C56D-4488-BDE9-C38861E93932}" dt="2024-07-18T22:03:00.958" v="1765" actId="1076"/>
          <ac:cxnSpMkLst>
            <pc:docMk/>
            <pc:sldMk cId="1436694785" sldId="308"/>
            <ac:cxnSpMk id="48" creationId="{D69F1EF2-1AE5-3965-B455-3F964CE1629E}"/>
          </ac:cxnSpMkLst>
        </pc:cxnChg>
        <pc:cxnChg chg="mod ord">
          <ac:chgData name="Tài Thanh Hà" userId="bfafdd46ec60092d" providerId="LiveId" clId="{3321C75E-C56D-4488-BDE9-C38861E93932}" dt="2024-07-18T22:03:00.958" v="1765" actId="1076"/>
          <ac:cxnSpMkLst>
            <pc:docMk/>
            <pc:sldMk cId="1436694785" sldId="308"/>
            <ac:cxnSpMk id="49" creationId="{9E34C3B2-532E-8BD7-79D6-D58BF8891612}"/>
          </ac:cxnSpMkLst>
        </pc:cxnChg>
        <pc:cxnChg chg="mod ord">
          <ac:chgData name="Tài Thanh Hà" userId="bfafdd46ec60092d" providerId="LiveId" clId="{3321C75E-C56D-4488-BDE9-C38861E93932}" dt="2024-07-18T22:03:00.958" v="1765" actId="1076"/>
          <ac:cxnSpMkLst>
            <pc:docMk/>
            <pc:sldMk cId="1436694785" sldId="308"/>
            <ac:cxnSpMk id="50" creationId="{14F5DE98-2EB6-A669-7F32-8E7111FE53B6}"/>
          </ac:cxnSpMkLst>
        </pc:cxnChg>
        <pc:cxnChg chg="mod ord">
          <ac:chgData name="Tài Thanh Hà" userId="bfafdd46ec60092d" providerId="LiveId" clId="{3321C75E-C56D-4488-BDE9-C38861E93932}" dt="2024-07-18T22:03:00.958" v="1765" actId="1076"/>
          <ac:cxnSpMkLst>
            <pc:docMk/>
            <pc:sldMk cId="1436694785" sldId="308"/>
            <ac:cxnSpMk id="51" creationId="{AF46C7AD-4934-8C10-5449-973252865F4F}"/>
          </ac:cxnSpMkLst>
        </pc:cxnChg>
        <pc:cxnChg chg="mod ord">
          <ac:chgData name="Tài Thanh Hà" userId="bfafdd46ec60092d" providerId="LiveId" clId="{3321C75E-C56D-4488-BDE9-C38861E93932}" dt="2024-07-18T22:03:00.958" v="1765" actId="1076"/>
          <ac:cxnSpMkLst>
            <pc:docMk/>
            <pc:sldMk cId="1436694785" sldId="308"/>
            <ac:cxnSpMk id="52" creationId="{D8697840-A5FF-0B00-6F16-07D9391BBC84}"/>
          </ac:cxnSpMkLst>
        </pc:cxnChg>
      </pc:sldChg>
      <pc:sldChg chg="modSp add del mod modTransition">
        <pc:chgData name="Tài Thanh Hà" userId="bfafdd46ec60092d" providerId="LiveId" clId="{3321C75E-C56D-4488-BDE9-C38861E93932}" dt="2024-07-18T21:52:18.211" v="1687" actId="2696"/>
        <pc:sldMkLst>
          <pc:docMk/>
          <pc:sldMk cId="1671058214" sldId="308"/>
        </pc:sldMkLst>
        <pc:grpChg chg="mod">
          <ac:chgData name="Tài Thanh Hà" userId="bfafdd46ec60092d" providerId="LiveId" clId="{3321C75E-C56D-4488-BDE9-C38861E93932}" dt="2024-07-18T21:50:09.245" v="1679" actId="1076"/>
          <ac:grpSpMkLst>
            <pc:docMk/>
            <pc:sldMk cId="1671058214" sldId="308"/>
            <ac:grpSpMk id="48" creationId="{430EE896-5410-21AC-DAD5-1F603EB15927}"/>
          </ac:grpSpMkLst>
        </pc:grpChg>
      </pc:sldChg>
      <pc:sldChg chg="modSp add mod modTransition">
        <pc:chgData name="Tài Thanh Hà" userId="bfafdd46ec60092d" providerId="LiveId" clId="{3321C75E-C56D-4488-BDE9-C38861E93932}" dt="2024-07-18T22:09:47.144" v="1798" actId="1076"/>
        <pc:sldMkLst>
          <pc:docMk/>
          <pc:sldMk cId="1278718452" sldId="309"/>
        </pc:sldMkLst>
        <pc:spChg chg="mod">
          <ac:chgData name="Tài Thanh Hà" userId="bfafdd46ec60092d" providerId="LiveId" clId="{3321C75E-C56D-4488-BDE9-C38861E93932}" dt="2024-07-18T22:09:47.144" v="1798" actId="1076"/>
          <ac:spMkLst>
            <pc:docMk/>
            <pc:sldMk cId="1278718452" sldId="309"/>
            <ac:spMk id="54" creationId="{CA0AAD2A-E9D0-3FC4-4396-5B0DA8F42570}"/>
          </ac:spMkLst>
        </pc:spChg>
        <pc:spChg chg="mod">
          <ac:chgData name="Tài Thanh Hà" userId="bfafdd46ec60092d" providerId="LiveId" clId="{3321C75E-C56D-4488-BDE9-C38861E93932}" dt="2024-07-18T22:09:47.144" v="1798" actId="1076"/>
          <ac:spMkLst>
            <pc:docMk/>
            <pc:sldMk cId="1278718452" sldId="309"/>
            <ac:spMk id="56" creationId="{CF7305CF-B8F4-7AB0-909D-EC02913589F4}"/>
          </ac:spMkLst>
        </pc:spChg>
        <pc:spChg chg="mod">
          <ac:chgData name="Tài Thanh Hà" userId="bfafdd46ec60092d" providerId="LiveId" clId="{3321C75E-C56D-4488-BDE9-C38861E93932}" dt="2024-07-18T21:56:50.252" v="1706" actId="1076"/>
          <ac:spMkLst>
            <pc:docMk/>
            <pc:sldMk cId="1278718452" sldId="309"/>
            <ac:spMk id="58" creationId="{1E705297-2DBA-00F6-459B-7254A4344B01}"/>
          </ac:spMkLst>
        </pc:spChg>
        <pc:spChg chg="mod">
          <ac:chgData name="Tài Thanh Hà" userId="bfafdd46ec60092d" providerId="LiveId" clId="{3321C75E-C56D-4488-BDE9-C38861E93932}" dt="2024-07-18T22:09:47.144" v="1798" actId="1076"/>
          <ac:spMkLst>
            <pc:docMk/>
            <pc:sldMk cId="1278718452" sldId="309"/>
            <ac:spMk id="60" creationId="{FD272DFD-7332-E785-46AE-363B2655B0F5}"/>
          </ac:spMkLst>
        </pc:spChg>
        <pc:spChg chg="mod">
          <ac:chgData name="Tài Thanh Hà" userId="bfafdd46ec60092d" providerId="LiveId" clId="{3321C75E-C56D-4488-BDE9-C38861E93932}" dt="2024-07-18T21:56:50.252" v="1706" actId="1076"/>
          <ac:spMkLst>
            <pc:docMk/>
            <pc:sldMk cId="1278718452" sldId="309"/>
            <ac:spMk id="62" creationId="{F41CE153-38B3-A1F8-3A8A-C6B8C4B9347B}"/>
          </ac:spMkLst>
        </pc:spChg>
        <pc:spChg chg="mod">
          <ac:chgData name="Tài Thanh Hà" userId="bfafdd46ec60092d" providerId="LiveId" clId="{3321C75E-C56D-4488-BDE9-C38861E93932}" dt="2024-07-18T21:56:50.252" v="1706" actId="1076"/>
          <ac:spMkLst>
            <pc:docMk/>
            <pc:sldMk cId="1278718452" sldId="309"/>
            <ac:spMk id="64" creationId="{B5254444-99CD-2C1E-EB9C-3F6797A58457}"/>
          </ac:spMkLst>
        </pc:spChg>
        <pc:spChg chg="mod">
          <ac:chgData name="Tài Thanh Hà" userId="bfafdd46ec60092d" providerId="LiveId" clId="{3321C75E-C56D-4488-BDE9-C38861E93932}" dt="2024-07-18T21:56:50.252" v="1706" actId="1076"/>
          <ac:spMkLst>
            <pc:docMk/>
            <pc:sldMk cId="1278718452" sldId="309"/>
            <ac:spMk id="66" creationId="{9CDB0CC6-E563-4B75-E2CA-5F07513C9CFE}"/>
          </ac:spMkLst>
        </pc:spChg>
        <pc:spChg chg="mod">
          <ac:chgData name="Tài Thanh Hà" userId="bfafdd46ec60092d" providerId="LiveId" clId="{3321C75E-C56D-4488-BDE9-C38861E93932}" dt="2024-07-18T21:56:50.252" v="1706" actId="1076"/>
          <ac:spMkLst>
            <pc:docMk/>
            <pc:sldMk cId="1278718452" sldId="309"/>
            <ac:spMk id="68" creationId="{1FE79177-3118-6B0B-5BC6-6F16F6FDAAFD}"/>
          </ac:spMkLst>
        </pc:spChg>
        <pc:spChg chg="mod">
          <ac:chgData name="Tài Thanh Hà" userId="bfafdd46ec60092d" providerId="LiveId" clId="{3321C75E-C56D-4488-BDE9-C38861E93932}" dt="2024-07-18T22:03:16.321" v="1766" actId="1076"/>
          <ac:spMkLst>
            <pc:docMk/>
            <pc:sldMk cId="1278718452" sldId="309"/>
            <ac:spMk id="70" creationId="{60F336BE-56F3-B1A1-7756-841A21EDEC1A}"/>
          </ac:spMkLst>
        </pc:spChg>
        <pc:spChg chg="mod">
          <ac:chgData name="Tài Thanh Hà" userId="bfafdd46ec60092d" providerId="LiveId" clId="{3321C75E-C56D-4488-BDE9-C38861E93932}" dt="2024-07-18T22:03:16.321" v="1766" actId="1076"/>
          <ac:spMkLst>
            <pc:docMk/>
            <pc:sldMk cId="1278718452" sldId="309"/>
            <ac:spMk id="72" creationId="{DC16FBA8-7E2F-0503-E8B8-3A754841851C}"/>
          </ac:spMkLst>
        </pc:spChg>
        <pc:spChg chg="mod">
          <ac:chgData name="Tài Thanh Hà" userId="bfafdd46ec60092d" providerId="LiveId" clId="{3321C75E-C56D-4488-BDE9-C38861E93932}" dt="2024-07-18T21:56:50.252" v="1706" actId="1076"/>
          <ac:spMkLst>
            <pc:docMk/>
            <pc:sldMk cId="1278718452" sldId="309"/>
            <ac:spMk id="74" creationId="{43E251A6-7A13-CF0F-A194-BBFED15C945F}"/>
          </ac:spMkLst>
        </pc:spChg>
        <pc:picChg chg="mod">
          <ac:chgData name="Tài Thanh Hà" userId="bfafdd46ec60092d" providerId="LiveId" clId="{3321C75E-C56D-4488-BDE9-C38861E93932}" dt="2024-07-18T22:09:47.144" v="1798" actId="1076"/>
          <ac:picMkLst>
            <pc:docMk/>
            <pc:sldMk cId="1278718452" sldId="309"/>
            <ac:picMk id="53" creationId="{02456714-3B4B-4252-73CF-A325DF126FBC}"/>
          </ac:picMkLst>
        </pc:picChg>
        <pc:picChg chg="mod">
          <ac:chgData name="Tài Thanh Hà" userId="bfafdd46ec60092d" providerId="LiveId" clId="{3321C75E-C56D-4488-BDE9-C38861E93932}" dt="2024-07-18T22:09:47.144" v="1798" actId="1076"/>
          <ac:picMkLst>
            <pc:docMk/>
            <pc:sldMk cId="1278718452" sldId="309"/>
            <ac:picMk id="55" creationId="{26BF8C1E-2B99-33AB-7932-226A9D24E1A4}"/>
          </ac:picMkLst>
        </pc:picChg>
        <pc:picChg chg="mod">
          <ac:chgData name="Tài Thanh Hà" userId="bfafdd46ec60092d" providerId="LiveId" clId="{3321C75E-C56D-4488-BDE9-C38861E93932}" dt="2024-07-18T21:56:50.252" v="1706" actId="1076"/>
          <ac:picMkLst>
            <pc:docMk/>
            <pc:sldMk cId="1278718452" sldId="309"/>
            <ac:picMk id="57" creationId="{B3FF8908-CCE5-84DA-93BE-92560EE533E4}"/>
          </ac:picMkLst>
        </pc:picChg>
        <pc:picChg chg="mod">
          <ac:chgData name="Tài Thanh Hà" userId="bfafdd46ec60092d" providerId="LiveId" clId="{3321C75E-C56D-4488-BDE9-C38861E93932}" dt="2024-07-18T22:09:47.144" v="1798" actId="1076"/>
          <ac:picMkLst>
            <pc:docMk/>
            <pc:sldMk cId="1278718452" sldId="309"/>
            <ac:picMk id="59" creationId="{613F163E-F730-EAE1-7701-1CF698C343FA}"/>
          </ac:picMkLst>
        </pc:picChg>
        <pc:picChg chg="mod">
          <ac:chgData name="Tài Thanh Hà" userId="bfafdd46ec60092d" providerId="LiveId" clId="{3321C75E-C56D-4488-BDE9-C38861E93932}" dt="2024-07-18T21:56:50.252" v="1706" actId="1076"/>
          <ac:picMkLst>
            <pc:docMk/>
            <pc:sldMk cId="1278718452" sldId="309"/>
            <ac:picMk id="61" creationId="{45981DBE-6BDA-4968-FDE8-F93D9465085F}"/>
          </ac:picMkLst>
        </pc:picChg>
        <pc:picChg chg="mod">
          <ac:chgData name="Tài Thanh Hà" userId="bfafdd46ec60092d" providerId="LiveId" clId="{3321C75E-C56D-4488-BDE9-C38861E93932}" dt="2024-07-18T21:56:50.252" v="1706" actId="1076"/>
          <ac:picMkLst>
            <pc:docMk/>
            <pc:sldMk cId="1278718452" sldId="309"/>
            <ac:picMk id="63" creationId="{E41C0D59-1834-C8CC-E97E-884EF5305055}"/>
          </ac:picMkLst>
        </pc:picChg>
        <pc:picChg chg="mod">
          <ac:chgData name="Tài Thanh Hà" userId="bfafdd46ec60092d" providerId="LiveId" clId="{3321C75E-C56D-4488-BDE9-C38861E93932}" dt="2024-07-18T21:56:50.252" v="1706" actId="1076"/>
          <ac:picMkLst>
            <pc:docMk/>
            <pc:sldMk cId="1278718452" sldId="309"/>
            <ac:picMk id="65" creationId="{2D0F686F-F2D5-70A6-3E33-C1DBA992CAB1}"/>
          </ac:picMkLst>
        </pc:picChg>
        <pc:picChg chg="mod">
          <ac:chgData name="Tài Thanh Hà" userId="bfafdd46ec60092d" providerId="LiveId" clId="{3321C75E-C56D-4488-BDE9-C38861E93932}" dt="2024-07-18T21:56:50.252" v="1706" actId="1076"/>
          <ac:picMkLst>
            <pc:docMk/>
            <pc:sldMk cId="1278718452" sldId="309"/>
            <ac:picMk id="67" creationId="{70627AAE-A8C0-D4DA-4E95-D802719A5B7D}"/>
          </ac:picMkLst>
        </pc:picChg>
        <pc:picChg chg="mod">
          <ac:chgData name="Tài Thanh Hà" userId="bfafdd46ec60092d" providerId="LiveId" clId="{3321C75E-C56D-4488-BDE9-C38861E93932}" dt="2024-07-18T22:03:16.321" v="1766" actId="1076"/>
          <ac:picMkLst>
            <pc:docMk/>
            <pc:sldMk cId="1278718452" sldId="309"/>
            <ac:picMk id="69" creationId="{DAC2330B-56D4-C5BA-82B6-43C9EEC3F2B6}"/>
          </ac:picMkLst>
        </pc:picChg>
        <pc:picChg chg="mod">
          <ac:chgData name="Tài Thanh Hà" userId="bfafdd46ec60092d" providerId="LiveId" clId="{3321C75E-C56D-4488-BDE9-C38861E93932}" dt="2024-07-18T22:03:16.321" v="1766" actId="1076"/>
          <ac:picMkLst>
            <pc:docMk/>
            <pc:sldMk cId="1278718452" sldId="309"/>
            <ac:picMk id="71" creationId="{1E0EB803-17AD-C6AE-AD01-AA5991ADD34C}"/>
          </ac:picMkLst>
        </pc:picChg>
        <pc:picChg chg="mod">
          <ac:chgData name="Tài Thanh Hà" userId="bfafdd46ec60092d" providerId="LiveId" clId="{3321C75E-C56D-4488-BDE9-C38861E93932}" dt="2024-07-18T21:56:50.252" v="1706" actId="1076"/>
          <ac:picMkLst>
            <pc:docMk/>
            <pc:sldMk cId="1278718452" sldId="309"/>
            <ac:picMk id="73" creationId="{24035A1B-AB8A-81B8-CD2B-58E946AB3748}"/>
          </ac:picMkLst>
        </pc:picChg>
        <pc:cxnChg chg="mod">
          <ac:chgData name="Tài Thanh Hà" userId="bfafdd46ec60092d" providerId="LiveId" clId="{3321C75E-C56D-4488-BDE9-C38861E93932}" dt="2024-07-18T22:09:47.144" v="1798" actId="1076"/>
          <ac:cxnSpMkLst>
            <pc:docMk/>
            <pc:sldMk cId="1278718452" sldId="309"/>
            <ac:cxnSpMk id="43" creationId="{CA8942E5-A569-CE7F-1507-2947263C5333}"/>
          </ac:cxnSpMkLst>
        </pc:cxnChg>
        <pc:cxnChg chg="mod">
          <ac:chgData name="Tài Thanh Hà" userId="bfafdd46ec60092d" providerId="LiveId" clId="{3321C75E-C56D-4488-BDE9-C38861E93932}" dt="2024-07-18T22:09:47.144" v="1798" actId="1076"/>
          <ac:cxnSpMkLst>
            <pc:docMk/>
            <pc:sldMk cId="1278718452" sldId="309"/>
            <ac:cxnSpMk id="44" creationId="{AEE863E1-39E2-A097-6629-773F9C31113C}"/>
          </ac:cxnSpMkLst>
        </pc:cxnChg>
        <pc:cxnChg chg="mod">
          <ac:chgData name="Tài Thanh Hà" userId="bfafdd46ec60092d" providerId="LiveId" clId="{3321C75E-C56D-4488-BDE9-C38861E93932}" dt="2024-07-18T22:09:47.144" v="1798" actId="1076"/>
          <ac:cxnSpMkLst>
            <pc:docMk/>
            <pc:sldMk cId="1278718452" sldId="309"/>
            <ac:cxnSpMk id="45" creationId="{916C10F4-C28A-5C3D-5927-1C83DD8BFE13}"/>
          </ac:cxnSpMkLst>
        </pc:cxnChg>
        <pc:cxnChg chg="mod">
          <ac:chgData name="Tài Thanh Hà" userId="bfafdd46ec60092d" providerId="LiveId" clId="{3321C75E-C56D-4488-BDE9-C38861E93932}" dt="2024-07-18T21:56:50.252" v="1706" actId="1076"/>
          <ac:cxnSpMkLst>
            <pc:docMk/>
            <pc:sldMk cId="1278718452" sldId="309"/>
            <ac:cxnSpMk id="46" creationId="{615243B8-C8A3-60CC-6DC0-262855E0F82B}"/>
          </ac:cxnSpMkLst>
        </pc:cxnChg>
        <pc:cxnChg chg="mod">
          <ac:chgData name="Tài Thanh Hà" userId="bfafdd46ec60092d" providerId="LiveId" clId="{3321C75E-C56D-4488-BDE9-C38861E93932}" dt="2024-07-18T21:56:50.252" v="1706" actId="1076"/>
          <ac:cxnSpMkLst>
            <pc:docMk/>
            <pc:sldMk cId="1278718452" sldId="309"/>
            <ac:cxnSpMk id="47" creationId="{8C381756-1C9B-BDD5-B3C2-161E105654EF}"/>
          </ac:cxnSpMkLst>
        </pc:cxnChg>
        <pc:cxnChg chg="mod">
          <ac:chgData name="Tài Thanh Hà" userId="bfafdd46ec60092d" providerId="LiveId" clId="{3321C75E-C56D-4488-BDE9-C38861E93932}" dt="2024-07-18T21:56:50.252" v="1706" actId="1076"/>
          <ac:cxnSpMkLst>
            <pc:docMk/>
            <pc:sldMk cId="1278718452" sldId="309"/>
            <ac:cxnSpMk id="48" creationId="{D69F1EF2-1AE5-3965-B455-3F964CE1629E}"/>
          </ac:cxnSpMkLst>
        </pc:cxnChg>
        <pc:cxnChg chg="mod">
          <ac:chgData name="Tài Thanh Hà" userId="bfafdd46ec60092d" providerId="LiveId" clId="{3321C75E-C56D-4488-BDE9-C38861E93932}" dt="2024-07-18T21:56:50.252" v="1706" actId="1076"/>
          <ac:cxnSpMkLst>
            <pc:docMk/>
            <pc:sldMk cId="1278718452" sldId="309"/>
            <ac:cxnSpMk id="49" creationId="{9E34C3B2-532E-8BD7-79D6-D58BF8891612}"/>
          </ac:cxnSpMkLst>
        </pc:cxnChg>
        <pc:cxnChg chg="mod">
          <ac:chgData name="Tài Thanh Hà" userId="bfafdd46ec60092d" providerId="LiveId" clId="{3321C75E-C56D-4488-BDE9-C38861E93932}" dt="2024-07-18T22:09:47.144" v="1798" actId="1076"/>
          <ac:cxnSpMkLst>
            <pc:docMk/>
            <pc:sldMk cId="1278718452" sldId="309"/>
            <ac:cxnSpMk id="50" creationId="{14F5DE98-2EB6-A669-7F32-8E7111FE53B6}"/>
          </ac:cxnSpMkLst>
        </pc:cxnChg>
        <pc:cxnChg chg="mod">
          <ac:chgData name="Tài Thanh Hà" userId="bfafdd46ec60092d" providerId="LiveId" clId="{3321C75E-C56D-4488-BDE9-C38861E93932}" dt="2024-07-18T22:03:16.321" v="1766" actId="1076"/>
          <ac:cxnSpMkLst>
            <pc:docMk/>
            <pc:sldMk cId="1278718452" sldId="309"/>
            <ac:cxnSpMk id="51" creationId="{AF46C7AD-4934-8C10-5449-973252865F4F}"/>
          </ac:cxnSpMkLst>
        </pc:cxnChg>
        <pc:cxnChg chg="mod">
          <ac:chgData name="Tài Thanh Hà" userId="bfafdd46ec60092d" providerId="LiveId" clId="{3321C75E-C56D-4488-BDE9-C38861E93932}" dt="2024-07-18T22:03:16.321" v="1766" actId="1076"/>
          <ac:cxnSpMkLst>
            <pc:docMk/>
            <pc:sldMk cId="1278718452" sldId="309"/>
            <ac:cxnSpMk id="52" creationId="{D8697840-A5FF-0B00-6F16-07D9391BBC84}"/>
          </ac:cxnSpMkLst>
        </pc:cxnChg>
      </pc:sldChg>
      <pc:sldChg chg="modSp add mod modTransition">
        <pc:chgData name="Tài Thanh Hà" userId="bfafdd46ec60092d" providerId="LiveId" clId="{3321C75E-C56D-4488-BDE9-C38861E93932}" dt="2024-07-18T22:03:25.938" v="1767" actId="1076"/>
        <pc:sldMkLst>
          <pc:docMk/>
          <pc:sldMk cId="709845550" sldId="310"/>
        </pc:sldMkLst>
        <pc:spChg chg="mod">
          <ac:chgData name="Tài Thanh Hà" userId="bfafdd46ec60092d" providerId="LiveId" clId="{3321C75E-C56D-4488-BDE9-C38861E93932}" dt="2024-07-18T21:57:30.478" v="1709" actId="1076"/>
          <ac:spMkLst>
            <pc:docMk/>
            <pc:sldMk cId="709845550" sldId="310"/>
            <ac:spMk id="54" creationId="{CA0AAD2A-E9D0-3FC4-4396-5B0DA8F42570}"/>
          </ac:spMkLst>
        </pc:spChg>
        <pc:spChg chg="mod">
          <ac:chgData name="Tài Thanh Hà" userId="bfafdd46ec60092d" providerId="LiveId" clId="{3321C75E-C56D-4488-BDE9-C38861E93932}" dt="2024-07-18T21:57:30.478" v="1709" actId="1076"/>
          <ac:spMkLst>
            <pc:docMk/>
            <pc:sldMk cId="709845550" sldId="310"/>
            <ac:spMk id="56" creationId="{CF7305CF-B8F4-7AB0-909D-EC02913589F4}"/>
          </ac:spMkLst>
        </pc:spChg>
        <pc:spChg chg="mod">
          <ac:chgData name="Tài Thanh Hà" userId="bfafdd46ec60092d" providerId="LiveId" clId="{3321C75E-C56D-4488-BDE9-C38861E93932}" dt="2024-07-18T21:57:30.478" v="1709" actId="1076"/>
          <ac:spMkLst>
            <pc:docMk/>
            <pc:sldMk cId="709845550" sldId="310"/>
            <ac:spMk id="58" creationId="{1E705297-2DBA-00F6-459B-7254A4344B01}"/>
          </ac:spMkLst>
        </pc:spChg>
        <pc:spChg chg="mod">
          <ac:chgData name="Tài Thanh Hà" userId="bfafdd46ec60092d" providerId="LiveId" clId="{3321C75E-C56D-4488-BDE9-C38861E93932}" dt="2024-07-18T21:57:30.478" v="1709" actId="1076"/>
          <ac:spMkLst>
            <pc:docMk/>
            <pc:sldMk cId="709845550" sldId="310"/>
            <ac:spMk id="60" creationId="{FD272DFD-7332-E785-46AE-363B2655B0F5}"/>
          </ac:spMkLst>
        </pc:spChg>
        <pc:spChg chg="mod">
          <ac:chgData name="Tài Thanh Hà" userId="bfafdd46ec60092d" providerId="LiveId" clId="{3321C75E-C56D-4488-BDE9-C38861E93932}" dt="2024-07-18T21:57:30.478" v="1709" actId="1076"/>
          <ac:spMkLst>
            <pc:docMk/>
            <pc:sldMk cId="709845550" sldId="310"/>
            <ac:spMk id="62" creationId="{F41CE153-38B3-A1F8-3A8A-C6B8C4B9347B}"/>
          </ac:spMkLst>
        </pc:spChg>
        <pc:spChg chg="mod">
          <ac:chgData name="Tài Thanh Hà" userId="bfafdd46ec60092d" providerId="LiveId" clId="{3321C75E-C56D-4488-BDE9-C38861E93932}" dt="2024-07-18T21:57:30.478" v="1709" actId="1076"/>
          <ac:spMkLst>
            <pc:docMk/>
            <pc:sldMk cId="709845550" sldId="310"/>
            <ac:spMk id="64" creationId="{B5254444-99CD-2C1E-EB9C-3F6797A58457}"/>
          </ac:spMkLst>
        </pc:spChg>
        <pc:spChg chg="mod">
          <ac:chgData name="Tài Thanh Hà" userId="bfafdd46ec60092d" providerId="LiveId" clId="{3321C75E-C56D-4488-BDE9-C38861E93932}" dt="2024-07-18T21:57:30.478" v="1709" actId="1076"/>
          <ac:spMkLst>
            <pc:docMk/>
            <pc:sldMk cId="709845550" sldId="310"/>
            <ac:spMk id="66" creationId="{9CDB0CC6-E563-4B75-E2CA-5F07513C9CFE}"/>
          </ac:spMkLst>
        </pc:spChg>
        <pc:spChg chg="mod">
          <ac:chgData name="Tài Thanh Hà" userId="bfafdd46ec60092d" providerId="LiveId" clId="{3321C75E-C56D-4488-BDE9-C38861E93932}" dt="2024-07-18T21:57:30.478" v="1709" actId="1076"/>
          <ac:spMkLst>
            <pc:docMk/>
            <pc:sldMk cId="709845550" sldId="310"/>
            <ac:spMk id="68" creationId="{1FE79177-3118-6B0B-5BC6-6F16F6FDAAFD}"/>
          </ac:spMkLst>
        </pc:spChg>
        <pc:spChg chg="mod">
          <ac:chgData name="Tài Thanh Hà" userId="bfafdd46ec60092d" providerId="LiveId" clId="{3321C75E-C56D-4488-BDE9-C38861E93932}" dt="2024-07-18T21:57:30.478" v="1709" actId="1076"/>
          <ac:spMkLst>
            <pc:docMk/>
            <pc:sldMk cId="709845550" sldId="310"/>
            <ac:spMk id="70" creationId="{60F336BE-56F3-B1A1-7756-841A21EDEC1A}"/>
          </ac:spMkLst>
        </pc:spChg>
        <pc:spChg chg="mod">
          <ac:chgData name="Tài Thanh Hà" userId="bfafdd46ec60092d" providerId="LiveId" clId="{3321C75E-C56D-4488-BDE9-C38861E93932}" dt="2024-07-18T21:57:30.478" v="1709" actId="1076"/>
          <ac:spMkLst>
            <pc:docMk/>
            <pc:sldMk cId="709845550" sldId="310"/>
            <ac:spMk id="72" creationId="{DC16FBA8-7E2F-0503-E8B8-3A754841851C}"/>
          </ac:spMkLst>
        </pc:spChg>
        <pc:spChg chg="mod">
          <ac:chgData name="Tài Thanh Hà" userId="bfafdd46ec60092d" providerId="LiveId" clId="{3321C75E-C56D-4488-BDE9-C38861E93932}" dt="2024-07-18T22:03:25.938" v="1767" actId="1076"/>
          <ac:spMkLst>
            <pc:docMk/>
            <pc:sldMk cId="709845550" sldId="310"/>
            <ac:spMk id="74" creationId="{43E251A6-7A13-CF0F-A194-BBFED15C945F}"/>
          </ac:spMkLst>
        </pc:spChg>
        <pc:picChg chg="mod">
          <ac:chgData name="Tài Thanh Hà" userId="bfafdd46ec60092d" providerId="LiveId" clId="{3321C75E-C56D-4488-BDE9-C38861E93932}" dt="2024-07-18T21:57:30.478" v="1709" actId="1076"/>
          <ac:picMkLst>
            <pc:docMk/>
            <pc:sldMk cId="709845550" sldId="310"/>
            <ac:picMk id="53" creationId="{02456714-3B4B-4252-73CF-A325DF126FBC}"/>
          </ac:picMkLst>
        </pc:picChg>
        <pc:picChg chg="mod">
          <ac:chgData name="Tài Thanh Hà" userId="bfafdd46ec60092d" providerId="LiveId" clId="{3321C75E-C56D-4488-BDE9-C38861E93932}" dt="2024-07-18T21:57:30.478" v="1709" actId="1076"/>
          <ac:picMkLst>
            <pc:docMk/>
            <pc:sldMk cId="709845550" sldId="310"/>
            <ac:picMk id="55" creationId="{26BF8C1E-2B99-33AB-7932-226A9D24E1A4}"/>
          </ac:picMkLst>
        </pc:picChg>
        <pc:picChg chg="mod">
          <ac:chgData name="Tài Thanh Hà" userId="bfafdd46ec60092d" providerId="LiveId" clId="{3321C75E-C56D-4488-BDE9-C38861E93932}" dt="2024-07-18T21:57:30.478" v="1709" actId="1076"/>
          <ac:picMkLst>
            <pc:docMk/>
            <pc:sldMk cId="709845550" sldId="310"/>
            <ac:picMk id="57" creationId="{B3FF8908-CCE5-84DA-93BE-92560EE533E4}"/>
          </ac:picMkLst>
        </pc:picChg>
        <pc:picChg chg="mod">
          <ac:chgData name="Tài Thanh Hà" userId="bfafdd46ec60092d" providerId="LiveId" clId="{3321C75E-C56D-4488-BDE9-C38861E93932}" dt="2024-07-18T21:57:30.478" v="1709" actId="1076"/>
          <ac:picMkLst>
            <pc:docMk/>
            <pc:sldMk cId="709845550" sldId="310"/>
            <ac:picMk id="59" creationId="{613F163E-F730-EAE1-7701-1CF698C343FA}"/>
          </ac:picMkLst>
        </pc:picChg>
        <pc:picChg chg="mod">
          <ac:chgData name="Tài Thanh Hà" userId="bfafdd46ec60092d" providerId="LiveId" clId="{3321C75E-C56D-4488-BDE9-C38861E93932}" dt="2024-07-18T21:57:30.478" v="1709" actId="1076"/>
          <ac:picMkLst>
            <pc:docMk/>
            <pc:sldMk cId="709845550" sldId="310"/>
            <ac:picMk id="61" creationId="{45981DBE-6BDA-4968-FDE8-F93D9465085F}"/>
          </ac:picMkLst>
        </pc:picChg>
        <pc:picChg chg="mod">
          <ac:chgData name="Tài Thanh Hà" userId="bfafdd46ec60092d" providerId="LiveId" clId="{3321C75E-C56D-4488-BDE9-C38861E93932}" dt="2024-07-18T21:57:30.478" v="1709" actId="1076"/>
          <ac:picMkLst>
            <pc:docMk/>
            <pc:sldMk cId="709845550" sldId="310"/>
            <ac:picMk id="63" creationId="{E41C0D59-1834-C8CC-E97E-884EF5305055}"/>
          </ac:picMkLst>
        </pc:picChg>
        <pc:picChg chg="mod">
          <ac:chgData name="Tài Thanh Hà" userId="bfafdd46ec60092d" providerId="LiveId" clId="{3321C75E-C56D-4488-BDE9-C38861E93932}" dt="2024-07-18T21:57:30.478" v="1709" actId="1076"/>
          <ac:picMkLst>
            <pc:docMk/>
            <pc:sldMk cId="709845550" sldId="310"/>
            <ac:picMk id="65" creationId="{2D0F686F-F2D5-70A6-3E33-C1DBA992CAB1}"/>
          </ac:picMkLst>
        </pc:picChg>
        <pc:picChg chg="mod">
          <ac:chgData name="Tài Thanh Hà" userId="bfafdd46ec60092d" providerId="LiveId" clId="{3321C75E-C56D-4488-BDE9-C38861E93932}" dt="2024-07-18T21:57:30.478" v="1709" actId="1076"/>
          <ac:picMkLst>
            <pc:docMk/>
            <pc:sldMk cId="709845550" sldId="310"/>
            <ac:picMk id="67" creationId="{70627AAE-A8C0-D4DA-4E95-D802719A5B7D}"/>
          </ac:picMkLst>
        </pc:picChg>
        <pc:picChg chg="mod">
          <ac:chgData name="Tài Thanh Hà" userId="bfafdd46ec60092d" providerId="LiveId" clId="{3321C75E-C56D-4488-BDE9-C38861E93932}" dt="2024-07-18T21:57:30.478" v="1709" actId="1076"/>
          <ac:picMkLst>
            <pc:docMk/>
            <pc:sldMk cId="709845550" sldId="310"/>
            <ac:picMk id="69" creationId="{DAC2330B-56D4-C5BA-82B6-43C9EEC3F2B6}"/>
          </ac:picMkLst>
        </pc:picChg>
        <pc:picChg chg="mod">
          <ac:chgData name="Tài Thanh Hà" userId="bfafdd46ec60092d" providerId="LiveId" clId="{3321C75E-C56D-4488-BDE9-C38861E93932}" dt="2024-07-18T21:57:30.478" v="1709" actId="1076"/>
          <ac:picMkLst>
            <pc:docMk/>
            <pc:sldMk cId="709845550" sldId="310"/>
            <ac:picMk id="71" creationId="{1E0EB803-17AD-C6AE-AD01-AA5991ADD34C}"/>
          </ac:picMkLst>
        </pc:picChg>
        <pc:picChg chg="mod">
          <ac:chgData name="Tài Thanh Hà" userId="bfafdd46ec60092d" providerId="LiveId" clId="{3321C75E-C56D-4488-BDE9-C38861E93932}" dt="2024-07-18T22:03:25.938" v="1767" actId="1076"/>
          <ac:picMkLst>
            <pc:docMk/>
            <pc:sldMk cId="709845550" sldId="310"/>
            <ac:picMk id="73" creationId="{24035A1B-AB8A-81B8-CD2B-58E946AB3748}"/>
          </ac:picMkLst>
        </pc:picChg>
        <pc:cxnChg chg="mod">
          <ac:chgData name="Tài Thanh Hà" userId="bfafdd46ec60092d" providerId="LiveId" clId="{3321C75E-C56D-4488-BDE9-C38861E93932}" dt="2024-07-18T21:57:30.478" v="1709" actId="1076"/>
          <ac:cxnSpMkLst>
            <pc:docMk/>
            <pc:sldMk cId="709845550" sldId="310"/>
            <ac:cxnSpMk id="43" creationId="{CA8942E5-A569-CE7F-1507-2947263C5333}"/>
          </ac:cxnSpMkLst>
        </pc:cxnChg>
        <pc:cxnChg chg="mod">
          <ac:chgData name="Tài Thanh Hà" userId="bfafdd46ec60092d" providerId="LiveId" clId="{3321C75E-C56D-4488-BDE9-C38861E93932}" dt="2024-07-18T21:57:30.478" v="1709" actId="1076"/>
          <ac:cxnSpMkLst>
            <pc:docMk/>
            <pc:sldMk cId="709845550" sldId="310"/>
            <ac:cxnSpMk id="44" creationId="{AEE863E1-39E2-A097-6629-773F9C31113C}"/>
          </ac:cxnSpMkLst>
        </pc:cxnChg>
        <pc:cxnChg chg="mod">
          <ac:chgData name="Tài Thanh Hà" userId="bfafdd46ec60092d" providerId="LiveId" clId="{3321C75E-C56D-4488-BDE9-C38861E93932}" dt="2024-07-18T21:57:30.478" v="1709" actId="1076"/>
          <ac:cxnSpMkLst>
            <pc:docMk/>
            <pc:sldMk cId="709845550" sldId="310"/>
            <ac:cxnSpMk id="45" creationId="{916C10F4-C28A-5C3D-5927-1C83DD8BFE13}"/>
          </ac:cxnSpMkLst>
        </pc:cxnChg>
        <pc:cxnChg chg="mod">
          <ac:chgData name="Tài Thanh Hà" userId="bfafdd46ec60092d" providerId="LiveId" clId="{3321C75E-C56D-4488-BDE9-C38861E93932}" dt="2024-07-18T21:57:30.478" v="1709" actId="1076"/>
          <ac:cxnSpMkLst>
            <pc:docMk/>
            <pc:sldMk cId="709845550" sldId="310"/>
            <ac:cxnSpMk id="46" creationId="{615243B8-C8A3-60CC-6DC0-262855E0F82B}"/>
          </ac:cxnSpMkLst>
        </pc:cxnChg>
        <pc:cxnChg chg="mod">
          <ac:chgData name="Tài Thanh Hà" userId="bfafdd46ec60092d" providerId="LiveId" clId="{3321C75E-C56D-4488-BDE9-C38861E93932}" dt="2024-07-18T21:57:30.478" v="1709" actId="1076"/>
          <ac:cxnSpMkLst>
            <pc:docMk/>
            <pc:sldMk cId="709845550" sldId="310"/>
            <ac:cxnSpMk id="47" creationId="{8C381756-1C9B-BDD5-B3C2-161E105654EF}"/>
          </ac:cxnSpMkLst>
        </pc:cxnChg>
        <pc:cxnChg chg="mod">
          <ac:chgData name="Tài Thanh Hà" userId="bfafdd46ec60092d" providerId="LiveId" clId="{3321C75E-C56D-4488-BDE9-C38861E93932}" dt="2024-07-18T21:57:30.478" v="1709" actId="1076"/>
          <ac:cxnSpMkLst>
            <pc:docMk/>
            <pc:sldMk cId="709845550" sldId="310"/>
            <ac:cxnSpMk id="48" creationId="{D69F1EF2-1AE5-3965-B455-3F964CE1629E}"/>
          </ac:cxnSpMkLst>
        </pc:cxnChg>
        <pc:cxnChg chg="mod">
          <ac:chgData name="Tài Thanh Hà" userId="bfafdd46ec60092d" providerId="LiveId" clId="{3321C75E-C56D-4488-BDE9-C38861E93932}" dt="2024-07-18T21:57:30.478" v="1709" actId="1076"/>
          <ac:cxnSpMkLst>
            <pc:docMk/>
            <pc:sldMk cId="709845550" sldId="310"/>
            <ac:cxnSpMk id="49" creationId="{9E34C3B2-532E-8BD7-79D6-D58BF8891612}"/>
          </ac:cxnSpMkLst>
        </pc:cxnChg>
        <pc:cxnChg chg="mod">
          <ac:chgData name="Tài Thanh Hà" userId="bfafdd46ec60092d" providerId="LiveId" clId="{3321C75E-C56D-4488-BDE9-C38861E93932}" dt="2024-07-18T22:03:25.938" v="1767" actId="1076"/>
          <ac:cxnSpMkLst>
            <pc:docMk/>
            <pc:sldMk cId="709845550" sldId="310"/>
            <ac:cxnSpMk id="50" creationId="{14F5DE98-2EB6-A669-7F32-8E7111FE53B6}"/>
          </ac:cxnSpMkLst>
        </pc:cxnChg>
        <pc:cxnChg chg="mod">
          <ac:chgData name="Tài Thanh Hà" userId="bfafdd46ec60092d" providerId="LiveId" clId="{3321C75E-C56D-4488-BDE9-C38861E93932}" dt="2024-07-18T21:57:30.478" v="1709" actId="1076"/>
          <ac:cxnSpMkLst>
            <pc:docMk/>
            <pc:sldMk cId="709845550" sldId="310"/>
            <ac:cxnSpMk id="51" creationId="{AF46C7AD-4934-8C10-5449-973252865F4F}"/>
          </ac:cxnSpMkLst>
        </pc:cxnChg>
        <pc:cxnChg chg="mod">
          <ac:chgData name="Tài Thanh Hà" userId="bfafdd46ec60092d" providerId="LiveId" clId="{3321C75E-C56D-4488-BDE9-C38861E93932}" dt="2024-07-18T21:57:30.478" v="1709" actId="1076"/>
          <ac:cxnSpMkLst>
            <pc:docMk/>
            <pc:sldMk cId="709845550" sldId="310"/>
            <ac:cxnSpMk id="52" creationId="{D8697840-A5FF-0B00-6F16-07D9391BBC84}"/>
          </ac:cxnSpMkLst>
        </pc:cxnChg>
      </pc:sldChg>
      <pc:sldChg chg="add del">
        <pc:chgData name="Tài Thanh Hà" userId="bfafdd46ec60092d" providerId="LiveId" clId="{3321C75E-C56D-4488-BDE9-C38861E93932}" dt="2024-07-18T21:57:52.965" v="1711" actId="2696"/>
        <pc:sldMkLst>
          <pc:docMk/>
          <pc:sldMk cId="598045019" sldId="311"/>
        </pc:sldMkLst>
      </pc:sldChg>
      <pc:sldChg chg="modSp add mod ord modTransition">
        <pc:chgData name="Tài Thanh Hà" userId="bfafdd46ec60092d" providerId="LiveId" clId="{3321C75E-C56D-4488-BDE9-C38861E93932}" dt="2024-07-18T22:03:45.790" v="1768" actId="1076"/>
        <pc:sldMkLst>
          <pc:docMk/>
          <pc:sldMk cId="3101142743" sldId="311"/>
        </pc:sldMkLst>
        <pc:spChg chg="mod">
          <ac:chgData name="Tài Thanh Hà" userId="bfafdd46ec60092d" providerId="LiveId" clId="{3321C75E-C56D-4488-BDE9-C38861E93932}" dt="2024-07-18T22:03:45.790" v="1768" actId="1076"/>
          <ac:spMkLst>
            <pc:docMk/>
            <pc:sldMk cId="3101142743" sldId="311"/>
            <ac:spMk id="70" creationId="{60F336BE-56F3-B1A1-7756-841A21EDEC1A}"/>
          </ac:spMkLst>
        </pc:spChg>
        <pc:spChg chg="mod">
          <ac:chgData name="Tài Thanh Hà" userId="bfafdd46ec60092d" providerId="LiveId" clId="{3321C75E-C56D-4488-BDE9-C38861E93932}" dt="2024-07-18T22:03:45.790" v="1768" actId="1076"/>
          <ac:spMkLst>
            <pc:docMk/>
            <pc:sldMk cId="3101142743" sldId="311"/>
            <ac:spMk id="72" creationId="{DC16FBA8-7E2F-0503-E8B8-3A754841851C}"/>
          </ac:spMkLst>
        </pc:spChg>
        <pc:picChg chg="mod">
          <ac:chgData name="Tài Thanh Hà" userId="bfafdd46ec60092d" providerId="LiveId" clId="{3321C75E-C56D-4488-BDE9-C38861E93932}" dt="2024-07-18T22:03:45.790" v="1768" actId="1076"/>
          <ac:picMkLst>
            <pc:docMk/>
            <pc:sldMk cId="3101142743" sldId="311"/>
            <ac:picMk id="69" creationId="{DAC2330B-56D4-C5BA-82B6-43C9EEC3F2B6}"/>
          </ac:picMkLst>
        </pc:picChg>
        <pc:picChg chg="mod">
          <ac:chgData name="Tài Thanh Hà" userId="bfafdd46ec60092d" providerId="LiveId" clId="{3321C75E-C56D-4488-BDE9-C38861E93932}" dt="2024-07-18T22:03:45.790" v="1768" actId="1076"/>
          <ac:picMkLst>
            <pc:docMk/>
            <pc:sldMk cId="3101142743" sldId="311"/>
            <ac:picMk id="71" creationId="{1E0EB803-17AD-C6AE-AD01-AA5991ADD34C}"/>
          </ac:picMkLst>
        </pc:picChg>
        <pc:cxnChg chg="mod">
          <ac:chgData name="Tài Thanh Hà" userId="bfafdd46ec60092d" providerId="LiveId" clId="{3321C75E-C56D-4488-BDE9-C38861E93932}" dt="2024-07-18T22:03:45.790" v="1768" actId="1076"/>
          <ac:cxnSpMkLst>
            <pc:docMk/>
            <pc:sldMk cId="3101142743" sldId="311"/>
            <ac:cxnSpMk id="51" creationId="{AF46C7AD-4934-8C10-5449-973252865F4F}"/>
          </ac:cxnSpMkLst>
        </pc:cxnChg>
        <pc:cxnChg chg="mod">
          <ac:chgData name="Tài Thanh Hà" userId="bfafdd46ec60092d" providerId="LiveId" clId="{3321C75E-C56D-4488-BDE9-C38861E93932}" dt="2024-07-18T22:03:45.790" v="1768" actId="1076"/>
          <ac:cxnSpMkLst>
            <pc:docMk/>
            <pc:sldMk cId="3101142743" sldId="311"/>
            <ac:cxnSpMk id="52" creationId="{D8697840-A5FF-0B00-6F16-07D9391BBC84}"/>
          </ac:cxnSpMkLst>
        </pc:cxnChg>
      </pc:sldChg>
      <pc:sldChg chg="modSp add mod ord modTransition">
        <pc:chgData name="Tài Thanh Hà" userId="bfafdd46ec60092d" providerId="LiveId" clId="{3321C75E-C56D-4488-BDE9-C38861E93932}" dt="2024-07-18T22:03:59.670" v="1769" actId="1076"/>
        <pc:sldMkLst>
          <pc:docMk/>
          <pc:sldMk cId="2238436399" sldId="312"/>
        </pc:sldMkLst>
        <pc:spChg chg="mod">
          <ac:chgData name="Tài Thanh Hà" userId="bfafdd46ec60092d" providerId="LiveId" clId="{3321C75E-C56D-4488-BDE9-C38861E93932}" dt="2024-07-18T22:03:59.670" v="1769" actId="1076"/>
          <ac:spMkLst>
            <pc:docMk/>
            <pc:sldMk cId="2238436399" sldId="312"/>
            <ac:spMk id="62" creationId="{F41CE153-38B3-A1F8-3A8A-C6B8C4B9347B}"/>
          </ac:spMkLst>
        </pc:spChg>
        <pc:spChg chg="mod">
          <ac:chgData name="Tài Thanh Hà" userId="bfafdd46ec60092d" providerId="LiveId" clId="{3321C75E-C56D-4488-BDE9-C38861E93932}" dt="2024-07-18T22:03:59.670" v="1769" actId="1076"/>
          <ac:spMkLst>
            <pc:docMk/>
            <pc:sldMk cId="2238436399" sldId="312"/>
            <ac:spMk id="64" creationId="{B5254444-99CD-2C1E-EB9C-3F6797A58457}"/>
          </ac:spMkLst>
        </pc:spChg>
        <pc:spChg chg="mod">
          <ac:chgData name="Tài Thanh Hà" userId="bfafdd46ec60092d" providerId="LiveId" clId="{3321C75E-C56D-4488-BDE9-C38861E93932}" dt="2024-07-18T22:03:59.670" v="1769" actId="1076"/>
          <ac:spMkLst>
            <pc:docMk/>
            <pc:sldMk cId="2238436399" sldId="312"/>
            <ac:spMk id="66" creationId="{9CDB0CC6-E563-4B75-E2CA-5F07513C9CFE}"/>
          </ac:spMkLst>
        </pc:spChg>
        <pc:spChg chg="mod">
          <ac:chgData name="Tài Thanh Hà" userId="bfafdd46ec60092d" providerId="LiveId" clId="{3321C75E-C56D-4488-BDE9-C38861E93932}" dt="2024-07-18T22:03:59.670" v="1769" actId="1076"/>
          <ac:spMkLst>
            <pc:docMk/>
            <pc:sldMk cId="2238436399" sldId="312"/>
            <ac:spMk id="68" creationId="{1FE79177-3118-6B0B-5BC6-6F16F6FDAAFD}"/>
          </ac:spMkLst>
        </pc:spChg>
        <pc:spChg chg="mod">
          <ac:chgData name="Tài Thanh Hà" userId="bfafdd46ec60092d" providerId="LiveId" clId="{3321C75E-C56D-4488-BDE9-C38861E93932}" dt="2024-07-18T22:03:59.670" v="1769" actId="1076"/>
          <ac:spMkLst>
            <pc:docMk/>
            <pc:sldMk cId="2238436399" sldId="312"/>
            <ac:spMk id="70" creationId="{60F336BE-56F3-B1A1-7756-841A21EDEC1A}"/>
          </ac:spMkLst>
        </pc:spChg>
        <pc:spChg chg="mod">
          <ac:chgData name="Tài Thanh Hà" userId="bfafdd46ec60092d" providerId="LiveId" clId="{3321C75E-C56D-4488-BDE9-C38861E93932}" dt="2024-07-18T22:03:59.670" v="1769" actId="1076"/>
          <ac:spMkLst>
            <pc:docMk/>
            <pc:sldMk cId="2238436399" sldId="312"/>
            <ac:spMk id="72" creationId="{DC16FBA8-7E2F-0503-E8B8-3A754841851C}"/>
          </ac:spMkLst>
        </pc:spChg>
        <pc:picChg chg="mod">
          <ac:chgData name="Tài Thanh Hà" userId="bfafdd46ec60092d" providerId="LiveId" clId="{3321C75E-C56D-4488-BDE9-C38861E93932}" dt="2024-07-18T22:03:59.670" v="1769" actId="1076"/>
          <ac:picMkLst>
            <pc:docMk/>
            <pc:sldMk cId="2238436399" sldId="312"/>
            <ac:picMk id="61" creationId="{45981DBE-6BDA-4968-FDE8-F93D9465085F}"/>
          </ac:picMkLst>
        </pc:picChg>
        <pc:picChg chg="mod">
          <ac:chgData name="Tài Thanh Hà" userId="bfafdd46ec60092d" providerId="LiveId" clId="{3321C75E-C56D-4488-BDE9-C38861E93932}" dt="2024-07-18T22:03:59.670" v="1769" actId="1076"/>
          <ac:picMkLst>
            <pc:docMk/>
            <pc:sldMk cId="2238436399" sldId="312"/>
            <ac:picMk id="63" creationId="{E41C0D59-1834-C8CC-E97E-884EF5305055}"/>
          </ac:picMkLst>
        </pc:picChg>
        <pc:picChg chg="mod">
          <ac:chgData name="Tài Thanh Hà" userId="bfafdd46ec60092d" providerId="LiveId" clId="{3321C75E-C56D-4488-BDE9-C38861E93932}" dt="2024-07-18T22:03:59.670" v="1769" actId="1076"/>
          <ac:picMkLst>
            <pc:docMk/>
            <pc:sldMk cId="2238436399" sldId="312"/>
            <ac:picMk id="65" creationId="{2D0F686F-F2D5-70A6-3E33-C1DBA992CAB1}"/>
          </ac:picMkLst>
        </pc:picChg>
        <pc:picChg chg="mod">
          <ac:chgData name="Tài Thanh Hà" userId="bfafdd46ec60092d" providerId="LiveId" clId="{3321C75E-C56D-4488-BDE9-C38861E93932}" dt="2024-07-18T22:03:59.670" v="1769" actId="1076"/>
          <ac:picMkLst>
            <pc:docMk/>
            <pc:sldMk cId="2238436399" sldId="312"/>
            <ac:picMk id="67" creationId="{70627AAE-A8C0-D4DA-4E95-D802719A5B7D}"/>
          </ac:picMkLst>
        </pc:picChg>
        <pc:picChg chg="mod">
          <ac:chgData name="Tài Thanh Hà" userId="bfafdd46ec60092d" providerId="LiveId" clId="{3321C75E-C56D-4488-BDE9-C38861E93932}" dt="2024-07-18T22:03:59.670" v="1769" actId="1076"/>
          <ac:picMkLst>
            <pc:docMk/>
            <pc:sldMk cId="2238436399" sldId="312"/>
            <ac:picMk id="69" creationId="{DAC2330B-56D4-C5BA-82B6-43C9EEC3F2B6}"/>
          </ac:picMkLst>
        </pc:picChg>
        <pc:picChg chg="mod">
          <ac:chgData name="Tài Thanh Hà" userId="bfafdd46ec60092d" providerId="LiveId" clId="{3321C75E-C56D-4488-BDE9-C38861E93932}" dt="2024-07-18T22:03:59.670" v="1769" actId="1076"/>
          <ac:picMkLst>
            <pc:docMk/>
            <pc:sldMk cId="2238436399" sldId="312"/>
            <ac:picMk id="71" creationId="{1E0EB803-17AD-C6AE-AD01-AA5991ADD34C}"/>
          </ac:picMkLst>
        </pc:picChg>
        <pc:cxnChg chg="mod">
          <ac:chgData name="Tài Thanh Hà" userId="bfafdd46ec60092d" providerId="LiveId" clId="{3321C75E-C56D-4488-BDE9-C38861E93932}" dt="2024-07-18T22:03:59.670" v="1769" actId="1076"/>
          <ac:cxnSpMkLst>
            <pc:docMk/>
            <pc:sldMk cId="2238436399" sldId="312"/>
            <ac:cxnSpMk id="46" creationId="{615243B8-C8A3-60CC-6DC0-262855E0F82B}"/>
          </ac:cxnSpMkLst>
        </pc:cxnChg>
        <pc:cxnChg chg="mod">
          <ac:chgData name="Tài Thanh Hà" userId="bfafdd46ec60092d" providerId="LiveId" clId="{3321C75E-C56D-4488-BDE9-C38861E93932}" dt="2024-07-18T22:03:59.670" v="1769" actId="1076"/>
          <ac:cxnSpMkLst>
            <pc:docMk/>
            <pc:sldMk cId="2238436399" sldId="312"/>
            <ac:cxnSpMk id="47" creationId="{8C381756-1C9B-BDD5-B3C2-161E105654EF}"/>
          </ac:cxnSpMkLst>
        </pc:cxnChg>
        <pc:cxnChg chg="mod">
          <ac:chgData name="Tài Thanh Hà" userId="bfafdd46ec60092d" providerId="LiveId" clId="{3321C75E-C56D-4488-BDE9-C38861E93932}" dt="2024-07-18T22:03:59.670" v="1769" actId="1076"/>
          <ac:cxnSpMkLst>
            <pc:docMk/>
            <pc:sldMk cId="2238436399" sldId="312"/>
            <ac:cxnSpMk id="48" creationId="{D69F1EF2-1AE5-3965-B455-3F964CE1629E}"/>
          </ac:cxnSpMkLst>
        </pc:cxnChg>
        <pc:cxnChg chg="mod">
          <ac:chgData name="Tài Thanh Hà" userId="bfafdd46ec60092d" providerId="LiveId" clId="{3321C75E-C56D-4488-BDE9-C38861E93932}" dt="2024-07-18T22:03:59.670" v="1769" actId="1076"/>
          <ac:cxnSpMkLst>
            <pc:docMk/>
            <pc:sldMk cId="2238436399" sldId="312"/>
            <ac:cxnSpMk id="49" creationId="{9E34C3B2-532E-8BD7-79D6-D58BF8891612}"/>
          </ac:cxnSpMkLst>
        </pc:cxnChg>
        <pc:cxnChg chg="mod">
          <ac:chgData name="Tài Thanh Hà" userId="bfafdd46ec60092d" providerId="LiveId" clId="{3321C75E-C56D-4488-BDE9-C38861E93932}" dt="2024-07-18T22:03:59.670" v="1769" actId="1076"/>
          <ac:cxnSpMkLst>
            <pc:docMk/>
            <pc:sldMk cId="2238436399" sldId="312"/>
            <ac:cxnSpMk id="51" creationId="{AF46C7AD-4934-8C10-5449-973252865F4F}"/>
          </ac:cxnSpMkLst>
        </pc:cxnChg>
        <pc:cxnChg chg="mod">
          <ac:chgData name="Tài Thanh Hà" userId="bfafdd46ec60092d" providerId="LiveId" clId="{3321C75E-C56D-4488-BDE9-C38861E93932}" dt="2024-07-18T22:03:59.670" v="1769" actId="1076"/>
          <ac:cxnSpMkLst>
            <pc:docMk/>
            <pc:sldMk cId="2238436399" sldId="312"/>
            <ac:cxnSpMk id="52" creationId="{D8697840-A5FF-0B00-6F16-07D9391BBC84}"/>
          </ac:cxnSpMkLst>
        </pc:cxnChg>
      </pc:sldChg>
      <pc:sldChg chg="modSp add mod modTransition">
        <pc:chgData name="Tài Thanh Hà" userId="bfafdd46ec60092d" providerId="LiveId" clId="{3321C75E-C56D-4488-BDE9-C38861E93932}" dt="2024-07-18T22:04:30.364" v="1774" actId="1076"/>
        <pc:sldMkLst>
          <pc:docMk/>
          <pc:sldMk cId="1376728035" sldId="313"/>
        </pc:sldMkLst>
        <pc:spChg chg="mod">
          <ac:chgData name="Tài Thanh Hà" userId="bfafdd46ec60092d" providerId="LiveId" clId="{3321C75E-C56D-4488-BDE9-C38861E93932}" dt="2024-07-18T21:58:40.646" v="1719" actId="1076"/>
          <ac:spMkLst>
            <pc:docMk/>
            <pc:sldMk cId="1376728035" sldId="313"/>
            <ac:spMk id="54" creationId="{CA0AAD2A-E9D0-3FC4-4396-5B0DA8F42570}"/>
          </ac:spMkLst>
        </pc:spChg>
        <pc:spChg chg="mod">
          <ac:chgData name="Tài Thanh Hà" userId="bfafdd46ec60092d" providerId="LiveId" clId="{3321C75E-C56D-4488-BDE9-C38861E93932}" dt="2024-07-18T21:58:40.646" v="1719" actId="1076"/>
          <ac:spMkLst>
            <pc:docMk/>
            <pc:sldMk cId="1376728035" sldId="313"/>
            <ac:spMk id="56" creationId="{CF7305CF-B8F4-7AB0-909D-EC02913589F4}"/>
          </ac:spMkLst>
        </pc:spChg>
        <pc:spChg chg="mod">
          <ac:chgData name="Tài Thanh Hà" userId="bfafdd46ec60092d" providerId="LiveId" clId="{3321C75E-C56D-4488-BDE9-C38861E93932}" dt="2024-07-18T22:04:30.364" v="1774" actId="1076"/>
          <ac:spMkLst>
            <pc:docMk/>
            <pc:sldMk cId="1376728035" sldId="313"/>
            <ac:spMk id="58" creationId="{1E705297-2DBA-00F6-459B-7254A4344B01}"/>
          </ac:spMkLst>
        </pc:spChg>
        <pc:spChg chg="mod">
          <ac:chgData name="Tài Thanh Hà" userId="bfafdd46ec60092d" providerId="LiveId" clId="{3321C75E-C56D-4488-BDE9-C38861E93932}" dt="2024-07-18T22:04:10.485" v="1771" actId="1076"/>
          <ac:spMkLst>
            <pc:docMk/>
            <pc:sldMk cId="1376728035" sldId="313"/>
            <ac:spMk id="60" creationId="{FD272DFD-7332-E785-46AE-363B2655B0F5}"/>
          </ac:spMkLst>
        </pc:spChg>
        <pc:spChg chg="mod">
          <ac:chgData name="Tài Thanh Hà" userId="bfafdd46ec60092d" providerId="LiveId" clId="{3321C75E-C56D-4488-BDE9-C38861E93932}" dt="2024-07-18T22:04:30.364" v="1774" actId="1076"/>
          <ac:spMkLst>
            <pc:docMk/>
            <pc:sldMk cId="1376728035" sldId="313"/>
            <ac:spMk id="62" creationId="{F41CE153-38B3-A1F8-3A8A-C6B8C4B9347B}"/>
          </ac:spMkLst>
        </pc:spChg>
        <pc:spChg chg="mod">
          <ac:chgData name="Tài Thanh Hà" userId="bfafdd46ec60092d" providerId="LiveId" clId="{3321C75E-C56D-4488-BDE9-C38861E93932}" dt="2024-07-18T22:04:30.364" v="1774" actId="1076"/>
          <ac:spMkLst>
            <pc:docMk/>
            <pc:sldMk cId="1376728035" sldId="313"/>
            <ac:spMk id="64" creationId="{B5254444-99CD-2C1E-EB9C-3F6797A58457}"/>
          </ac:spMkLst>
        </pc:spChg>
        <pc:spChg chg="mod">
          <ac:chgData name="Tài Thanh Hà" userId="bfafdd46ec60092d" providerId="LiveId" clId="{3321C75E-C56D-4488-BDE9-C38861E93932}" dt="2024-07-18T22:04:30.364" v="1774" actId="1076"/>
          <ac:spMkLst>
            <pc:docMk/>
            <pc:sldMk cId="1376728035" sldId="313"/>
            <ac:spMk id="66" creationId="{9CDB0CC6-E563-4B75-E2CA-5F07513C9CFE}"/>
          </ac:spMkLst>
        </pc:spChg>
        <pc:spChg chg="mod">
          <ac:chgData name="Tài Thanh Hà" userId="bfafdd46ec60092d" providerId="LiveId" clId="{3321C75E-C56D-4488-BDE9-C38861E93932}" dt="2024-07-18T22:04:30.364" v="1774" actId="1076"/>
          <ac:spMkLst>
            <pc:docMk/>
            <pc:sldMk cId="1376728035" sldId="313"/>
            <ac:spMk id="68" creationId="{1FE79177-3118-6B0B-5BC6-6F16F6FDAAFD}"/>
          </ac:spMkLst>
        </pc:spChg>
        <pc:spChg chg="mod">
          <ac:chgData name="Tài Thanh Hà" userId="bfafdd46ec60092d" providerId="LiveId" clId="{3321C75E-C56D-4488-BDE9-C38861E93932}" dt="2024-07-18T22:04:30.364" v="1774" actId="1076"/>
          <ac:spMkLst>
            <pc:docMk/>
            <pc:sldMk cId="1376728035" sldId="313"/>
            <ac:spMk id="70" creationId="{60F336BE-56F3-B1A1-7756-841A21EDEC1A}"/>
          </ac:spMkLst>
        </pc:spChg>
        <pc:spChg chg="mod">
          <ac:chgData name="Tài Thanh Hà" userId="bfafdd46ec60092d" providerId="LiveId" clId="{3321C75E-C56D-4488-BDE9-C38861E93932}" dt="2024-07-18T22:04:30.364" v="1774" actId="1076"/>
          <ac:spMkLst>
            <pc:docMk/>
            <pc:sldMk cId="1376728035" sldId="313"/>
            <ac:spMk id="72" creationId="{DC16FBA8-7E2F-0503-E8B8-3A754841851C}"/>
          </ac:spMkLst>
        </pc:spChg>
        <pc:spChg chg="mod">
          <ac:chgData name="Tài Thanh Hà" userId="bfafdd46ec60092d" providerId="LiveId" clId="{3321C75E-C56D-4488-BDE9-C38861E93932}" dt="2024-07-18T21:58:40.646" v="1719" actId="1076"/>
          <ac:spMkLst>
            <pc:docMk/>
            <pc:sldMk cId="1376728035" sldId="313"/>
            <ac:spMk id="74" creationId="{43E251A6-7A13-CF0F-A194-BBFED15C945F}"/>
          </ac:spMkLst>
        </pc:spChg>
        <pc:picChg chg="mod">
          <ac:chgData name="Tài Thanh Hà" userId="bfafdd46ec60092d" providerId="LiveId" clId="{3321C75E-C56D-4488-BDE9-C38861E93932}" dt="2024-07-18T21:58:40.646" v="1719" actId="1076"/>
          <ac:picMkLst>
            <pc:docMk/>
            <pc:sldMk cId="1376728035" sldId="313"/>
            <ac:picMk id="53" creationId="{02456714-3B4B-4252-73CF-A325DF126FBC}"/>
          </ac:picMkLst>
        </pc:picChg>
        <pc:picChg chg="mod">
          <ac:chgData name="Tài Thanh Hà" userId="bfafdd46ec60092d" providerId="LiveId" clId="{3321C75E-C56D-4488-BDE9-C38861E93932}" dt="2024-07-18T21:58:40.646" v="1719" actId="1076"/>
          <ac:picMkLst>
            <pc:docMk/>
            <pc:sldMk cId="1376728035" sldId="313"/>
            <ac:picMk id="55" creationId="{26BF8C1E-2B99-33AB-7932-226A9D24E1A4}"/>
          </ac:picMkLst>
        </pc:picChg>
        <pc:picChg chg="mod">
          <ac:chgData name="Tài Thanh Hà" userId="bfafdd46ec60092d" providerId="LiveId" clId="{3321C75E-C56D-4488-BDE9-C38861E93932}" dt="2024-07-18T22:04:30.364" v="1774" actId="1076"/>
          <ac:picMkLst>
            <pc:docMk/>
            <pc:sldMk cId="1376728035" sldId="313"/>
            <ac:picMk id="57" creationId="{B3FF8908-CCE5-84DA-93BE-92560EE533E4}"/>
          </ac:picMkLst>
        </pc:picChg>
        <pc:picChg chg="mod">
          <ac:chgData name="Tài Thanh Hà" userId="bfafdd46ec60092d" providerId="LiveId" clId="{3321C75E-C56D-4488-BDE9-C38861E93932}" dt="2024-07-18T21:58:40.646" v="1719" actId="1076"/>
          <ac:picMkLst>
            <pc:docMk/>
            <pc:sldMk cId="1376728035" sldId="313"/>
            <ac:picMk id="59" creationId="{613F163E-F730-EAE1-7701-1CF698C343FA}"/>
          </ac:picMkLst>
        </pc:picChg>
        <pc:picChg chg="mod">
          <ac:chgData name="Tài Thanh Hà" userId="bfafdd46ec60092d" providerId="LiveId" clId="{3321C75E-C56D-4488-BDE9-C38861E93932}" dt="2024-07-18T22:04:30.364" v="1774" actId="1076"/>
          <ac:picMkLst>
            <pc:docMk/>
            <pc:sldMk cId="1376728035" sldId="313"/>
            <ac:picMk id="61" creationId="{45981DBE-6BDA-4968-FDE8-F93D9465085F}"/>
          </ac:picMkLst>
        </pc:picChg>
        <pc:picChg chg="mod">
          <ac:chgData name="Tài Thanh Hà" userId="bfafdd46ec60092d" providerId="LiveId" clId="{3321C75E-C56D-4488-BDE9-C38861E93932}" dt="2024-07-18T22:04:30.364" v="1774" actId="1076"/>
          <ac:picMkLst>
            <pc:docMk/>
            <pc:sldMk cId="1376728035" sldId="313"/>
            <ac:picMk id="63" creationId="{E41C0D59-1834-C8CC-E97E-884EF5305055}"/>
          </ac:picMkLst>
        </pc:picChg>
        <pc:picChg chg="mod">
          <ac:chgData name="Tài Thanh Hà" userId="bfafdd46ec60092d" providerId="LiveId" clId="{3321C75E-C56D-4488-BDE9-C38861E93932}" dt="2024-07-18T22:04:30.364" v="1774" actId="1076"/>
          <ac:picMkLst>
            <pc:docMk/>
            <pc:sldMk cId="1376728035" sldId="313"/>
            <ac:picMk id="65" creationId="{2D0F686F-F2D5-70A6-3E33-C1DBA992CAB1}"/>
          </ac:picMkLst>
        </pc:picChg>
        <pc:picChg chg="mod">
          <ac:chgData name="Tài Thanh Hà" userId="bfafdd46ec60092d" providerId="LiveId" clId="{3321C75E-C56D-4488-BDE9-C38861E93932}" dt="2024-07-18T22:04:30.364" v="1774" actId="1076"/>
          <ac:picMkLst>
            <pc:docMk/>
            <pc:sldMk cId="1376728035" sldId="313"/>
            <ac:picMk id="67" creationId="{70627AAE-A8C0-D4DA-4E95-D802719A5B7D}"/>
          </ac:picMkLst>
        </pc:picChg>
        <pc:picChg chg="mod">
          <ac:chgData name="Tài Thanh Hà" userId="bfafdd46ec60092d" providerId="LiveId" clId="{3321C75E-C56D-4488-BDE9-C38861E93932}" dt="2024-07-18T22:04:30.364" v="1774" actId="1076"/>
          <ac:picMkLst>
            <pc:docMk/>
            <pc:sldMk cId="1376728035" sldId="313"/>
            <ac:picMk id="69" creationId="{DAC2330B-56D4-C5BA-82B6-43C9EEC3F2B6}"/>
          </ac:picMkLst>
        </pc:picChg>
        <pc:picChg chg="mod">
          <ac:chgData name="Tài Thanh Hà" userId="bfafdd46ec60092d" providerId="LiveId" clId="{3321C75E-C56D-4488-BDE9-C38861E93932}" dt="2024-07-18T22:04:30.364" v="1774" actId="1076"/>
          <ac:picMkLst>
            <pc:docMk/>
            <pc:sldMk cId="1376728035" sldId="313"/>
            <ac:picMk id="71" creationId="{1E0EB803-17AD-C6AE-AD01-AA5991ADD34C}"/>
          </ac:picMkLst>
        </pc:picChg>
        <pc:picChg chg="mod">
          <ac:chgData name="Tài Thanh Hà" userId="bfafdd46ec60092d" providerId="LiveId" clId="{3321C75E-C56D-4488-BDE9-C38861E93932}" dt="2024-07-18T21:58:40.646" v="1719" actId="1076"/>
          <ac:picMkLst>
            <pc:docMk/>
            <pc:sldMk cId="1376728035" sldId="313"/>
            <ac:picMk id="73" creationId="{24035A1B-AB8A-81B8-CD2B-58E946AB3748}"/>
          </ac:picMkLst>
        </pc:picChg>
        <pc:cxnChg chg="mod">
          <ac:chgData name="Tài Thanh Hà" userId="bfafdd46ec60092d" providerId="LiveId" clId="{3321C75E-C56D-4488-BDE9-C38861E93932}" dt="2024-07-18T21:58:40.646" v="1719" actId="1076"/>
          <ac:cxnSpMkLst>
            <pc:docMk/>
            <pc:sldMk cId="1376728035" sldId="313"/>
            <ac:cxnSpMk id="43" creationId="{CA8942E5-A569-CE7F-1507-2947263C5333}"/>
          </ac:cxnSpMkLst>
        </pc:cxnChg>
        <pc:cxnChg chg="mod">
          <ac:chgData name="Tài Thanh Hà" userId="bfafdd46ec60092d" providerId="LiveId" clId="{3321C75E-C56D-4488-BDE9-C38861E93932}" dt="2024-07-18T22:04:30.364" v="1774" actId="1076"/>
          <ac:cxnSpMkLst>
            <pc:docMk/>
            <pc:sldMk cId="1376728035" sldId="313"/>
            <ac:cxnSpMk id="44" creationId="{AEE863E1-39E2-A097-6629-773F9C31113C}"/>
          </ac:cxnSpMkLst>
        </pc:cxnChg>
        <pc:cxnChg chg="mod">
          <ac:chgData name="Tài Thanh Hà" userId="bfafdd46ec60092d" providerId="LiveId" clId="{3321C75E-C56D-4488-BDE9-C38861E93932}" dt="2024-07-18T21:58:40.646" v="1719" actId="1076"/>
          <ac:cxnSpMkLst>
            <pc:docMk/>
            <pc:sldMk cId="1376728035" sldId="313"/>
            <ac:cxnSpMk id="45" creationId="{916C10F4-C28A-5C3D-5927-1C83DD8BFE13}"/>
          </ac:cxnSpMkLst>
        </pc:cxnChg>
        <pc:cxnChg chg="mod">
          <ac:chgData name="Tài Thanh Hà" userId="bfafdd46ec60092d" providerId="LiveId" clId="{3321C75E-C56D-4488-BDE9-C38861E93932}" dt="2024-07-18T22:04:30.364" v="1774" actId="1076"/>
          <ac:cxnSpMkLst>
            <pc:docMk/>
            <pc:sldMk cId="1376728035" sldId="313"/>
            <ac:cxnSpMk id="46" creationId="{615243B8-C8A3-60CC-6DC0-262855E0F82B}"/>
          </ac:cxnSpMkLst>
        </pc:cxnChg>
        <pc:cxnChg chg="mod">
          <ac:chgData name="Tài Thanh Hà" userId="bfafdd46ec60092d" providerId="LiveId" clId="{3321C75E-C56D-4488-BDE9-C38861E93932}" dt="2024-07-18T22:04:30.364" v="1774" actId="1076"/>
          <ac:cxnSpMkLst>
            <pc:docMk/>
            <pc:sldMk cId="1376728035" sldId="313"/>
            <ac:cxnSpMk id="47" creationId="{8C381756-1C9B-BDD5-B3C2-161E105654EF}"/>
          </ac:cxnSpMkLst>
        </pc:cxnChg>
        <pc:cxnChg chg="mod">
          <ac:chgData name="Tài Thanh Hà" userId="bfafdd46ec60092d" providerId="LiveId" clId="{3321C75E-C56D-4488-BDE9-C38861E93932}" dt="2024-07-18T22:04:30.364" v="1774" actId="1076"/>
          <ac:cxnSpMkLst>
            <pc:docMk/>
            <pc:sldMk cId="1376728035" sldId="313"/>
            <ac:cxnSpMk id="48" creationId="{D69F1EF2-1AE5-3965-B455-3F964CE1629E}"/>
          </ac:cxnSpMkLst>
        </pc:cxnChg>
        <pc:cxnChg chg="mod">
          <ac:chgData name="Tài Thanh Hà" userId="bfafdd46ec60092d" providerId="LiveId" clId="{3321C75E-C56D-4488-BDE9-C38861E93932}" dt="2024-07-18T22:04:30.364" v="1774" actId="1076"/>
          <ac:cxnSpMkLst>
            <pc:docMk/>
            <pc:sldMk cId="1376728035" sldId="313"/>
            <ac:cxnSpMk id="49" creationId="{9E34C3B2-532E-8BD7-79D6-D58BF8891612}"/>
          </ac:cxnSpMkLst>
        </pc:cxnChg>
        <pc:cxnChg chg="mod">
          <ac:chgData name="Tài Thanh Hà" userId="bfafdd46ec60092d" providerId="LiveId" clId="{3321C75E-C56D-4488-BDE9-C38861E93932}" dt="2024-07-18T21:58:40.646" v="1719" actId="1076"/>
          <ac:cxnSpMkLst>
            <pc:docMk/>
            <pc:sldMk cId="1376728035" sldId="313"/>
            <ac:cxnSpMk id="50" creationId="{14F5DE98-2EB6-A669-7F32-8E7111FE53B6}"/>
          </ac:cxnSpMkLst>
        </pc:cxnChg>
        <pc:cxnChg chg="mod">
          <ac:chgData name="Tài Thanh Hà" userId="bfafdd46ec60092d" providerId="LiveId" clId="{3321C75E-C56D-4488-BDE9-C38861E93932}" dt="2024-07-18T22:04:30.364" v="1774" actId="1076"/>
          <ac:cxnSpMkLst>
            <pc:docMk/>
            <pc:sldMk cId="1376728035" sldId="313"/>
            <ac:cxnSpMk id="51" creationId="{AF46C7AD-4934-8C10-5449-973252865F4F}"/>
          </ac:cxnSpMkLst>
        </pc:cxnChg>
        <pc:cxnChg chg="mod">
          <ac:chgData name="Tài Thanh Hà" userId="bfafdd46ec60092d" providerId="LiveId" clId="{3321C75E-C56D-4488-BDE9-C38861E93932}" dt="2024-07-18T22:04:30.364" v="1774" actId="1076"/>
          <ac:cxnSpMkLst>
            <pc:docMk/>
            <pc:sldMk cId="1376728035" sldId="313"/>
            <ac:cxnSpMk id="52" creationId="{D8697840-A5FF-0B00-6F16-07D9391BBC84}"/>
          </ac:cxnSpMkLst>
        </pc:cxnChg>
      </pc:sldChg>
      <pc:sldChg chg="addSp modSp add mod ord">
        <pc:chgData name="Tài Thanh Hà" userId="bfafdd46ec60092d" providerId="LiveId" clId="{3321C75E-C56D-4488-BDE9-C38861E93932}" dt="2024-07-18T22:06:23.844" v="1779" actId="1076"/>
        <pc:sldMkLst>
          <pc:docMk/>
          <pc:sldMk cId="3675658245" sldId="314"/>
        </pc:sldMkLst>
        <pc:spChg chg="add mod">
          <ac:chgData name="Tài Thanh Hà" userId="bfafdd46ec60092d" providerId="LiveId" clId="{3321C75E-C56D-4488-BDE9-C38861E93932}" dt="2024-07-18T22:06:23.844" v="1779" actId="1076"/>
          <ac:spMkLst>
            <pc:docMk/>
            <pc:sldMk cId="3675658245" sldId="314"/>
            <ac:spMk id="10" creationId="{227FBA26-0E64-47AF-6008-6ED65D0A5376}"/>
          </ac:spMkLst>
        </pc:spChg>
        <pc:spChg chg="add mod">
          <ac:chgData name="Tài Thanh Hà" userId="bfafdd46ec60092d" providerId="LiveId" clId="{3321C75E-C56D-4488-BDE9-C38861E93932}" dt="2024-07-18T22:06:23.844" v="1779" actId="1076"/>
          <ac:spMkLst>
            <pc:docMk/>
            <pc:sldMk cId="3675658245" sldId="314"/>
            <ac:spMk id="14" creationId="{B4AFAEA0-4040-4D26-7F4D-966A10D2CC17}"/>
          </ac:spMkLst>
        </pc:spChg>
        <pc:spChg chg="add mod">
          <ac:chgData name="Tài Thanh Hà" userId="bfafdd46ec60092d" providerId="LiveId" clId="{3321C75E-C56D-4488-BDE9-C38861E93932}" dt="2024-07-18T22:06:23.844" v="1779" actId="1076"/>
          <ac:spMkLst>
            <pc:docMk/>
            <pc:sldMk cId="3675658245" sldId="314"/>
            <ac:spMk id="17" creationId="{0B3AAEBC-C230-DBDB-2962-377396E4D7F9}"/>
          </ac:spMkLst>
        </pc:spChg>
        <pc:spChg chg="add mod">
          <ac:chgData name="Tài Thanh Hà" userId="bfafdd46ec60092d" providerId="LiveId" clId="{3321C75E-C56D-4488-BDE9-C38861E93932}" dt="2024-07-18T22:06:23.844" v="1779" actId="1076"/>
          <ac:spMkLst>
            <pc:docMk/>
            <pc:sldMk cId="3675658245" sldId="314"/>
            <ac:spMk id="21" creationId="{4AC8AEE2-36AA-A7DA-D0BE-4CDE459008C6}"/>
          </ac:spMkLst>
        </pc:spChg>
        <pc:spChg chg="add mod">
          <ac:chgData name="Tài Thanh Hà" userId="bfafdd46ec60092d" providerId="LiveId" clId="{3321C75E-C56D-4488-BDE9-C38861E93932}" dt="2024-07-18T22:06:23.844" v="1779" actId="1076"/>
          <ac:spMkLst>
            <pc:docMk/>
            <pc:sldMk cId="3675658245" sldId="314"/>
            <ac:spMk id="26" creationId="{028CC19A-6114-6BE5-26E7-7B91D1018B06}"/>
          </ac:spMkLst>
        </pc:spChg>
        <pc:spChg chg="add mod">
          <ac:chgData name="Tài Thanh Hà" userId="bfafdd46ec60092d" providerId="LiveId" clId="{3321C75E-C56D-4488-BDE9-C38861E93932}" dt="2024-07-18T22:06:23.844" v="1779" actId="1076"/>
          <ac:spMkLst>
            <pc:docMk/>
            <pc:sldMk cId="3675658245" sldId="314"/>
            <ac:spMk id="28" creationId="{DDE52105-D06E-DDBB-3222-DD98090A04B1}"/>
          </ac:spMkLst>
        </pc:spChg>
        <pc:spChg chg="add mod">
          <ac:chgData name="Tài Thanh Hà" userId="bfafdd46ec60092d" providerId="LiveId" clId="{3321C75E-C56D-4488-BDE9-C38861E93932}" dt="2024-07-18T22:06:23.844" v="1779" actId="1076"/>
          <ac:spMkLst>
            <pc:docMk/>
            <pc:sldMk cId="3675658245" sldId="314"/>
            <ac:spMk id="30" creationId="{23BB73B4-DFF2-E7D4-3613-E2619E128202}"/>
          </ac:spMkLst>
        </pc:spChg>
        <pc:spChg chg="add mod">
          <ac:chgData name="Tài Thanh Hà" userId="bfafdd46ec60092d" providerId="LiveId" clId="{3321C75E-C56D-4488-BDE9-C38861E93932}" dt="2024-07-18T22:06:23.844" v="1779" actId="1076"/>
          <ac:spMkLst>
            <pc:docMk/>
            <pc:sldMk cId="3675658245" sldId="314"/>
            <ac:spMk id="32" creationId="{0C9B7BC3-CD44-9A84-944E-EC3E07FED9D8}"/>
          </ac:spMkLst>
        </pc:spChg>
        <pc:picChg chg="add mod">
          <ac:chgData name="Tài Thanh Hà" userId="bfafdd46ec60092d" providerId="LiveId" clId="{3321C75E-C56D-4488-BDE9-C38861E93932}" dt="2024-07-18T22:06:23.844" v="1779" actId="1076"/>
          <ac:picMkLst>
            <pc:docMk/>
            <pc:sldMk cId="3675658245" sldId="314"/>
            <ac:picMk id="9" creationId="{292DC01B-8B9F-4334-12E6-00F3A86E2872}"/>
          </ac:picMkLst>
        </pc:picChg>
        <pc:picChg chg="add mod">
          <ac:chgData name="Tài Thanh Hà" userId="bfafdd46ec60092d" providerId="LiveId" clId="{3321C75E-C56D-4488-BDE9-C38861E93932}" dt="2024-07-18T22:06:23.844" v="1779" actId="1076"/>
          <ac:picMkLst>
            <pc:docMk/>
            <pc:sldMk cId="3675658245" sldId="314"/>
            <ac:picMk id="12" creationId="{EE91D29B-4394-11CD-61CB-36376FDEF7CE}"/>
          </ac:picMkLst>
        </pc:picChg>
        <pc:picChg chg="add mod">
          <ac:chgData name="Tài Thanh Hà" userId="bfafdd46ec60092d" providerId="LiveId" clId="{3321C75E-C56D-4488-BDE9-C38861E93932}" dt="2024-07-18T22:06:23.844" v="1779" actId="1076"/>
          <ac:picMkLst>
            <pc:docMk/>
            <pc:sldMk cId="3675658245" sldId="314"/>
            <ac:picMk id="16" creationId="{B08DA434-1CAD-3E4B-FF92-77FD43140831}"/>
          </ac:picMkLst>
        </pc:picChg>
        <pc:picChg chg="add mod">
          <ac:chgData name="Tài Thanh Hà" userId="bfafdd46ec60092d" providerId="LiveId" clId="{3321C75E-C56D-4488-BDE9-C38861E93932}" dt="2024-07-18T22:06:23.844" v="1779" actId="1076"/>
          <ac:picMkLst>
            <pc:docMk/>
            <pc:sldMk cId="3675658245" sldId="314"/>
            <ac:picMk id="19" creationId="{E00864DA-FCBA-97AA-3F2F-E9D2CA477D4B}"/>
          </ac:picMkLst>
        </pc:picChg>
        <pc:picChg chg="add mod">
          <ac:chgData name="Tài Thanh Hà" userId="bfafdd46ec60092d" providerId="LiveId" clId="{3321C75E-C56D-4488-BDE9-C38861E93932}" dt="2024-07-18T22:06:23.844" v="1779" actId="1076"/>
          <ac:picMkLst>
            <pc:docMk/>
            <pc:sldMk cId="3675658245" sldId="314"/>
            <ac:picMk id="25" creationId="{23A41E4E-604D-5AEF-BB8D-2CAA5297793C}"/>
          </ac:picMkLst>
        </pc:picChg>
        <pc:picChg chg="add mod">
          <ac:chgData name="Tài Thanh Hà" userId="bfafdd46ec60092d" providerId="LiveId" clId="{3321C75E-C56D-4488-BDE9-C38861E93932}" dt="2024-07-18T22:06:23.844" v="1779" actId="1076"/>
          <ac:picMkLst>
            <pc:docMk/>
            <pc:sldMk cId="3675658245" sldId="314"/>
            <ac:picMk id="27" creationId="{BEDCE396-C49A-B309-6156-EBFCB42CE0CB}"/>
          </ac:picMkLst>
        </pc:picChg>
        <pc:picChg chg="add mod">
          <ac:chgData name="Tài Thanh Hà" userId="bfafdd46ec60092d" providerId="LiveId" clId="{3321C75E-C56D-4488-BDE9-C38861E93932}" dt="2024-07-18T22:06:23.844" v="1779" actId="1076"/>
          <ac:picMkLst>
            <pc:docMk/>
            <pc:sldMk cId="3675658245" sldId="314"/>
            <ac:picMk id="29" creationId="{908B5C54-73EC-708D-061D-6EC592CDA669}"/>
          </ac:picMkLst>
        </pc:picChg>
        <pc:picChg chg="add mod">
          <ac:chgData name="Tài Thanh Hà" userId="bfafdd46ec60092d" providerId="LiveId" clId="{3321C75E-C56D-4488-BDE9-C38861E93932}" dt="2024-07-18T22:06:23.844" v="1779" actId="1076"/>
          <ac:picMkLst>
            <pc:docMk/>
            <pc:sldMk cId="3675658245" sldId="314"/>
            <ac:picMk id="31" creationId="{419E1B60-E780-E30E-020A-6F8532683847}"/>
          </ac:picMkLst>
        </pc:picChg>
        <pc:cxnChg chg="add mod">
          <ac:chgData name="Tài Thanh Hà" userId="bfafdd46ec60092d" providerId="LiveId" clId="{3321C75E-C56D-4488-BDE9-C38861E93932}" dt="2024-07-18T22:06:23.844" v="1779" actId="1076"/>
          <ac:cxnSpMkLst>
            <pc:docMk/>
            <pc:sldMk cId="3675658245" sldId="314"/>
            <ac:cxnSpMk id="2" creationId="{F782A3DD-4308-7C4E-1228-C2D9EA401BD7}"/>
          </ac:cxnSpMkLst>
        </pc:cxnChg>
        <pc:cxnChg chg="add mod">
          <ac:chgData name="Tài Thanh Hà" userId="bfafdd46ec60092d" providerId="LiveId" clId="{3321C75E-C56D-4488-BDE9-C38861E93932}" dt="2024-07-18T22:06:23.844" v="1779" actId="1076"/>
          <ac:cxnSpMkLst>
            <pc:docMk/>
            <pc:sldMk cId="3675658245" sldId="314"/>
            <ac:cxnSpMk id="3" creationId="{849AA80F-C4D7-EEDE-0844-B6C66263503D}"/>
          </ac:cxnSpMkLst>
        </pc:cxnChg>
        <pc:cxnChg chg="add mod">
          <ac:chgData name="Tài Thanh Hà" userId="bfafdd46ec60092d" providerId="LiveId" clId="{3321C75E-C56D-4488-BDE9-C38861E93932}" dt="2024-07-18T22:06:23.844" v="1779" actId="1076"/>
          <ac:cxnSpMkLst>
            <pc:docMk/>
            <pc:sldMk cId="3675658245" sldId="314"/>
            <ac:cxnSpMk id="4" creationId="{5BD09D86-46D2-554E-4943-72DB2C9D57B6}"/>
          </ac:cxnSpMkLst>
        </pc:cxnChg>
        <pc:cxnChg chg="add mod">
          <ac:chgData name="Tài Thanh Hà" userId="bfafdd46ec60092d" providerId="LiveId" clId="{3321C75E-C56D-4488-BDE9-C38861E93932}" dt="2024-07-18T22:06:23.844" v="1779" actId="1076"/>
          <ac:cxnSpMkLst>
            <pc:docMk/>
            <pc:sldMk cId="3675658245" sldId="314"/>
            <ac:cxnSpMk id="5" creationId="{E59FE3A2-419F-0026-198A-0EA286AFF1CB}"/>
          </ac:cxnSpMkLst>
        </pc:cxnChg>
        <pc:cxnChg chg="add mod">
          <ac:chgData name="Tài Thanh Hà" userId="bfafdd46ec60092d" providerId="LiveId" clId="{3321C75E-C56D-4488-BDE9-C38861E93932}" dt="2024-07-18T22:06:23.844" v="1779" actId="1076"/>
          <ac:cxnSpMkLst>
            <pc:docMk/>
            <pc:sldMk cId="3675658245" sldId="314"/>
            <ac:cxnSpMk id="6" creationId="{8C30B1D1-6872-AC61-A5A4-A075B7B374EC}"/>
          </ac:cxnSpMkLst>
        </pc:cxnChg>
        <pc:cxnChg chg="add mod">
          <ac:chgData name="Tài Thanh Hà" userId="bfafdd46ec60092d" providerId="LiveId" clId="{3321C75E-C56D-4488-BDE9-C38861E93932}" dt="2024-07-18T22:06:23.844" v="1779" actId="1076"/>
          <ac:cxnSpMkLst>
            <pc:docMk/>
            <pc:sldMk cId="3675658245" sldId="314"/>
            <ac:cxnSpMk id="7" creationId="{FE20F2A5-E6EE-A012-0914-C28369BD7D4F}"/>
          </ac:cxnSpMkLst>
        </pc:cxnChg>
        <pc:cxnChg chg="add mod">
          <ac:chgData name="Tài Thanh Hà" userId="bfafdd46ec60092d" providerId="LiveId" clId="{3321C75E-C56D-4488-BDE9-C38861E93932}" dt="2024-07-18T22:06:23.844" v="1779" actId="1076"/>
          <ac:cxnSpMkLst>
            <pc:docMk/>
            <pc:sldMk cId="3675658245" sldId="314"/>
            <ac:cxnSpMk id="8" creationId="{13982325-D644-EE4B-504A-0612CB10510F}"/>
          </ac:cxnSpMkLst>
        </pc:cxnChg>
      </pc:sldChg>
      <pc:sldChg chg="add del">
        <pc:chgData name="Tài Thanh Hà" userId="bfafdd46ec60092d" providerId="LiveId" clId="{3321C75E-C56D-4488-BDE9-C38861E93932}" dt="2024-07-18T22:06:03.402" v="1777" actId="2696"/>
        <pc:sldMkLst>
          <pc:docMk/>
          <pc:sldMk cId="2252404262" sldId="315"/>
        </pc:sldMkLst>
      </pc:sldChg>
      <pc:sldChg chg="modSp add mod">
        <pc:chgData name="Tài Thanh Hà" userId="bfafdd46ec60092d" providerId="LiveId" clId="{3321C75E-C56D-4488-BDE9-C38861E93932}" dt="2024-07-18T22:07:42.585" v="1789" actId="167"/>
        <pc:sldMkLst>
          <pc:docMk/>
          <pc:sldMk cId="2368063087" sldId="315"/>
        </pc:sldMkLst>
        <pc:spChg chg="mod ord">
          <ac:chgData name="Tài Thanh Hà" userId="bfafdd46ec60092d" providerId="LiveId" clId="{3321C75E-C56D-4488-BDE9-C38861E93932}" dt="2024-07-18T22:07:42.585" v="1789" actId="167"/>
          <ac:spMkLst>
            <pc:docMk/>
            <pc:sldMk cId="2368063087" sldId="315"/>
            <ac:spMk id="10" creationId="{227FBA26-0E64-47AF-6008-6ED65D0A5376}"/>
          </ac:spMkLst>
        </pc:spChg>
        <pc:spChg chg="mod ord">
          <ac:chgData name="Tài Thanh Hà" userId="bfafdd46ec60092d" providerId="LiveId" clId="{3321C75E-C56D-4488-BDE9-C38861E93932}" dt="2024-07-18T22:07:42.585" v="1789" actId="167"/>
          <ac:spMkLst>
            <pc:docMk/>
            <pc:sldMk cId="2368063087" sldId="315"/>
            <ac:spMk id="14" creationId="{B4AFAEA0-4040-4D26-7F4D-966A10D2CC17}"/>
          </ac:spMkLst>
        </pc:spChg>
        <pc:spChg chg="mod ord">
          <ac:chgData name="Tài Thanh Hà" userId="bfafdd46ec60092d" providerId="LiveId" clId="{3321C75E-C56D-4488-BDE9-C38861E93932}" dt="2024-07-18T22:07:42.585" v="1789" actId="167"/>
          <ac:spMkLst>
            <pc:docMk/>
            <pc:sldMk cId="2368063087" sldId="315"/>
            <ac:spMk id="17" creationId="{0B3AAEBC-C230-DBDB-2962-377396E4D7F9}"/>
          </ac:spMkLst>
        </pc:spChg>
        <pc:spChg chg="mod ord">
          <ac:chgData name="Tài Thanh Hà" userId="bfafdd46ec60092d" providerId="LiveId" clId="{3321C75E-C56D-4488-BDE9-C38861E93932}" dt="2024-07-18T22:07:42.585" v="1789" actId="167"/>
          <ac:spMkLst>
            <pc:docMk/>
            <pc:sldMk cId="2368063087" sldId="315"/>
            <ac:spMk id="21" creationId="{4AC8AEE2-36AA-A7DA-D0BE-4CDE459008C6}"/>
          </ac:spMkLst>
        </pc:spChg>
        <pc:spChg chg="mod ord">
          <ac:chgData name="Tài Thanh Hà" userId="bfafdd46ec60092d" providerId="LiveId" clId="{3321C75E-C56D-4488-BDE9-C38861E93932}" dt="2024-07-18T22:07:42.585" v="1789" actId="167"/>
          <ac:spMkLst>
            <pc:docMk/>
            <pc:sldMk cId="2368063087" sldId="315"/>
            <ac:spMk id="26" creationId="{028CC19A-6114-6BE5-26E7-7B91D1018B06}"/>
          </ac:spMkLst>
        </pc:spChg>
        <pc:spChg chg="mod ord">
          <ac:chgData name="Tài Thanh Hà" userId="bfafdd46ec60092d" providerId="LiveId" clId="{3321C75E-C56D-4488-BDE9-C38861E93932}" dt="2024-07-18T22:07:42.585" v="1789" actId="167"/>
          <ac:spMkLst>
            <pc:docMk/>
            <pc:sldMk cId="2368063087" sldId="315"/>
            <ac:spMk id="28" creationId="{DDE52105-D06E-DDBB-3222-DD98090A04B1}"/>
          </ac:spMkLst>
        </pc:spChg>
        <pc:spChg chg="mod ord">
          <ac:chgData name="Tài Thanh Hà" userId="bfafdd46ec60092d" providerId="LiveId" clId="{3321C75E-C56D-4488-BDE9-C38861E93932}" dt="2024-07-18T22:07:42.585" v="1789" actId="167"/>
          <ac:spMkLst>
            <pc:docMk/>
            <pc:sldMk cId="2368063087" sldId="315"/>
            <ac:spMk id="30" creationId="{23BB73B4-DFF2-E7D4-3613-E2619E128202}"/>
          </ac:spMkLst>
        </pc:spChg>
        <pc:spChg chg="mod ord">
          <ac:chgData name="Tài Thanh Hà" userId="bfafdd46ec60092d" providerId="LiveId" clId="{3321C75E-C56D-4488-BDE9-C38861E93932}" dt="2024-07-18T22:07:42.585" v="1789" actId="167"/>
          <ac:spMkLst>
            <pc:docMk/>
            <pc:sldMk cId="2368063087" sldId="315"/>
            <ac:spMk id="32" creationId="{0C9B7BC3-CD44-9A84-944E-EC3E07FED9D8}"/>
          </ac:spMkLst>
        </pc:spChg>
        <pc:grpChg chg="mod">
          <ac:chgData name="Tài Thanh Hà" userId="bfafdd46ec60092d" providerId="LiveId" clId="{3321C75E-C56D-4488-BDE9-C38861E93932}" dt="2024-07-18T22:06:34.528" v="1781" actId="1076"/>
          <ac:grpSpMkLst>
            <pc:docMk/>
            <pc:sldMk cId="2368063087" sldId="315"/>
            <ac:grpSpMk id="23" creationId="{1D2F31ED-4D19-59AF-FE5C-3F2D9FFAC0EB}"/>
          </ac:grpSpMkLst>
        </pc:grpChg>
        <pc:picChg chg="mod ord">
          <ac:chgData name="Tài Thanh Hà" userId="bfafdd46ec60092d" providerId="LiveId" clId="{3321C75E-C56D-4488-BDE9-C38861E93932}" dt="2024-07-18T22:07:42.585" v="1789" actId="167"/>
          <ac:picMkLst>
            <pc:docMk/>
            <pc:sldMk cId="2368063087" sldId="315"/>
            <ac:picMk id="9" creationId="{292DC01B-8B9F-4334-12E6-00F3A86E2872}"/>
          </ac:picMkLst>
        </pc:picChg>
        <pc:picChg chg="mod ord">
          <ac:chgData name="Tài Thanh Hà" userId="bfafdd46ec60092d" providerId="LiveId" clId="{3321C75E-C56D-4488-BDE9-C38861E93932}" dt="2024-07-18T22:07:42.585" v="1789" actId="167"/>
          <ac:picMkLst>
            <pc:docMk/>
            <pc:sldMk cId="2368063087" sldId="315"/>
            <ac:picMk id="12" creationId="{EE91D29B-4394-11CD-61CB-36376FDEF7CE}"/>
          </ac:picMkLst>
        </pc:picChg>
        <pc:picChg chg="mod ord">
          <ac:chgData name="Tài Thanh Hà" userId="bfafdd46ec60092d" providerId="LiveId" clId="{3321C75E-C56D-4488-BDE9-C38861E93932}" dt="2024-07-18T22:07:42.585" v="1789" actId="167"/>
          <ac:picMkLst>
            <pc:docMk/>
            <pc:sldMk cId="2368063087" sldId="315"/>
            <ac:picMk id="16" creationId="{B08DA434-1CAD-3E4B-FF92-77FD43140831}"/>
          </ac:picMkLst>
        </pc:picChg>
        <pc:picChg chg="mod">
          <ac:chgData name="Tài Thanh Hà" userId="bfafdd46ec60092d" providerId="LiveId" clId="{3321C75E-C56D-4488-BDE9-C38861E93932}" dt="2024-07-18T22:06:34.528" v="1781" actId="1076"/>
          <ac:picMkLst>
            <pc:docMk/>
            <pc:sldMk cId="2368063087" sldId="315"/>
            <ac:picMk id="18" creationId="{60EAEBE4-BFB2-97C8-4444-568891442E6A}"/>
          </ac:picMkLst>
        </pc:picChg>
        <pc:picChg chg="mod ord">
          <ac:chgData name="Tài Thanh Hà" userId="bfafdd46ec60092d" providerId="LiveId" clId="{3321C75E-C56D-4488-BDE9-C38861E93932}" dt="2024-07-18T22:07:42.585" v="1789" actId="167"/>
          <ac:picMkLst>
            <pc:docMk/>
            <pc:sldMk cId="2368063087" sldId="315"/>
            <ac:picMk id="19" creationId="{E00864DA-FCBA-97AA-3F2F-E9D2CA477D4B}"/>
          </ac:picMkLst>
        </pc:picChg>
        <pc:picChg chg="mod ord">
          <ac:chgData name="Tài Thanh Hà" userId="bfafdd46ec60092d" providerId="LiveId" clId="{3321C75E-C56D-4488-BDE9-C38861E93932}" dt="2024-07-18T22:07:42.585" v="1789" actId="167"/>
          <ac:picMkLst>
            <pc:docMk/>
            <pc:sldMk cId="2368063087" sldId="315"/>
            <ac:picMk id="25" creationId="{23A41E4E-604D-5AEF-BB8D-2CAA5297793C}"/>
          </ac:picMkLst>
        </pc:picChg>
        <pc:picChg chg="mod ord">
          <ac:chgData name="Tài Thanh Hà" userId="bfafdd46ec60092d" providerId="LiveId" clId="{3321C75E-C56D-4488-BDE9-C38861E93932}" dt="2024-07-18T22:07:42.585" v="1789" actId="167"/>
          <ac:picMkLst>
            <pc:docMk/>
            <pc:sldMk cId="2368063087" sldId="315"/>
            <ac:picMk id="27" creationId="{BEDCE396-C49A-B309-6156-EBFCB42CE0CB}"/>
          </ac:picMkLst>
        </pc:picChg>
        <pc:picChg chg="mod ord">
          <ac:chgData name="Tài Thanh Hà" userId="bfafdd46ec60092d" providerId="LiveId" clId="{3321C75E-C56D-4488-BDE9-C38861E93932}" dt="2024-07-18T22:07:42.585" v="1789" actId="167"/>
          <ac:picMkLst>
            <pc:docMk/>
            <pc:sldMk cId="2368063087" sldId="315"/>
            <ac:picMk id="29" creationId="{908B5C54-73EC-708D-061D-6EC592CDA669}"/>
          </ac:picMkLst>
        </pc:picChg>
        <pc:picChg chg="mod ord">
          <ac:chgData name="Tài Thanh Hà" userId="bfafdd46ec60092d" providerId="LiveId" clId="{3321C75E-C56D-4488-BDE9-C38861E93932}" dt="2024-07-18T22:07:42.585" v="1789" actId="167"/>
          <ac:picMkLst>
            <pc:docMk/>
            <pc:sldMk cId="2368063087" sldId="315"/>
            <ac:picMk id="31" creationId="{419E1B60-E780-E30E-020A-6F8532683847}"/>
          </ac:picMkLst>
        </pc:picChg>
        <pc:cxnChg chg="mod ord">
          <ac:chgData name="Tài Thanh Hà" userId="bfafdd46ec60092d" providerId="LiveId" clId="{3321C75E-C56D-4488-BDE9-C38861E93932}" dt="2024-07-18T22:07:42.585" v="1789" actId="167"/>
          <ac:cxnSpMkLst>
            <pc:docMk/>
            <pc:sldMk cId="2368063087" sldId="315"/>
            <ac:cxnSpMk id="2" creationId="{F782A3DD-4308-7C4E-1228-C2D9EA401BD7}"/>
          </ac:cxnSpMkLst>
        </pc:cxnChg>
        <pc:cxnChg chg="mod ord">
          <ac:chgData name="Tài Thanh Hà" userId="bfafdd46ec60092d" providerId="LiveId" clId="{3321C75E-C56D-4488-BDE9-C38861E93932}" dt="2024-07-18T22:07:42.585" v="1789" actId="167"/>
          <ac:cxnSpMkLst>
            <pc:docMk/>
            <pc:sldMk cId="2368063087" sldId="315"/>
            <ac:cxnSpMk id="3" creationId="{849AA80F-C4D7-EEDE-0844-B6C66263503D}"/>
          </ac:cxnSpMkLst>
        </pc:cxnChg>
        <pc:cxnChg chg="mod ord">
          <ac:chgData name="Tài Thanh Hà" userId="bfafdd46ec60092d" providerId="LiveId" clId="{3321C75E-C56D-4488-BDE9-C38861E93932}" dt="2024-07-18T22:07:42.585" v="1789" actId="167"/>
          <ac:cxnSpMkLst>
            <pc:docMk/>
            <pc:sldMk cId="2368063087" sldId="315"/>
            <ac:cxnSpMk id="4" creationId="{5BD09D86-46D2-554E-4943-72DB2C9D57B6}"/>
          </ac:cxnSpMkLst>
        </pc:cxnChg>
        <pc:cxnChg chg="mod ord">
          <ac:chgData name="Tài Thanh Hà" userId="bfafdd46ec60092d" providerId="LiveId" clId="{3321C75E-C56D-4488-BDE9-C38861E93932}" dt="2024-07-18T22:07:42.585" v="1789" actId="167"/>
          <ac:cxnSpMkLst>
            <pc:docMk/>
            <pc:sldMk cId="2368063087" sldId="315"/>
            <ac:cxnSpMk id="5" creationId="{E59FE3A2-419F-0026-198A-0EA286AFF1CB}"/>
          </ac:cxnSpMkLst>
        </pc:cxnChg>
        <pc:cxnChg chg="mod ord">
          <ac:chgData name="Tài Thanh Hà" userId="bfafdd46ec60092d" providerId="LiveId" clId="{3321C75E-C56D-4488-BDE9-C38861E93932}" dt="2024-07-18T22:07:42.585" v="1789" actId="167"/>
          <ac:cxnSpMkLst>
            <pc:docMk/>
            <pc:sldMk cId="2368063087" sldId="315"/>
            <ac:cxnSpMk id="6" creationId="{8C30B1D1-6872-AC61-A5A4-A075B7B374EC}"/>
          </ac:cxnSpMkLst>
        </pc:cxnChg>
        <pc:cxnChg chg="mod ord">
          <ac:chgData name="Tài Thanh Hà" userId="bfafdd46ec60092d" providerId="LiveId" clId="{3321C75E-C56D-4488-BDE9-C38861E93932}" dt="2024-07-18T22:07:42.585" v="1789" actId="167"/>
          <ac:cxnSpMkLst>
            <pc:docMk/>
            <pc:sldMk cId="2368063087" sldId="315"/>
            <ac:cxnSpMk id="7" creationId="{FE20F2A5-E6EE-A012-0914-C28369BD7D4F}"/>
          </ac:cxnSpMkLst>
        </pc:cxnChg>
        <pc:cxnChg chg="mod ord">
          <ac:chgData name="Tài Thanh Hà" userId="bfafdd46ec60092d" providerId="LiveId" clId="{3321C75E-C56D-4488-BDE9-C38861E93932}" dt="2024-07-18T22:07:42.585" v="1789" actId="167"/>
          <ac:cxnSpMkLst>
            <pc:docMk/>
            <pc:sldMk cId="2368063087" sldId="315"/>
            <ac:cxnSpMk id="8" creationId="{13982325-D644-EE4B-504A-0612CB10510F}"/>
          </ac:cxnSpMkLst>
        </pc:cxnChg>
      </pc:sldChg>
      <pc:sldChg chg="modSp add mod">
        <pc:chgData name="Tài Thanh Hà" userId="bfafdd46ec60092d" providerId="LiveId" clId="{3321C75E-C56D-4488-BDE9-C38861E93932}" dt="2024-07-18T22:07:52.180" v="1790" actId="1076"/>
        <pc:sldMkLst>
          <pc:docMk/>
          <pc:sldMk cId="1728669204" sldId="316"/>
        </pc:sldMkLst>
        <pc:spChg chg="mod ord">
          <ac:chgData name="Tài Thanh Hà" userId="bfafdd46ec60092d" providerId="LiveId" clId="{3321C75E-C56D-4488-BDE9-C38861E93932}" dt="2024-07-18T22:07:35.735" v="1788" actId="167"/>
          <ac:spMkLst>
            <pc:docMk/>
            <pc:sldMk cId="1728669204" sldId="316"/>
            <ac:spMk id="10" creationId="{227FBA26-0E64-47AF-6008-6ED65D0A5376}"/>
          </ac:spMkLst>
        </pc:spChg>
        <pc:spChg chg="mod ord">
          <ac:chgData name="Tài Thanh Hà" userId="bfafdd46ec60092d" providerId="LiveId" clId="{3321C75E-C56D-4488-BDE9-C38861E93932}" dt="2024-07-18T22:07:35.735" v="1788" actId="167"/>
          <ac:spMkLst>
            <pc:docMk/>
            <pc:sldMk cId="1728669204" sldId="316"/>
            <ac:spMk id="14" creationId="{B4AFAEA0-4040-4D26-7F4D-966A10D2CC17}"/>
          </ac:spMkLst>
        </pc:spChg>
        <pc:spChg chg="mod ord">
          <ac:chgData name="Tài Thanh Hà" userId="bfafdd46ec60092d" providerId="LiveId" clId="{3321C75E-C56D-4488-BDE9-C38861E93932}" dt="2024-07-18T22:07:35.735" v="1788" actId="167"/>
          <ac:spMkLst>
            <pc:docMk/>
            <pc:sldMk cId="1728669204" sldId="316"/>
            <ac:spMk id="17" creationId="{0B3AAEBC-C230-DBDB-2962-377396E4D7F9}"/>
          </ac:spMkLst>
        </pc:spChg>
        <pc:spChg chg="mod ord">
          <ac:chgData name="Tài Thanh Hà" userId="bfafdd46ec60092d" providerId="LiveId" clId="{3321C75E-C56D-4488-BDE9-C38861E93932}" dt="2024-07-18T22:07:35.735" v="1788" actId="167"/>
          <ac:spMkLst>
            <pc:docMk/>
            <pc:sldMk cId="1728669204" sldId="316"/>
            <ac:spMk id="21" creationId="{4AC8AEE2-36AA-A7DA-D0BE-4CDE459008C6}"/>
          </ac:spMkLst>
        </pc:spChg>
        <pc:spChg chg="mod ord">
          <ac:chgData name="Tài Thanh Hà" userId="bfafdd46ec60092d" providerId="LiveId" clId="{3321C75E-C56D-4488-BDE9-C38861E93932}" dt="2024-07-18T22:07:52.180" v="1790" actId="1076"/>
          <ac:spMkLst>
            <pc:docMk/>
            <pc:sldMk cId="1728669204" sldId="316"/>
            <ac:spMk id="26" creationId="{028CC19A-6114-6BE5-26E7-7B91D1018B06}"/>
          </ac:spMkLst>
        </pc:spChg>
        <pc:spChg chg="mod ord">
          <ac:chgData name="Tài Thanh Hà" userId="bfafdd46ec60092d" providerId="LiveId" clId="{3321C75E-C56D-4488-BDE9-C38861E93932}" dt="2024-07-18T22:07:52.180" v="1790" actId="1076"/>
          <ac:spMkLst>
            <pc:docMk/>
            <pc:sldMk cId="1728669204" sldId="316"/>
            <ac:spMk id="28" creationId="{DDE52105-D06E-DDBB-3222-DD98090A04B1}"/>
          </ac:spMkLst>
        </pc:spChg>
        <pc:spChg chg="mod ord">
          <ac:chgData name="Tài Thanh Hà" userId="bfafdd46ec60092d" providerId="LiveId" clId="{3321C75E-C56D-4488-BDE9-C38861E93932}" dt="2024-07-18T22:07:52.180" v="1790" actId="1076"/>
          <ac:spMkLst>
            <pc:docMk/>
            <pc:sldMk cId="1728669204" sldId="316"/>
            <ac:spMk id="30" creationId="{23BB73B4-DFF2-E7D4-3613-E2619E128202}"/>
          </ac:spMkLst>
        </pc:spChg>
        <pc:spChg chg="mod ord">
          <ac:chgData name="Tài Thanh Hà" userId="bfafdd46ec60092d" providerId="LiveId" clId="{3321C75E-C56D-4488-BDE9-C38861E93932}" dt="2024-07-18T22:07:35.735" v="1788" actId="167"/>
          <ac:spMkLst>
            <pc:docMk/>
            <pc:sldMk cId="1728669204" sldId="316"/>
            <ac:spMk id="32" creationId="{0C9B7BC3-CD44-9A84-944E-EC3E07FED9D8}"/>
          </ac:spMkLst>
        </pc:spChg>
        <pc:picChg chg="mod ord">
          <ac:chgData name="Tài Thanh Hà" userId="bfafdd46ec60092d" providerId="LiveId" clId="{3321C75E-C56D-4488-BDE9-C38861E93932}" dt="2024-07-18T22:07:35.735" v="1788" actId="167"/>
          <ac:picMkLst>
            <pc:docMk/>
            <pc:sldMk cId="1728669204" sldId="316"/>
            <ac:picMk id="9" creationId="{292DC01B-8B9F-4334-12E6-00F3A86E2872}"/>
          </ac:picMkLst>
        </pc:picChg>
        <pc:picChg chg="mod ord">
          <ac:chgData name="Tài Thanh Hà" userId="bfafdd46ec60092d" providerId="LiveId" clId="{3321C75E-C56D-4488-BDE9-C38861E93932}" dt="2024-07-18T22:07:35.735" v="1788" actId="167"/>
          <ac:picMkLst>
            <pc:docMk/>
            <pc:sldMk cId="1728669204" sldId="316"/>
            <ac:picMk id="12" creationId="{EE91D29B-4394-11CD-61CB-36376FDEF7CE}"/>
          </ac:picMkLst>
        </pc:picChg>
        <pc:picChg chg="mod ord">
          <ac:chgData name="Tài Thanh Hà" userId="bfafdd46ec60092d" providerId="LiveId" clId="{3321C75E-C56D-4488-BDE9-C38861E93932}" dt="2024-07-18T22:07:35.735" v="1788" actId="167"/>
          <ac:picMkLst>
            <pc:docMk/>
            <pc:sldMk cId="1728669204" sldId="316"/>
            <ac:picMk id="16" creationId="{B08DA434-1CAD-3E4B-FF92-77FD43140831}"/>
          </ac:picMkLst>
        </pc:picChg>
        <pc:picChg chg="mod ord">
          <ac:chgData name="Tài Thanh Hà" userId="bfafdd46ec60092d" providerId="LiveId" clId="{3321C75E-C56D-4488-BDE9-C38861E93932}" dt="2024-07-18T22:07:35.735" v="1788" actId="167"/>
          <ac:picMkLst>
            <pc:docMk/>
            <pc:sldMk cId="1728669204" sldId="316"/>
            <ac:picMk id="19" creationId="{E00864DA-FCBA-97AA-3F2F-E9D2CA477D4B}"/>
          </ac:picMkLst>
        </pc:picChg>
        <pc:picChg chg="mod ord">
          <ac:chgData name="Tài Thanh Hà" userId="bfafdd46ec60092d" providerId="LiveId" clId="{3321C75E-C56D-4488-BDE9-C38861E93932}" dt="2024-07-18T22:07:52.180" v="1790" actId="1076"/>
          <ac:picMkLst>
            <pc:docMk/>
            <pc:sldMk cId="1728669204" sldId="316"/>
            <ac:picMk id="25" creationId="{23A41E4E-604D-5AEF-BB8D-2CAA5297793C}"/>
          </ac:picMkLst>
        </pc:picChg>
        <pc:picChg chg="mod ord">
          <ac:chgData name="Tài Thanh Hà" userId="bfafdd46ec60092d" providerId="LiveId" clId="{3321C75E-C56D-4488-BDE9-C38861E93932}" dt="2024-07-18T22:07:52.180" v="1790" actId="1076"/>
          <ac:picMkLst>
            <pc:docMk/>
            <pc:sldMk cId="1728669204" sldId="316"/>
            <ac:picMk id="27" creationId="{BEDCE396-C49A-B309-6156-EBFCB42CE0CB}"/>
          </ac:picMkLst>
        </pc:picChg>
        <pc:picChg chg="mod ord">
          <ac:chgData name="Tài Thanh Hà" userId="bfafdd46ec60092d" providerId="LiveId" clId="{3321C75E-C56D-4488-BDE9-C38861E93932}" dt="2024-07-18T22:07:52.180" v="1790" actId="1076"/>
          <ac:picMkLst>
            <pc:docMk/>
            <pc:sldMk cId="1728669204" sldId="316"/>
            <ac:picMk id="29" creationId="{908B5C54-73EC-708D-061D-6EC592CDA669}"/>
          </ac:picMkLst>
        </pc:picChg>
        <pc:picChg chg="mod ord">
          <ac:chgData name="Tài Thanh Hà" userId="bfafdd46ec60092d" providerId="LiveId" clId="{3321C75E-C56D-4488-BDE9-C38861E93932}" dt="2024-07-18T22:07:35.735" v="1788" actId="167"/>
          <ac:picMkLst>
            <pc:docMk/>
            <pc:sldMk cId="1728669204" sldId="316"/>
            <ac:picMk id="31" creationId="{419E1B60-E780-E30E-020A-6F8532683847}"/>
          </ac:picMkLst>
        </pc:picChg>
        <pc:cxnChg chg="mod ord">
          <ac:chgData name="Tài Thanh Hà" userId="bfafdd46ec60092d" providerId="LiveId" clId="{3321C75E-C56D-4488-BDE9-C38861E93932}" dt="2024-07-18T22:07:35.735" v="1788" actId="167"/>
          <ac:cxnSpMkLst>
            <pc:docMk/>
            <pc:sldMk cId="1728669204" sldId="316"/>
            <ac:cxnSpMk id="2" creationId="{F782A3DD-4308-7C4E-1228-C2D9EA401BD7}"/>
          </ac:cxnSpMkLst>
        </pc:cxnChg>
        <pc:cxnChg chg="mod ord">
          <ac:chgData name="Tài Thanh Hà" userId="bfafdd46ec60092d" providerId="LiveId" clId="{3321C75E-C56D-4488-BDE9-C38861E93932}" dt="2024-07-18T22:07:35.735" v="1788" actId="167"/>
          <ac:cxnSpMkLst>
            <pc:docMk/>
            <pc:sldMk cId="1728669204" sldId="316"/>
            <ac:cxnSpMk id="3" creationId="{849AA80F-C4D7-EEDE-0844-B6C66263503D}"/>
          </ac:cxnSpMkLst>
        </pc:cxnChg>
        <pc:cxnChg chg="mod ord">
          <ac:chgData name="Tài Thanh Hà" userId="bfafdd46ec60092d" providerId="LiveId" clId="{3321C75E-C56D-4488-BDE9-C38861E93932}" dt="2024-07-18T22:07:35.735" v="1788" actId="167"/>
          <ac:cxnSpMkLst>
            <pc:docMk/>
            <pc:sldMk cId="1728669204" sldId="316"/>
            <ac:cxnSpMk id="4" creationId="{5BD09D86-46D2-554E-4943-72DB2C9D57B6}"/>
          </ac:cxnSpMkLst>
        </pc:cxnChg>
        <pc:cxnChg chg="mod ord">
          <ac:chgData name="Tài Thanh Hà" userId="bfafdd46ec60092d" providerId="LiveId" clId="{3321C75E-C56D-4488-BDE9-C38861E93932}" dt="2024-07-18T22:07:52.180" v="1790" actId="1076"/>
          <ac:cxnSpMkLst>
            <pc:docMk/>
            <pc:sldMk cId="1728669204" sldId="316"/>
            <ac:cxnSpMk id="5" creationId="{E59FE3A2-419F-0026-198A-0EA286AFF1CB}"/>
          </ac:cxnSpMkLst>
        </pc:cxnChg>
        <pc:cxnChg chg="mod ord">
          <ac:chgData name="Tài Thanh Hà" userId="bfafdd46ec60092d" providerId="LiveId" clId="{3321C75E-C56D-4488-BDE9-C38861E93932}" dt="2024-07-18T22:07:52.180" v="1790" actId="1076"/>
          <ac:cxnSpMkLst>
            <pc:docMk/>
            <pc:sldMk cId="1728669204" sldId="316"/>
            <ac:cxnSpMk id="6" creationId="{8C30B1D1-6872-AC61-A5A4-A075B7B374EC}"/>
          </ac:cxnSpMkLst>
        </pc:cxnChg>
        <pc:cxnChg chg="mod ord">
          <ac:chgData name="Tài Thanh Hà" userId="bfafdd46ec60092d" providerId="LiveId" clId="{3321C75E-C56D-4488-BDE9-C38861E93932}" dt="2024-07-18T22:07:52.180" v="1790" actId="1076"/>
          <ac:cxnSpMkLst>
            <pc:docMk/>
            <pc:sldMk cId="1728669204" sldId="316"/>
            <ac:cxnSpMk id="7" creationId="{FE20F2A5-E6EE-A012-0914-C28369BD7D4F}"/>
          </ac:cxnSpMkLst>
        </pc:cxnChg>
        <pc:cxnChg chg="mod ord">
          <ac:chgData name="Tài Thanh Hà" userId="bfafdd46ec60092d" providerId="LiveId" clId="{3321C75E-C56D-4488-BDE9-C38861E93932}" dt="2024-07-18T22:07:35.735" v="1788" actId="167"/>
          <ac:cxnSpMkLst>
            <pc:docMk/>
            <pc:sldMk cId="1728669204" sldId="316"/>
            <ac:cxnSpMk id="8" creationId="{13982325-D644-EE4B-504A-0612CB10510F}"/>
          </ac:cxnSpMkLst>
        </pc:cxnChg>
      </pc:sldChg>
      <pc:sldChg chg="modSp add mod">
        <pc:chgData name="Tài Thanh Hà" userId="bfafdd46ec60092d" providerId="LiveId" clId="{3321C75E-C56D-4488-BDE9-C38861E93932}" dt="2024-07-18T22:08:51.961" v="1794" actId="1076"/>
        <pc:sldMkLst>
          <pc:docMk/>
          <pc:sldMk cId="809805529" sldId="317"/>
        </pc:sldMkLst>
        <pc:spChg chg="mod">
          <ac:chgData name="Tài Thanh Hà" userId="bfafdd46ec60092d" providerId="LiveId" clId="{3321C75E-C56D-4488-BDE9-C38861E93932}" dt="2024-07-18T22:08:39.870" v="1793" actId="1076"/>
          <ac:spMkLst>
            <pc:docMk/>
            <pc:sldMk cId="809805529" sldId="317"/>
            <ac:spMk id="10" creationId="{227FBA26-0E64-47AF-6008-6ED65D0A5376}"/>
          </ac:spMkLst>
        </pc:spChg>
        <pc:spChg chg="mod">
          <ac:chgData name="Tài Thanh Hà" userId="bfafdd46ec60092d" providerId="LiveId" clId="{3321C75E-C56D-4488-BDE9-C38861E93932}" dt="2024-07-18T22:08:39.870" v="1793" actId="1076"/>
          <ac:spMkLst>
            <pc:docMk/>
            <pc:sldMk cId="809805529" sldId="317"/>
            <ac:spMk id="14" creationId="{B4AFAEA0-4040-4D26-7F4D-966A10D2CC17}"/>
          </ac:spMkLst>
        </pc:spChg>
        <pc:spChg chg="mod">
          <ac:chgData name="Tài Thanh Hà" userId="bfafdd46ec60092d" providerId="LiveId" clId="{3321C75E-C56D-4488-BDE9-C38861E93932}" dt="2024-07-18T22:08:21.917" v="1792" actId="1076"/>
          <ac:spMkLst>
            <pc:docMk/>
            <pc:sldMk cId="809805529" sldId="317"/>
            <ac:spMk id="17" creationId="{0B3AAEBC-C230-DBDB-2962-377396E4D7F9}"/>
          </ac:spMkLst>
        </pc:spChg>
        <pc:spChg chg="mod">
          <ac:chgData name="Tài Thanh Hà" userId="bfafdd46ec60092d" providerId="LiveId" clId="{3321C75E-C56D-4488-BDE9-C38861E93932}" dt="2024-07-18T22:08:39.870" v="1793" actId="1076"/>
          <ac:spMkLst>
            <pc:docMk/>
            <pc:sldMk cId="809805529" sldId="317"/>
            <ac:spMk id="21" creationId="{4AC8AEE2-36AA-A7DA-D0BE-4CDE459008C6}"/>
          </ac:spMkLst>
        </pc:spChg>
        <pc:spChg chg="mod">
          <ac:chgData name="Tài Thanh Hà" userId="bfafdd46ec60092d" providerId="LiveId" clId="{3321C75E-C56D-4488-BDE9-C38861E93932}" dt="2024-07-18T22:08:51.961" v="1794" actId="1076"/>
          <ac:spMkLst>
            <pc:docMk/>
            <pc:sldMk cId="809805529" sldId="317"/>
            <ac:spMk id="26" creationId="{028CC19A-6114-6BE5-26E7-7B91D1018B06}"/>
          </ac:spMkLst>
        </pc:spChg>
        <pc:spChg chg="mod">
          <ac:chgData name="Tài Thanh Hà" userId="bfafdd46ec60092d" providerId="LiveId" clId="{3321C75E-C56D-4488-BDE9-C38861E93932}" dt="2024-07-18T22:08:51.961" v="1794" actId="1076"/>
          <ac:spMkLst>
            <pc:docMk/>
            <pc:sldMk cId="809805529" sldId="317"/>
            <ac:spMk id="28" creationId="{DDE52105-D06E-DDBB-3222-DD98090A04B1}"/>
          </ac:spMkLst>
        </pc:spChg>
        <pc:spChg chg="mod">
          <ac:chgData name="Tài Thanh Hà" userId="bfafdd46ec60092d" providerId="LiveId" clId="{3321C75E-C56D-4488-BDE9-C38861E93932}" dt="2024-07-18T22:08:51.961" v="1794" actId="1076"/>
          <ac:spMkLst>
            <pc:docMk/>
            <pc:sldMk cId="809805529" sldId="317"/>
            <ac:spMk id="30" creationId="{23BB73B4-DFF2-E7D4-3613-E2619E128202}"/>
          </ac:spMkLst>
        </pc:spChg>
        <pc:spChg chg="mod">
          <ac:chgData name="Tài Thanh Hà" userId="bfafdd46ec60092d" providerId="LiveId" clId="{3321C75E-C56D-4488-BDE9-C38861E93932}" dt="2024-07-18T22:08:39.870" v="1793" actId="1076"/>
          <ac:spMkLst>
            <pc:docMk/>
            <pc:sldMk cId="809805529" sldId="317"/>
            <ac:spMk id="32" creationId="{0C9B7BC3-CD44-9A84-944E-EC3E07FED9D8}"/>
          </ac:spMkLst>
        </pc:spChg>
        <pc:picChg chg="mod">
          <ac:chgData name="Tài Thanh Hà" userId="bfafdd46ec60092d" providerId="LiveId" clId="{3321C75E-C56D-4488-BDE9-C38861E93932}" dt="2024-07-18T22:08:39.870" v="1793" actId="1076"/>
          <ac:picMkLst>
            <pc:docMk/>
            <pc:sldMk cId="809805529" sldId="317"/>
            <ac:picMk id="9" creationId="{292DC01B-8B9F-4334-12E6-00F3A86E2872}"/>
          </ac:picMkLst>
        </pc:picChg>
        <pc:picChg chg="mod">
          <ac:chgData name="Tài Thanh Hà" userId="bfafdd46ec60092d" providerId="LiveId" clId="{3321C75E-C56D-4488-BDE9-C38861E93932}" dt="2024-07-18T22:08:39.870" v="1793" actId="1076"/>
          <ac:picMkLst>
            <pc:docMk/>
            <pc:sldMk cId="809805529" sldId="317"/>
            <ac:picMk id="12" creationId="{EE91D29B-4394-11CD-61CB-36376FDEF7CE}"/>
          </ac:picMkLst>
        </pc:picChg>
        <pc:picChg chg="mod">
          <ac:chgData name="Tài Thanh Hà" userId="bfafdd46ec60092d" providerId="LiveId" clId="{3321C75E-C56D-4488-BDE9-C38861E93932}" dt="2024-07-18T22:08:21.917" v="1792" actId="1076"/>
          <ac:picMkLst>
            <pc:docMk/>
            <pc:sldMk cId="809805529" sldId="317"/>
            <ac:picMk id="16" creationId="{B08DA434-1CAD-3E4B-FF92-77FD43140831}"/>
          </ac:picMkLst>
        </pc:picChg>
        <pc:picChg chg="mod">
          <ac:chgData name="Tài Thanh Hà" userId="bfafdd46ec60092d" providerId="LiveId" clId="{3321C75E-C56D-4488-BDE9-C38861E93932}" dt="2024-07-18T22:08:39.870" v="1793" actId="1076"/>
          <ac:picMkLst>
            <pc:docMk/>
            <pc:sldMk cId="809805529" sldId="317"/>
            <ac:picMk id="19" creationId="{E00864DA-FCBA-97AA-3F2F-E9D2CA477D4B}"/>
          </ac:picMkLst>
        </pc:picChg>
        <pc:picChg chg="mod">
          <ac:chgData name="Tài Thanh Hà" userId="bfafdd46ec60092d" providerId="LiveId" clId="{3321C75E-C56D-4488-BDE9-C38861E93932}" dt="2024-07-18T22:08:51.961" v="1794" actId="1076"/>
          <ac:picMkLst>
            <pc:docMk/>
            <pc:sldMk cId="809805529" sldId="317"/>
            <ac:picMk id="25" creationId="{23A41E4E-604D-5AEF-BB8D-2CAA5297793C}"/>
          </ac:picMkLst>
        </pc:picChg>
        <pc:picChg chg="mod">
          <ac:chgData name="Tài Thanh Hà" userId="bfafdd46ec60092d" providerId="LiveId" clId="{3321C75E-C56D-4488-BDE9-C38861E93932}" dt="2024-07-18T22:08:51.961" v="1794" actId="1076"/>
          <ac:picMkLst>
            <pc:docMk/>
            <pc:sldMk cId="809805529" sldId="317"/>
            <ac:picMk id="27" creationId="{BEDCE396-C49A-B309-6156-EBFCB42CE0CB}"/>
          </ac:picMkLst>
        </pc:picChg>
        <pc:picChg chg="mod">
          <ac:chgData name="Tài Thanh Hà" userId="bfafdd46ec60092d" providerId="LiveId" clId="{3321C75E-C56D-4488-BDE9-C38861E93932}" dt="2024-07-18T22:08:51.961" v="1794" actId="1076"/>
          <ac:picMkLst>
            <pc:docMk/>
            <pc:sldMk cId="809805529" sldId="317"/>
            <ac:picMk id="29" creationId="{908B5C54-73EC-708D-061D-6EC592CDA669}"/>
          </ac:picMkLst>
        </pc:picChg>
        <pc:picChg chg="mod">
          <ac:chgData name="Tài Thanh Hà" userId="bfafdd46ec60092d" providerId="LiveId" clId="{3321C75E-C56D-4488-BDE9-C38861E93932}" dt="2024-07-18T22:08:39.870" v="1793" actId="1076"/>
          <ac:picMkLst>
            <pc:docMk/>
            <pc:sldMk cId="809805529" sldId="317"/>
            <ac:picMk id="31" creationId="{419E1B60-E780-E30E-020A-6F8532683847}"/>
          </ac:picMkLst>
        </pc:picChg>
        <pc:cxnChg chg="mod">
          <ac:chgData name="Tài Thanh Hà" userId="bfafdd46ec60092d" providerId="LiveId" clId="{3321C75E-C56D-4488-BDE9-C38861E93932}" dt="2024-07-18T22:08:39.870" v="1793" actId="1076"/>
          <ac:cxnSpMkLst>
            <pc:docMk/>
            <pc:sldMk cId="809805529" sldId="317"/>
            <ac:cxnSpMk id="2" creationId="{F782A3DD-4308-7C4E-1228-C2D9EA401BD7}"/>
          </ac:cxnSpMkLst>
        </pc:cxnChg>
        <pc:cxnChg chg="mod">
          <ac:chgData name="Tài Thanh Hà" userId="bfafdd46ec60092d" providerId="LiveId" clId="{3321C75E-C56D-4488-BDE9-C38861E93932}" dt="2024-07-18T22:08:39.870" v="1793" actId="1076"/>
          <ac:cxnSpMkLst>
            <pc:docMk/>
            <pc:sldMk cId="809805529" sldId="317"/>
            <ac:cxnSpMk id="3" creationId="{849AA80F-C4D7-EEDE-0844-B6C66263503D}"/>
          </ac:cxnSpMkLst>
        </pc:cxnChg>
        <pc:cxnChg chg="mod">
          <ac:chgData name="Tài Thanh Hà" userId="bfafdd46ec60092d" providerId="LiveId" clId="{3321C75E-C56D-4488-BDE9-C38861E93932}" dt="2024-07-18T22:08:39.870" v="1793" actId="1076"/>
          <ac:cxnSpMkLst>
            <pc:docMk/>
            <pc:sldMk cId="809805529" sldId="317"/>
            <ac:cxnSpMk id="4" creationId="{5BD09D86-46D2-554E-4943-72DB2C9D57B6}"/>
          </ac:cxnSpMkLst>
        </pc:cxnChg>
        <pc:cxnChg chg="mod">
          <ac:chgData name="Tài Thanh Hà" userId="bfafdd46ec60092d" providerId="LiveId" clId="{3321C75E-C56D-4488-BDE9-C38861E93932}" dt="2024-07-18T22:08:51.961" v="1794" actId="1076"/>
          <ac:cxnSpMkLst>
            <pc:docMk/>
            <pc:sldMk cId="809805529" sldId="317"/>
            <ac:cxnSpMk id="5" creationId="{E59FE3A2-419F-0026-198A-0EA286AFF1CB}"/>
          </ac:cxnSpMkLst>
        </pc:cxnChg>
        <pc:cxnChg chg="mod">
          <ac:chgData name="Tài Thanh Hà" userId="bfafdd46ec60092d" providerId="LiveId" clId="{3321C75E-C56D-4488-BDE9-C38861E93932}" dt="2024-07-18T22:08:51.961" v="1794" actId="1076"/>
          <ac:cxnSpMkLst>
            <pc:docMk/>
            <pc:sldMk cId="809805529" sldId="317"/>
            <ac:cxnSpMk id="6" creationId="{8C30B1D1-6872-AC61-A5A4-A075B7B374EC}"/>
          </ac:cxnSpMkLst>
        </pc:cxnChg>
        <pc:cxnChg chg="mod">
          <ac:chgData name="Tài Thanh Hà" userId="bfafdd46ec60092d" providerId="LiveId" clId="{3321C75E-C56D-4488-BDE9-C38861E93932}" dt="2024-07-18T22:08:51.961" v="1794" actId="1076"/>
          <ac:cxnSpMkLst>
            <pc:docMk/>
            <pc:sldMk cId="809805529" sldId="317"/>
            <ac:cxnSpMk id="7" creationId="{FE20F2A5-E6EE-A012-0914-C28369BD7D4F}"/>
          </ac:cxnSpMkLst>
        </pc:cxnChg>
        <pc:cxnChg chg="mod">
          <ac:chgData name="Tài Thanh Hà" userId="bfafdd46ec60092d" providerId="LiveId" clId="{3321C75E-C56D-4488-BDE9-C38861E93932}" dt="2024-07-18T22:08:39.870" v="1793" actId="1076"/>
          <ac:cxnSpMkLst>
            <pc:docMk/>
            <pc:sldMk cId="809805529" sldId="317"/>
            <ac:cxnSpMk id="8" creationId="{13982325-D644-EE4B-504A-0612CB10510F}"/>
          </ac:cxnSpMkLst>
        </pc:cxnChg>
      </pc:sldChg>
      <pc:sldChg chg="addSp delSp modSp add mod ord">
        <pc:chgData name="Tài Thanh Hà" userId="bfafdd46ec60092d" providerId="LiveId" clId="{3321C75E-C56D-4488-BDE9-C38861E93932}" dt="2024-07-18T22:12:04.085" v="1856" actId="478"/>
        <pc:sldMkLst>
          <pc:docMk/>
          <pc:sldMk cId="556327543" sldId="318"/>
        </pc:sldMkLst>
        <pc:spChg chg="del">
          <ac:chgData name="Tài Thanh Hà" userId="bfafdd46ec60092d" providerId="LiveId" clId="{3321C75E-C56D-4488-BDE9-C38861E93932}" dt="2024-07-18T22:11:45.107" v="1852" actId="478"/>
          <ac:spMkLst>
            <pc:docMk/>
            <pc:sldMk cId="556327543" sldId="318"/>
            <ac:spMk id="10" creationId="{227FBA26-0E64-47AF-6008-6ED65D0A5376}"/>
          </ac:spMkLst>
        </pc:spChg>
        <pc:spChg chg="del">
          <ac:chgData name="Tài Thanh Hà" userId="bfafdd46ec60092d" providerId="LiveId" clId="{3321C75E-C56D-4488-BDE9-C38861E93932}" dt="2024-07-18T22:11:45.107" v="1852" actId="478"/>
          <ac:spMkLst>
            <pc:docMk/>
            <pc:sldMk cId="556327543" sldId="318"/>
            <ac:spMk id="14" creationId="{B4AFAEA0-4040-4D26-7F4D-966A10D2CC17}"/>
          </ac:spMkLst>
        </pc:spChg>
        <pc:spChg chg="del">
          <ac:chgData name="Tài Thanh Hà" userId="bfafdd46ec60092d" providerId="LiveId" clId="{3321C75E-C56D-4488-BDE9-C38861E93932}" dt="2024-07-18T22:11:45.107" v="1852" actId="478"/>
          <ac:spMkLst>
            <pc:docMk/>
            <pc:sldMk cId="556327543" sldId="318"/>
            <ac:spMk id="17" creationId="{0B3AAEBC-C230-DBDB-2962-377396E4D7F9}"/>
          </ac:spMkLst>
        </pc:spChg>
        <pc:spChg chg="del">
          <ac:chgData name="Tài Thanh Hà" userId="bfafdd46ec60092d" providerId="LiveId" clId="{3321C75E-C56D-4488-BDE9-C38861E93932}" dt="2024-07-18T22:11:45.107" v="1852" actId="478"/>
          <ac:spMkLst>
            <pc:docMk/>
            <pc:sldMk cId="556327543" sldId="318"/>
            <ac:spMk id="21" creationId="{4AC8AEE2-36AA-A7DA-D0BE-4CDE459008C6}"/>
          </ac:spMkLst>
        </pc:spChg>
        <pc:spChg chg="del">
          <ac:chgData name="Tài Thanh Hà" userId="bfafdd46ec60092d" providerId="LiveId" clId="{3321C75E-C56D-4488-BDE9-C38861E93932}" dt="2024-07-18T22:11:45.107" v="1852" actId="478"/>
          <ac:spMkLst>
            <pc:docMk/>
            <pc:sldMk cId="556327543" sldId="318"/>
            <ac:spMk id="26" creationId="{028CC19A-6114-6BE5-26E7-7B91D1018B06}"/>
          </ac:spMkLst>
        </pc:spChg>
        <pc:spChg chg="del">
          <ac:chgData name="Tài Thanh Hà" userId="bfafdd46ec60092d" providerId="LiveId" clId="{3321C75E-C56D-4488-BDE9-C38861E93932}" dt="2024-07-18T22:11:45.107" v="1852" actId="478"/>
          <ac:spMkLst>
            <pc:docMk/>
            <pc:sldMk cId="556327543" sldId="318"/>
            <ac:spMk id="28" creationId="{DDE52105-D06E-DDBB-3222-DD98090A04B1}"/>
          </ac:spMkLst>
        </pc:spChg>
        <pc:spChg chg="del">
          <ac:chgData name="Tài Thanh Hà" userId="bfafdd46ec60092d" providerId="LiveId" clId="{3321C75E-C56D-4488-BDE9-C38861E93932}" dt="2024-07-18T22:11:45.107" v="1852" actId="478"/>
          <ac:spMkLst>
            <pc:docMk/>
            <pc:sldMk cId="556327543" sldId="318"/>
            <ac:spMk id="30" creationId="{23BB73B4-DFF2-E7D4-3613-E2619E128202}"/>
          </ac:spMkLst>
        </pc:spChg>
        <pc:spChg chg="del">
          <ac:chgData name="Tài Thanh Hà" userId="bfafdd46ec60092d" providerId="LiveId" clId="{3321C75E-C56D-4488-BDE9-C38861E93932}" dt="2024-07-18T22:11:45.107" v="1852" actId="478"/>
          <ac:spMkLst>
            <pc:docMk/>
            <pc:sldMk cId="556327543" sldId="318"/>
            <ac:spMk id="32" creationId="{0C9B7BC3-CD44-9A84-944E-EC3E07FED9D8}"/>
          </ac:spMkLst>
        </pc:spChg>
        <pc:spChg chg="add del mod">
          <ac:chgData name="Tài Thanh Hà" userId="bfafdd46ec60092d" providerId="LiveId" clId="{3321C75E-C56D-4488-BDE9-C38861E93932}" dt="2024-07-18T22:12:04.085" v="1856" actId="478"/>
          <ac:spMkLst>
            <pc:docMk/>
            <pc:sldMk cId="556327543" sldId="318"/>
            <ac:spMk id="34" creationId="{77A74302-0BB1-6462-A82F-EEC6D146353B}"/>
          </ac:spMkLst>
        </pc:spChg>
        <pc:spChg chg="add mod">
          <ac:chgData name="Tài Thanh Hà" userId="bfafdd46ec60092d" providerId="LiveId" clId="{3321C75E-C56D-4488-BDE9-C38861E93932}" dt="2024-07-18T22:11:58.589" v="1855" actId="1076"/>
          <ac:spMkLst>
            <pc:docMk/>
            <pc:sldMk cId="556327543" sldId="318"/>
            <ac:spMk id="39" creationId="{32033EDE-ADC6-7BF2-08A8-324EDAA75661}"/>
          </ac:spMkLst>
        </pc:spChg>
        <pc:spChg chg="add mod">
          <ac:chgData name="Tài Thanh Hà" userId="bfafdd46ec60092d" providerId="LiveId" clId="{3321C75E-C56D-4488-BDE9-C38861E93932}" dt="2024-07-18T22:11:58.589" v="1855" actId="1076"/>
          <ac:spMkLst>
            <pc:docMk/>
            <pc:sldMk cId="556327543" sldId="318"/>
            <ac:spMk id="41" creationId="{0D8DB6E9-39A5-1748-4679-07523F54D8FF}"/>
          </ac:spMkLst>
        </pc:spChg>
        <pc:spChg chg="add mod">
          <ac:chgData name="Tài Thanh Hà" userId="bfafdd46ec60092d" providerId="LiveId" clId="{3321C75E-C56D-4488-BDE9-C38861E93932}" dt="2024-07-18T22:11:58.589" v="1855" actId="1076"/>
          <ac:spMkLst>
            <pc:docMk/>
            <pc:sldMk cId="556327543" sldId="318"/>
            <ac:spMk id="43" creationId="{EBC57E0A-ACFA-E68C-D2CD-9E28D2492529}"/>
          </ac:spMkLst>
        </pc:spChg>
        <pc:spChg chg="add mod">
          <ac:chgData name="Tài Thanh Hà" userId="bfafdd46ec60092d" providerId="LiveId" clId="{3321C75E-C56D-4488-BDE9-C38861E93932}" dt="2024-07-18T22:11:58.589" v="1855" actId="1076"/>
          <ac:spMkLst>
            <pc:docMk/>
            <pc:sldMk cId="556327543" sldId="318"/>
            <ac:spMk id="45" creationId="{C38098D9-E6BA-08D9-CFF8-585523ACF3E1}"/>
          </ac:spMkLst>
        </pc:spChg>
        <pc:picChg chg="del">
          <ac:chgData name="Tài Thanh Hà" userId="bfafdd46ec60092d" providerId="LiveId" clId="{3321C75E-C56D-4488-BDE9-C38861E93932}" dt="2024-07-18T22:11:45.107" v="1852" actId="478"/>
          <ac:picMkLst>
            <pc:docMk/>
            <pc:sldMk cId="556327543" sldId="318"/>
            <ac:picMk id="9" creationId="{292DC01B-8B9F-4334-12E6-00F3A86E2872}"/>
          </ac:picMkLst>
        </pc:picChg>
        <pc:picChg chg="del">
          <ac:chgData name="Tài Thanh Hà" userId="bfafdd46ec60092d" providerId="LiveId" clId="{3321C75E-C56D-4488-BDE9-C38861E93932}" dt="2024-07-18T22:11:45.107" v="1852" actId="478"/>
          <ac:picMkLst>
            <pc:docMk/>
            <pc:sldMk cId="556327543" sldId="318"/>
            <ac:picMk id="12" creationId="{EE91D29B-4394-11CD-61CB-36376FDEF7CE}"/>
          </ac:picMkLst>
        </pc:picChg>
        <pc:picChg chg="del">
          <ac:chgData name="Tài Thanh Hà" userId="bfafdd46ec60092d" providerId="LiveId" clId="{3321C75E-C56D-4488-BDE9-C38861E93932}" dt="2024-07-18T22:11:45.107" v="1852" actId="478"/>
          <ac:picMkLst>
            <pc:docMk/>
            <pc:sldMk cId="556327543" sldId="318"/>
            <ac:picMk id="16" creationId="{B08DA434-1CAD-3E4B-FF92-77FD43140831}"/>
          </ac:picMkLst>
        </pc:picChg>
        <pc:picChg chg="del">
          <ac:chgData name="Tài Thanh Hà" userId="bfafdd46ec60092d" providerId="LiveId" clId="{3321C75E-C56D-4488-BDE9-C38861E93932}" dt="2024-07-18T22:11:45.107" v="1852" actId="478"/>
          <ac:picMkLst>
            <pc:docMk/>
            <pc:sldMk cId="556327543" sldId="318"/>
            <ac:picMk id="19" creationId="{E00864DA-FCBA-97AA-3F2F-E9D2CA477D4B}"/>
          </ac:picMkLst>
        </pc:picChg>
        <pc:picChg chg="del">
          <ac:chgData name="Tài Thanh Hà" userId="bfafdd46ec60092d" providerId="LiveId" clId="{3321C75E-C56D-4488-BDE9-C38861E93932}" dt="2024-07-18T22:11:45.107" v="1852" actId="478"/>
          <ac:picMkLst>
            <pc:docMk/>
            <pc:sldMk cId="556327543" sldId="318"/>
            <ac:picMk id="25" creationId="{23A41E4E-604D-5AEF-BB8D-2CAA5297793C}"/>
          </ac:picMkLst>
        </pc:picChg>
        <pc:picChg chg="del">
          <ac:chgData name="Tài Thanh Hà" userId="bfafdd46ec60092d" providerId="LiveId" clId="{3321C75E-C56D-4488-BDE9-C38861E93932}" dt="2024-07-18T22:11:45.107" v="1852" actId="478"/>
          <ac:picMkLst>
            <pc:docMk/>
            <pc:sldMk cId="556327543" sldId="318"/>
            <ac:picMk id="27" creationId="{BEDCE396-C49A-B309-6156-EBFCB42CE0CB}"/>
          </ac:picMkLst>
        </pc:picChg>
        <pc:picChg chg="del">
          <ac:chgData name="Tài Thanh Hà" userId="bfafdd46ec60092d" providerId="LiveId" clId="{3321C75E-C56D-4488-BDE9-C38861E93932}" dt="2024-07-18T22:11:45.107" v="1852" actId="478"/>
          <ac:picMkLst>
            <pc:docMk/>
            <pc:sldMk cId="556327543" sldId="318"/>
            <ac:picMk id="29" creationId="{908B5C54-73EC-708D-061D-6EC592CDA669}"/>
          </ac:picMkLst>
        </pc:picChg>
        <pc:picChg chg="del">
          <ac:chgData name="Tài Thanh Hà" userId="bfafdd46ec60092d" providerId="LiveId" clId="{3321C75E-C56D-4488-BDE9-C38861E93932}" dt="2024-07-18T22:11:45.107" v="1852" actId="478"/>
          <ac:picMkLst>
            <pc:docMk/>
            <pc:sldMk cId="556327543" sldId="318"/>
            <ac:picMk id="31" creationId="{419E1B60-E780-E30E-020A-6F8532683847}"/>
          </ac:picMkLst>
        </pc:picChg>
        <pc:picChg chg="add mod">
          <ac:chgData name="Tài Thanh Hà" userId="bfafdd46ec60092d" providerId="LiveId" clId="{3321C75E-C56D-4488-BDE9-C38861E93932}" dt="2024-07-18T22:11:58.589" v="1855" actId="1076"/>
          <ac:picMkLst>
            <pc:docMk/>
            <pc:sldMk cId="556327543" sldId="318"/>
            <ac:picMk id="38" creationId="{82E8691F-A205-8C0F-CE24-3BA5D9225900}"/>
          </ac:picMkLst>
        </pc:picChg>
        <pc:picChg chg="add mod">
          <ac:chgData name="Tài Thanh Hà" userId="bfafdd46ec60092d" providerId="LiveId" clId="{3321C75E-C56D-4488-BDE9-C38861E93932}" dt="2024-07-18T22:11:58.589" v="1855" actId="1076"/>
          <ac:picMkLst>
            <pc:docMk/>
            <pc:sldMk cId="556327543" sldId="318"/>
            <ac:picMk id="40" creationId="{4433F9D7-6CEE-6ED1-EDB2-C84E5594C13E}"/>
          </ac:picMkLst>
        </pc:picChg>
        <pc:picChg chg="add mod">
          <ac:chgData name="Tài Thanh Hà" userId="bfafdd46ec60092d" providerId="LiveId" clId="{3321C75E-C56D-4488-BDE9-C38861E93932}" dt="2024-07-18T22:11:58.589" v="1855" actId="1076"/>
          <ac:picMkLst>
            <pc:docMk/>
            <pc:sldMk cId="556327543" sldId="318"/>
            <ac:picMk id="42" creationId="{9AB0BE61-A2FF-C628-D454-9EB8FFA1B463}"/>
          </ac:picMkLst>
        </pc:picChg>
        <pc:picChg chg="add mod">
          <ac:chgData name="Tài Thanh Hà" userId="bfafdd46ec60092d" providerId="LiveId" clId="{3321C75E-C56D-4488-BDE9-C38861E93932}" dt="2024-07-18T22:11:58.589" v="1855" actId="1076"/>
          <ac:picMkLst>
            <pc:docMk/>
            <pc:sldMk cId="556327543" sldId="318"/>
            <ac:picMk id="44" creationId="{D1728837-0820-79A0-DE79-3071DBB5F26D}"/>
          </ac:picMkLst>
        </pc:picChg>
        <pc:cxnChg chg="del mod">
          <ac:chgData name="Tài Thanh Hà" userId="bfafdd46ec60092d" providerId="LiveId" clId="{3321C75E-C56D-4488-BDE9-C38861E93932}" dt="2024-07-18T22:11:45.107" v="1852" actId="478"/>
          <ac:cxnSpMkLst>
            <pc:docMk/>
            <pc:sldMk cId="556327543" sldId="318"/>
            <ac:cxnSpMk id="2" creationId="{F782A3DD-4308-7C4E-1228-C2D9EA401BD7}"/>
          </ac:cxnSpMkLst>
        </pc:cxnChg>
        <pc:cxnChg chg="del mod">
          <ac:chgData name="Tài Thanh Hà" userId="bfafdd46ec60092d" providerId="LiveId" clId="{3321C75E-C56D-4488-BDE9-C38861E93932}" dt="2024-07-18T22:11:45.107" v="1852" actId="478"/>
          <ac:cxnSpMkLst>
            <pc:docMk/>
            <pc:sldMk cId="556327543" sldId="318"/>
            <ac:cxnSpMk id="3" creationId="{849AA80F-C4D7-EEDE-0844-B6C66263503D}"/>
          </ac:cxnSpMkLst>
        </pc:cxnChg>
        <pc:cxnChg chg="del mod">
          <ac:chgData name="Tài Thanh Hà" userId="bfafdd46ec60092d" providerId="LiveId" clId="{3321C75E-C56D-4488-BDE9-C38861E93932}" dt="2024-07-18T22:11:45.107" v="1852" actId="478"/>
          <ac:cxnSpMkLst>
            <pc:docMk/>
            <pc:sldMk cId="556327543" sldId="318"/>
            <ac:cxnSpMk id="4" creationId="{5BD09D86-46D2-554E-4943-72DB2C9D57B6}"/>
          </ac:cxnSpMkLst>
        </pc:cxnChg>
        <pc:cxnChg chg="del mod">
          <ac:chgData name="Tài Thanh Hà" userId="bfafdd46ec60092d" providerId="LiveId" clId="{3321C75E-C56D-4488-BDE9-C38861E93932}" dt="2024-07-18T22:11:45.107" v="1852" actId="478"/>
          <ac:cxnSpMkLst>
            <pc:docMk/>
            <pc:sldMk cId="556327543" sldId="318"/>
            <ac:cxnSpMk id="5" creationId="{E59FE3A2-419F-0026-198A-0EA286AFF1CB}"/>
          </ac:cxnSpMkLst>
        </pc:cxnChg>
        <pc:cxnChg chg="del mod">
          <ac:chgData name="Tài Thanh Hà" userId="bfafdd46ec60092d" providerId="LiveId" clId="{3321C75E-C56D-4488-BDE9-C38861E93932}" dt="2024-07-18T22:11:45.107" v="1852" actId="478"/>
          <ac:cxnSpMkLst>
            <pc:docMk/>
            <pc:sldMk cId="556327543" sldId="318"/>
            <ac:cxnSpMk id="6" creationId="{8C30B1D1-6872-AC61-A5A4-A075B7B374EC}"/>
          </ac:cxnSpMkLst>
        </pc:cxnChg>
        <pc:cxnChg chg="del mod">
          <ac:chgData name="Tài Thanh Hà" userId="bfafdd46ec60092d" providerId="LiveId" clId="{3321C75E-C56D-4488-BDE9-C38861E93932}" dt="2024-07-18T22:11:45.107" v="1852" actId="478"/>
          <ac:cxnSpMkLst>
            <pc:docMk/>
            <pc:sldMk cId="556327543" sldId="318"/>
            <ac:cxnSpMk id="7" creationId="{FE20F2A5-E6EE-A012-0914-C28369BD7D4F}"/>
          </ac:cxnSpMkLst>
        </pc:cxnChg>
        <pc:cxnChg chg="del mod">
          <ac:chgData name="Tài Thanh Hà" userId="bfafdd46ec60092d" providerId="LiveId" clId="{3321C75E-C56D-4488-BDE9-C38861E93932}" dt="2024-07-18T22:11:45.107" v="1852" actId="478"/>
          <ac:cxnSpMkLst>
            <pc:docMk/>
            <pc:sldMk cId="556327543" sldId="318"/>
            <ac:cxnSpMk id="8" creationId="{13982325-D644-EE4B-504A-0612CB10510F}"/>
          </ac:cxnSpMkLst>
        </pc:cxnChg>
        <pc:cxnChg chg="add mod">
          <ac:chgData name="Tài Thanh Hà" userId="bfafdd46ec60092d" providerId="LiveId" clId="{3321C75E-C56D-4488-BDE9-C38861E93932}" dt="2024-07-18T22:11:58.589" v="1855" actId="1076"/>
          <ac:cxnSpMkLst>
            <pc:docMk/>
            <pc:sldMk cId="556327543" sldId="318"/>
            <ac:cxnSpMk id="35" creationId="{1BA4876B-B65F-C818-3C6A-CEE3DDF42975}"/>
          </ac:cxnSpMkLst>
        </pc:cxnChg>
        <pc:cxnChg chg="add mod">
          <ac:chgData name="Tài Thanh Hà" userId="bfafdd46ec60092d" providerId="LiveId" clId="{3321C75E-C56D-4488-BDE9-C38861E93932}" dt="2024-07-18T22:11:58.589" v="1855" actId="1076"/>
          <ac:cxnSpMkLst>
            <pc:docMk/>
            <pc:sldMk cId="556327543" sldId="318"/>
            <ac:cxnSpMk id="36" creationId="{B2F389A5-0835-AE47-E7A2-4D4CDEBBD00D}"/>
          </ac:cxnSpMkLst>
        </pc:cxnChg>
        <pc:cxnChg chg="add mod">
          <ac:chgData name="Tài Thanh Hà" userId="bfafdd46ec60092d" providerId="LiveId" clId="{3321C75E-C56D-4488-BDE9-C38861E93932}" dt="2024-07-18T22:11:58.589" v="1855" actId="1076"/>
          <ac:cxnSpMkLst>
            <pc:docMk/>
            <pc:sldMk cId="556327543" sldId="318"/>
            <ac:cxnSpMk id="37" creationId="{3BBA1152-F96C-07D1-713A-B754E93B0204}"/>
          </ac:cxnSpMkLst>
        </pc:cxnChg>
      </pc:sldChg>
      <pc:sldChg chg="modSp add mod">
        <pc:chgData name="Tài Thanh Hà" userId="bfafdd46ec60092d" providerId="LiveId" clId="{3321C75E-C56D-4488-BDE9-C38861E93932}" dt="2024-07-18T22:13:37.425" v="1866" actId="167"/>
        <pc:sldMkLst>
          <pc:docMk/>
          <pc:sldMk cId="3361213508" sldId="319"/>
        </pc:sldMkLst>
        <pc:spChg chg="mod ord">
          <ac:chgData name="Tài Thanh Hà" userId="bfafdd46ec60092d" providerId="LiveId" clId="{3321C75E-C56D-4488-BDE9-C38861E93932}" dt="2024-07-18T22:13:37.425" v="1866" actId="167"/>
          <ac:spMkLst>
            <pc:docMk/>
            <pc:sldMk cId="3361213508" sldId="319"/>
            <ac:spMk id="39" creationId="{32033EDE-ADC6-7BF2-08A8-324EDAA75661}"/>
          </ac:spMkLst>
        </pc:spChg>
        <pc:spChg chg="mod ord">
          <ac:chgData name="Tài Thanh Hà" userId="bfafdd46ec60092d" providerId="LiveId" clId="{3321C75E-C56D-4488-BDE9-C38861E93932}" dt="2024-07-18T22:13:37.425" v="1866" actId="167"/>
          <ac:spMkLst>
            <pc:docMk/>
            <pc:sldMk cId="3361213508" sldId="319"/>
            <ac:spMk id="41" creationId="{0D8DB6E9-39A5-1748-4679-07523F54D8FF}"/>
          </ac:spMkLst>
        </pc:spChg>
        <pc:spChg chg="mod ord">
          <ac:chgData name="Tài Thanh Hà" userId="bfafdd46ec60092d" providerId="LiveId" clId="{3321C75E-C56D-4488-BDE9-C38861E93932}" dt="2024-07-18T22:13:37.425" v="1866" actId="167"/>
          <ac:spMkLst>
            <pc:docMk/>
            <pc:sldMk cId="3361213508" sldId="319"/>
            <ac:spMk id="43" creationId="{EBC57E0A-ACFA-E68C-D2CD-9E28D2492529}"/>
          </ac:spMkLst>
        </pc:spChg>
        <pc:spChg chg="mod ord">
          <ac:chgData name="Tài Thanh Hà" userId="bfafdd46ec60092d" providerId="LiveId" clId="{3321C75E-C56D-4488-BDE9-C38861E93932}" dt="2024-07-18T22:13:37.425" v="1866" actId="167"/>
          <ac:spMkLst>
            <pc:docMk/>
            <pc:sldMk cId="3361213508" sldId="319"/>
            <ac:spMk id="45" creationId="{C38098D9-E6BA-08D9-CFF8-585523ACF3E1}"/>
          </ac:spMkLst>
        </pc:spChg>
        <pc:grpChg chg="mod">
          <ac:chgData name="Tài Thanh Hà" userId="bfafdd46ec60092d" providerId="LiveId" clId="{3321C75E-C56D-4488-BDE9-C38861E93932}" dt="2024-07-18T22:12:23.092" v="1858" actId="1076"/>
          <ac:grpSpMkLst>
            <pc:docMk/>
            <pc:sldMk cId="3361213508" sldId="319"/>
            <ac:grpSpMk id="23" creationId="{1D2F31ED-4D19-59AF-FE5C-3F2D9FFAC0EB}"/>
          </ac:grpSpMkLst>
        </pc:grpChg>
        <pc:grpChg chg="mod">
          <ac:chgData name="Tài Thanh Hà" userId="bfafdd46ec60092d" providerId="LiveId" clId="{3321C75E-C56D-4488-BDE9-C38861E93932}" dt="2024-07-18T22:12:23.092" v="1858" actId="1076"/>
          <ac:grpSpMkLst>
            <pc:docMk/>
            <pc:sldMk cId="3361213508" sldId="319"/>
            <ac:grpSpMk id="24" creationId="{235404C9-6A1B-3C15-3F88-B1CDB301682C}"/>
          </ac:grpSpMkLst>
        </pc:grpChg>
        <pc:picChg chg="mod">
          <ac:chgData name="Tài Thanh Hà" userId="bfafdd46ec60092d" providerId="LiveId" clId="{3321C75E-C56D-4488-BDE9-C38861E93932}" dt="2024-07-18T22:12:33.525" v="1860" actId="1076"/>
          <ac:picMkLst>
            <pc:docMk/>
            <pc:sldMk cId="3361213508" sldId="319"/>
            <ac:picMk id="18" creationId="{60EAEBE4-BFB2-97C8-4444-568891442E6A}"/>
          </ac:picMkLst>
        </pc:picChg>
        <pc:picChg chg="mod ord">
          <ac:chgData name="Tài Thanh Hà" userId="bfafdd46ec60092d" providerId="LiveId" clId="{3321C75E-C56D-4488-BDE9-C38861E93932}" dt="2024-07-18T22:13:37.425" v="1866" actId="167"/>
          <ac:picMkLst>
            <pc:docMk/>
            <pc:sldMk cId="3361213508" sldId="319"/>
            <ac:picMk id="38" creationId="{82E8691F-A205-8C0F-CE24-3BA5D9225900}"/>
          </ac:picMkLst>
        </pc:picChg>
        <pc:picChg chg="mod ord">
          <ac:chgData name="Tài Thanh Hà" userId="bfafdd46ec60092d" providerId="LiveId" clId="{3321C75E-C56D-4488-BDE9-C38861E93932}" dt="2024-07-18T22:13:37.425" v="1866" actId="167"/>
          <ac:picMkLst>
            <pc:docMk/>
            <pc:sldMk cId="3361213508" sldId="319"/>
            <ac:picMk id="40" creationId="{4433F9D7-6CEE-6ED1-EDB2-C84E5594C13E}"/>
          </ac:picMkLst>
        </pc:picChg>
        <pc:picChg chg="mod ord">
          <ac:chgData name="Tài Thanh Hà" userId="bfafdd46ec60092d" providerId="LiveId" clId="{3321C75E-C56D-4488-BDE9-C38861E93932}" dt="2024-07-18T22:13:37.425" v="1866" actId="167"/>
          <ac:picMkLst>
            <pc:docMk/>
            <pc:sldMk cId="3361213508" sldId="319"/>
            <ac:picMk id="42" creationId="{9AB0BE61-A2FF-C628-D454-9EB8FFA1B463}"/>
          </ac:picMkLst>
        </pc:picChg>
        <pc:picChg chg="mod ord">
          <ac:chgData name="Tài Thanh Hà" userId="bfafdd46ec60092d" providerId="LiveId" clId="{3321C75E-C56D-4488-BDE9-C38861E93932}" dt="2024-07-18T22:13:37.425" v="1866" actId="167"/>
          <ac:picMkLst>
            <pc:docMk/>
            <pc:sldMk cId="3361213508" sldId="319"/>
            <ac:picMk id="44" creationId="{D1728837-0820-79A0-DE79-3071DBB5F26D}"/>
          </ac:picMkLst>
        </pc:picChg>
        <pc:cxnChg chg="mod ord">
          <ac:chgData name="Tài Thanh Hà" userId="bfafdd46ec60092d" providerId="LiveId" clId="{3321C75E-C56D-4488-BDE9-C38861E93932}" dt="2024-07-18T22:13:37.425" v="1866" actId="167"/>
          <ac:cxnSpMkLst>
            <pc:docMk/>
            <pc:sldMk cId="3361213508" sldId="319"/>
            <ac:cxnSpMk id="35" creationId="{1BA4876B-B65F-C818-3C6A-CEE3DDF42975}"/>
          </ac:cxnSpMkLst>
        </pc:cxnChg>
        <pc:cxnChg chg="mod ord">
          <ac:chgData name="Tài Thanh Hà" userId="bfafdd46ec60092d" providerId="LiveId" clId="{3321C75E-C56D-4488-BDE9-C38861E93932}" dt="2024-07-18T22:13:37.425" v="1866" actId="167"/>
          <ac:cxnSpMkLst>
            <pc:docMk/>
            <pc:sldMk cId="3361213508" sldId="319"/>
            <ac:cxnSpMk id="36" creationId="{B2F389A5-0835-AE47-E7A2-4D4CDEBBD00D}"/>
          </ac:cxnSpMkLst>
        </pc:cxnChg>
        <pc:cxnChg chg="mod ord">
          <ac:chgData name="Tài Thanh Hà" userId="bfafdd46ec60092d" providerId="LiveId" clId="{3321C75E-C56D-4488-BDE9-C38861E93932}" dt="2024-07-18T22:13:37.425" v="1866" actId="167"/>
          <ac:cxnSpMkLst>
            <pc:docMk/>
            <pc:sldMk cId="3361213508" sldId="319"/>
            <ac:cxnSpMk id="37" creationId="{3BBA1152-F96C-07D1-713A-B754E93B0204}"/>
          </ac:cxnSpMkLst>
        </pc:cxnChg>
      </pc:sldChg>
      <pc:sldChg chg="modSp add mod">
        <pc:chgData name="Tài Thanh Hà" userId="bfafdd46ec60092d" providerId="LiveId" clId="{3321C75E-C56D-4488-BDE9-C38861E93932}" dt="2024-07-18T22:13:48.643" v="1867" actId="1076"/>
        <pc:sldMkLst>
          <pc:docMk/>
          <pc:sldMk cId="500715330" sldId="320"/>
        </pc:sldMkLst>
        <pc:spChg chg="mod ord">
          <ac:chgData name="Tài Thanh Hà" userId="bfafdd46ec60092d" providerId="LiveId" clId="{3321C75E-C56D-4488-BDE9-C38861E93932}" dt="2024-07-18T22:13:30.684" v="1865" actId="167"/>
          <ac:spMkLst>
            <pc:docMk/>
            <pc:sldMk cId="500715330" sldId="320"/>
            <ac:spMk id="39" creationId="{32033EDE-ADC6-7BF2-08A8-324EDAA75661}"/>
          </ac:spMkLst>
        </pc:spChg>
        <pc:spChg chg="mod ord">
          <ac:chgData name="Tài Thanh Hà" userId="bfafdd46ec60092d" providerId="LiveId" clId="{3321C75E-C56D-4488-BDE9-C38861E93932}" dt="2024-07-18T22:13:30.684" v="1865" actId="167"/>
          <ac:spMkLst>
            <pc:docMk/>
            <pc:sldMk cId="500715330" sldId="320"/>
            <ac:spMk id="41" creationId="{0D8DB6E9-39A5-1748-4679-07523F54D8FF}"/>
          </ac:spMkLst>
        </pc:spChg>
        <pc:spChg chg="mod ord">
          <ac:chgData name="Tài Thanh Hà" userId="bfafdd46ec60092d" providerId="LiveId" clId="{3321C75E-C56D-4488-BDE9-C38861E93932}" dt="2024-07-18T22:13:48.643" v="1867" actId="1076"/>
          <ac:spMkLst>
            <pc:docMk/>
            <pc:sldMk cId="500715330" sldId="320"/>
            <ac:spMk id="43" creationId="{EBC57E0A-ACFA-E68C-D2CD-9E28D2492529}"/>
          </ac:spMkLst>
        </pc:spChg>
        <pc:spChg chg="mod ord">
          <ac:chgData name="Tài Thanh Hà" userId="bfafdd46ec60092d" providerId="LiveId" clId="{3321C75E-C56D-4488-BDE9-C38861E93932}" dt="2024-07-18T22:13:48.643" v="1867" actId="1076"/>
          <ac:spMkLst>
            <pc:docMk/>
            <pc:sldMk cId="500715330" sldId="320"/>
            <ac:spMk id="45" creationId="{C38098D9-E6BA-08D9-CFF8-585523ACF3E1}"/>
          </ac:spMkLst>
        </pc:spChg>
        <pc:picChg chg="mod ord">
          <ac:chgData name="Tài Thanh Hà" userId="bfafdd46ec60092d" providerId="LiveId" clId="{3321C75E-C56D-4488-BDE9-C38861E93932}" dt="2024-07-18T22:13:30.684" v="1865" actId="167"/>
          <ac:picMkLst>
            <pc:docMk/>
            <pc:sldMk cId="500715330" sldId="320"/>
            <ac:picMk id="38" creationId="{82E8691F-A205-8C0F-CE24-3BA5D9225900}"/>
          </ac:picMkLst>
        </pc:picChg>
        <pc:picChg chg="mod ord">
          <ac:chgData name="Tài Thanh Hà" userId="bfafdd46ec60092d" providerId="LiveId" clId="{3321C75E-C56D-4488-BDE9-C38861E93932}" dt="2024-07-18T22:13:30.684" v="1865" actId="167"/>
          <ac:picMkLst>
            <pc:docMk/>
            <pc:sldMk cId="500715330" sldId="320"/>
            <ac:picMk id="40" creationId="{4433F9D7-6CEE-6ED1-EDB2-C84E5594C13E}"/>
          </ac:picMkLst>
        </pc:picChg>
        <pc:picChg chg="mod ord">
          <ac:chgData name="Tài Thanh Hà" userId="bfafdd46ec60092d" providerId="LiveId" clId="{3321C75E-C56D-4488-BDE9-C38861E93932}" dt="2024-07-18T22:13:48.643" v="1867" actId="1076"/>
          <ac:picMkLst>
            <pc:docMk/>
            <pc:sldMk cId="500715330" sldId="320"/>
            <ac:picMk id="42" creationId="{9AB0BE61-A2FF-C628-D454-9EB8FFA1B463}"/>
          </ac:picMkLst>
        </pc:picChg>
        <pc:picChg chg="mod ord">
          <ac:chgData name="Tài Thanh Hà" userId="bfafdd46ec60092d" providerId="LiveId" clId="{3321C75E-C56D-4488-BDE9-C38861E93932}" dt="2024-07-18T22:13:48.643" v="1867" actId="1076"/>
          <ac:picMkLst>
            <pc:docMk/>
            <pc:sldMk cId="500715330" sldId="320"/>
            <ac:picMk id="44" creationId="{D1728837-0820-79A0-DE79-3071DBB5F26D}"/>
          </ac:picMkLst>
        </pc:picChg>
        <pc:cxnChg chg="mod ord">
          <ac:chgData name="Tài Thanh Hà" userId="bfafdd46ec60092d" providerId="LiveId" clId="{3321C75E-C56D-4488-BDE9-C38861E93932}" dt="2024-07-18T22:13:30.684" v="1865" actId="167"/>
          <ac:cxnSpMkLst>
            <pc:docMk/>
            <pc:sldMk cId="500715330" sldId="320"/>
            <ac:cxnSpMk id="35" creationId="{1BA4876B-B65F-C818-3C6A-CEE3DDF42975}"/>
          </ac:cxnSpMkLst>
        </pc:cxnChg>
        <pc:cxnChg chg="mod ord">
          <ac:chgData name="Tài Thanh Hà" userId="bfafdd46ec60092d" providerId="LiveId" clId="{3321C75E-C56D-4488-BDE9-C38861E93932}" dt="2024-07-18T22:13:48.643" v="1867" actId="1076"/>
          <ac:cxnSpMkLst>
            <pc:docMk/>
            <pc:sldMk cId="500715330" sldId="320"/>
            <ac:cxnSpMk id="36" creationId="{B2F389A5-0835-AE47-E7A2-4D4CDEBBD00D}"/>
          </ac:cxnSpMkLst>
        </pc:cxnChg>
        <pc:cxnChg chg="mod ord">
          <ac:chgData name="Tài Thanh Hà" userId="bfafdd46ec60092d" providerId="LiveId" clId="{3321C75E-C56D-4488-BDE9-C38861E93932}" dt="2024-07-18T22:13:48.643" v="1867" actId="1076"/>
          <ac:cxnSpMkLst>
            <pc:docMk/>
            <pc:sldMk cId="500715330" sldId="320"/>
            <ac:cxnSpMk id="37" creationId="{3BBA1152-F96C-07D1-713A-B754E93B0204}"/>
          </ac:cxnSpMkLst>
        </pc:cxnChg>
      </pc:sldChg>
      <pc:sldChg chg="modSp add del mod ord">
        <pc:chgData name="Tài Thanh Hà" userId="bfafdd46ec60092d" providerId="LiveId" clId="{3321C75E-C56D-4488-BDE9-C38861E93932}" dt="2024-07-18T22:18:33.203" v="1925" actId="47"/>
        <pc:sldMkLst>
          <pc:docMk/>
          <pc:sldMk cId="974090452" sldId="321"/>
        </pc:sldMkLst>
        <pc:spChg chg="mod">
          <ac:chgData name="Tài Thanh Hà" userId="bfafdd46ec60092d" providerId="LiveId" clId="{3321C75E-C56D-4488-BDE9-C38861E93932}" dt="2024-07-18T22:17:54.938" v="1919" actId="20577"/>
          <ac:spMkLst>
            <pc:docMk/>
            <pc:sldMk cId="974090452" sldId="321"/>
            <ac:spMk id="329" creationId="{00000000-0000-0000-0000-000000000000}"/>
          </ac:spMkLst>
        </pc:spChg>
      </pc:sldChg>
      <pc:sldChg chg="add ord">
        <pc:chgData name="Tài Thanh Hà" userId="bfafdd46ec60092d" providerId="LiveId" clId="{3321C75E-C56D-4488-BDE9-C38861E93932}" dt="2024-07-18T22:17:21.172" v="1874"/>
        <pc:sldMkLst>
          <pc:docMk/>
          <pc:sldMk cId="3677290091" sldId="322"/>
        </pc:sldMkLst>
      </pc:sldChg>
      <pc:sldChg chg="modSp add mod ord">
        <pc:chgData name="Tài Thanh Hà" userId="bfafdd46ec60092d" providerId="LiveId" clId="{3321C75E-C56D-4488-BDE9-C38861E93932}" dt="2024-07-18T22:18:48.323" v="1978" actId="20577"/>
        <pc:sldMkLst>
          <pc:docMk/>
          <pc:sldMk cId="3109613595" sldId="323"/>
        </pc:sldMkLst>
        <pc:spChg chg="mod">
          <ac:chgData name="Tài Thanh Hà" userId="bfafdd46ec60092d" providerId="LiveId" clId="{3321C75E-C56D-4488-BDE9-C38861E93932}" dt="2024-07-18T22:18:48.323" v="1978" actId="20577"/>
          <ac:spMkLst>
            <pc:docMk/>
            <pc:sldMk cId="3109613595" sldId="323"/>
            <ac:spMk id="329" creationId="{00000000-0000-0000-0000-000000000000}"/>
          </ac:spMkLst>
        </pc:spChg>
        <pc:spChg chg="mod">
          <ac:chgData name="Tài Thanh Hà" userId="bfafdd46ec60092d" providerId="LiveId" clId="{3321C75E-C56D-4488-BDE9-C38861E93932}" dt="2024-07-18T22:18:38.572" v="1931"/>
          <ac:spMkLst>
            <pc:docMk/>
            <pc:sldMk cId="3109613595" sldId="323"/>
            <ac:spMk id="331" creationId="{00000000-0000-0000-0000-000000000000}"/>
          </ac:spMkLst>
        </pc:spChg>
      </pc:sldChg>
      <pc:sldChg chg="modSp add mod ord">
        <pc:chgData name="Tài Thanh Hà" userId="bfafdd46ec60092d" providerId="LiveId" clId="{3321C75E-C56D-4488-BDE9-C38861E93932}" dt="2024-07-18T22:25:29.377" v="2013" actId="1076"/>
        <pc:sldMkLst>
          <pc:docMk/>
          <pc:sldMk cId="3280184491" sldId="324"/>
        </pc:sldMkLst>
        <pc:spChg chg="mod">
          <ac:chgData name="Tài Thanh Hà" userId="bfafdd46ec60092d" providerId="LiveId" clId="{3321C75E-C56D-4488-BDE9-C38861E93932}" dt="2024-07-18T22:25:29.377" v="2013" actId="1076"/>
          <ac:spMkLst>
            <pc:docMk/>
            <pc:sldMk cId="3280184491" sldId="324"/>
            <ac:spMk id="482" creationId="{00000000-0000-0000-0000-000000000000}"/>
          </ac:spMkLst>
        </pc:spChg>
      </pc:sldChg>
      <pc:sldChg chg="addSp delSp modSp add mod modTransition">
        <pc:chgData name="Tài Thanh Hà" userId="bfafdd46ec60092d" providerId="LiveId" clId="{3321C75E-C56D-4488-BDE9-C38861E93932}" dt="2024-07-18T22:35:01.385" v="2124" actId="1076"/>
        <pc:sldMkLst>
          <pc:docMk/>
          <pc:sldMk cId="3041993209" sldId="325"/>
        </pc:sldMkLst>
        <pc:picChg chg="add mod">
          <ac:chgData name="Tài Thanh Hà" userId="bfafdd46ec60092d" providerId="LiveId" clId="{3321C75E-C56D-4488-BDE9-C38861E93932}" dt="2024-07-18T22:26:15.897" v="2022" actId="1076"/>
          <ac:picMkLst>
            <pc:docMk/>
            <pc:sldMk cId="3041993209" sldId="325"/>
            <ac:picMk id="3" creationId="{7C11B81E-11D9-3B33-821D-AEBDFADC9F24}"/>
          </ac:picMkLst>
        </pc:picChg>
        <pc:picChg chg="add mod">
          <ac:chgData name="Tài Thanh Hà" userId="bfafdd46ec60092d" providerId="LiveId" clId="{3321C75E-C56D-4488-BDE9-C38861E93932}" dt="2024-07-18T22:33:28.483" v="2114" actId="1076"/>
          <ac:picMkLst>
            <pc:docMk/>
            <pc:sldMk cId="3041993209" sldId="325"/>
            <ac:picMk id="5" creationId="{FA766E76-AC73-C6F5-6D67-1E86A834A4C0}"/>
          </ac:picMkLst>
        </pc:picChg>
        <pc:picChg chg="add del mod">
          <ac:chgData name="Tài Thanh Hà" userId="bfafdd46ec60092d" providerId="LiveId" clId="{3321C75E-C56D-4488-BDE9-C38861E93932}" dt="2024-07-18T22:30:19.329" v="2091" actId="478"/>
          <ac:picMkLst>
            <pc:docMk/>
            <pc:sldMk cId="3041993209" sldId="325"/>
            <ac:picMk id="6" creationId="{4D320860-0A71-A398-31EE-1F6F85F6020F}"/>
          </ac:picMkLst>
        </pc:picChg>
        <pc:picChg chg="add mod">
          <ac:chgData name="Tài Thanh Hà" userId="bfafdd46ec60092d" providerId="LiveId" clId="{3321C75E-C56D-4488-BDE9-C38861E93932}" dt="2024-07-18T22:35:01.385" v="2124" actId="1076"/>
          <ac:picMkLst>
            <pc:docMk/>
            <pc:sldMk cId="3041993209" sldId="325"/>
            <ac:picMk id="7" creationId="{C4C377D3-6DB6-BC21-1D69-A457CFA21149}"/>
          </ac:picMkLst>
        </pc:picChg>
      </pc:sldChg>
      <pc:sldChg chg="addSp delSp modSp add mod ord">
        <pc:chgData name="Tài Thanh Hà" userId="bfafdd46ec60092d" providerId="LiveId" clId="{3321C75E-C56D-4488-BDE9-C38861E93932}" dt="2024-07-19T00:53:45.612" v="2843" actId="1076"/>
        <pc:sldMkLst>
          <pc:docMk/>
          <pc:sldMk cId="1044645231" sldId="326"/>
        </pc:sldMkLst>
        <pc:spChg chg="add del mod">
          <ac:chgData name="Tài Thanh Hà" userId="bfafdd46ec60092d" providerId="LiveId" clId="{3321C75E-C56D-4488-BDE9-C38861E93932}" dt="2024-07-18T22:49:32.074" v="2615" actId="478"/>
          <ac:spMkLst>
            <pc:docMk/>
            <pc:sldMk cId="1044645231" sldId="326"/>
            <ac:spMk id="3" creationId="{15873720-3B5D-4C71-00AA-71CFE8BF5370}"/>
          </ac:spMkLst>
        </pc:spChg>
        <pc:spChg chg="add del mod">
          <ac:chgData name="Tài Thanh Hà" userId="bfafdd46ec60092d" providerId="LiveId" clId="{3321C75E-C56D-4488-BDE9-C38861E93932}" dt="2024-07-18T22:49:34.444" v="2616" actId="478"/>
          <ac:spMkLst>
            <pc:docMk/>
            <pc:sldMk cId="1044645231" sldId="326"/>
            <ac:spMk id="5" creationId="{35BCE676-CD55-8E96-813B-88DE9FC7D835}"/>
          </ac:spMkLst>
        </pc:spChg>
        <pc:spChg chg="add mod">
          <ac:chgData name="Tài Thanh Hà" userId="bfafdd46ec60092d" providerId="LiveId" clId="{3321C75E-C56D-4488-BDE9-C38861E93932}" dt="2024-07-18T22:50:45.993" v="2657" actId="1076"/>
          <ac:spMkLst>
            <pc:docMk/>
            <pc:sldMk cId="1044645231" sldId="326"/>
            <ac:spMk id="6" creationId="{82A3D93A-7419-0123-A9AA-07912AE23E24}"/>
          </ac:spMkLst>
        </pc:spChg>
        <pc:spChg chg="del">
          <ac:chgData name="Tài Thanh Hà" userId="bfafdd46ec60092d" providerId="LiveId" clId="{3321C75E-C56D-4488-BDE9-C38861E93932}" dt="2024-07-18T22:49:27.550" v="2614" actId="478"/>
          <ac:spMkLst>
            <pc:docMk/>
            <pc:sldMk cId="1044645231" sldId="326"/>
            <ac:spMk id="476" creationId="{00000000-0000-0000-0000-000000000000}"/>
          </ac:spMkLst>
        </pc:spChg>
        <pc:spChg chg="del">
          <ac:chgData name="Tài Thanh Hà" userId="bfafdd46ec60092d" providerId="LiveId" clId="{3321C75E-C56D-4488-BDE9-C38861E93932}" dt="2024-07-18T22:49:27.550" v="2614" actId="478"/>
          <ac:spMkLst>
            <pc:docMk/>
            <pc:sldMk cId="1044645231" sldId="326"/>
            <ac:spMk id="477" creationId="{00000000-0000-0000-0000-000000000000}"/>
          </ac:spMkLst>
        </pc:spChg>
        <pc:picChg chg="add mod">
          <ac:chgData name="Tài Thanh Hà" userId="bfafdd46ec60092d" providerId="LiveId" clId="{3321C75E-C56D-4488-BDE9-C38861E93932}" dt="2024-07-19T00:53:45.612" v="2843" actId="1076"/>
          <ac:picMkLst>
            <pc:docMk/>
            <pc:sldMk cId="1044645231" sldId="326"/>
            <ac:picMk id="3" creationId="{89F0B69D-0293-5BBB-AB56-8F159652A730}"/>
          </ac:picMkLst>
        </pc:picChg>
        <pc:picChg chg="add del mod">
          <ac:chgData name="Tài Thanh Hà" userId="bfafdd46ec60092d" providerId="LiveId" clId="{3321C75E-C56D-4488-BDE9-C38861E93932}" dt="2024-07-19T00:53:12.775" v="2836" actId="478"/>
          <ac:picMkLst>
            <pc:docMk/>
            <pc:sldMk cId="1044645231" sldId="326"/>
            <ac:picMk id="8" creationId="{9EDBBC0A-CA24-29F7-AB6A-C264E93E071C}"/>
          </ac:picMkLst>
        </pc:picChg>
      </pc:sldChg>
      <pc:sldChg chg="modSp add mod ord">
        <pc:chgData name="Tài Thanh Hà" userId="bfafdd46ec60092d" providerId="LiveId" clId="{3321C75E-C56D-4488-BDE9-C38861E93932}" dt="2024-07-18T22:52:11.874" v="2707" actId="14100"/>
        <pc:sldMkLst>
          <pc:docMk/>
          <pc:sldMk cId="1002539277" sldId="327"/>
        </pc:sldMkLst>
        <pc:spChg chg="mod">
          <ac:chgData name="Tài Thanh Hà" userId="bfafdd46ec60092d" providerId="LiveId" clId="{3321C75E-C56D-4488-BDE9-C38861E93932}" dt="2024-07-18T22:52:01.977" v="2700" actId="20577"/>
          <ac:spMkLst>
            <pc:docMk/>
            <pc:sldMk cId="1002539277" sldId="327"/>
            <ac:spMk id="329" creationId="{00000000-0000-0000-0000-000000000000}"/>
          </ac:spMkLst>
        </pc:spChg>
        <pc:spChg chg="mod">
          <ac:chgData name="Tài Thanh Hà" userId="bfafdd46ec60092d" providerId="LiveId" clId="{3321C75E-C56D-4488-BDE9-C38861E93932}" dt="2024-07-18T22:52:11.874" v="2707" actId="14100"/>
          <ac:spMkLst>
            <pc:docMk/>
            <pc:sldMk cId="1002539277" sldId="327"/>
            <ac:spMk id="331" creationId="{00000000-0000-0000-0000-000000000000}"/>
          </ac:spMkLst>
        </pc:spChg>
      </pc:sldChg>
      <pc:sldChg chg="modSp add mod ord">
        <pc:chgData name="Tài Thanh Hà" userId="bfafdd46ec60092d" providerId="LiveId" clId="{3321C75E-C56D-4488-BDE9-C38861E93932}" dt="2024-07-18T22:53:09.223" v="2831" actId="20577"/>
        <pc:sldMkLst>
          <pc:docMk/>
          <pc:sldMk cId="3324450923" sldId="328"/>
        </pc:sldMkLst>
        <pc:spChg chg="mod">
          <ac:chgData name="Tài Thanh Hà" userId="bfafdd46ec60092d" providerId="LiveId" clId="{3321C75E-C56D-4488-BDE9-C38861E93932}" dt="2024-07-18T22:53:09.223" v="2831" actId="20577"/>
          <ac:spMkLst>
            <pc:docMk/>
            <pc:sldMk cId="3324450923" sldId="328"/>
            <ac:spMk id="482" creationId="{00000000-0000-0000-0000-000000000000}"/>
          </ac:spMkLst>
        </pc:spChg>
      </pc:sldChg>
      <pc:sldMasterChg chg="delSldLayout">
        <pc:chgData name="Tài Thanh Hà" userId="bfafdd46ec60092d" providerId="LiveId" clId="{3321C75E-C56D-4488-BDE9-C38861E93932}" dt="2024-07-18T22:53:25.369" v="2832" actId="47"/>
        <pc:sldMasterMkLst>
          <pc:docMk/>
          <pc:sldMasterMk cId="0" sldId="2147483674"/>
        </pc:sldMasterMkLst>
        <pc:sldLayoutChg chg="del">
          <pc:chgData name="Tài Thanh Hà" userId="bfafdd46ec60092d" providerId="LiveId" clId="{3321C75E-C56D-4488-BDE9-C38861E93932}" dt="2024-07-18T22:53:25.369" v="2832" actId="47"/>
          <pc:sldLayoutMkLst>
            <pc:docMk/>
            <pc:sldMasterMk cId="0" sldId="2147483674"/>
            <pc:sldLayoutMk cId="0" sldId="2147483650"/>
          </pc:sldLayoutMkLst>
        </pc:sldLayoutChg>
        <pc:sldLayoutChg chg="del">
          <pc:chgData name="Tài Thanh Hà" userId="bfafdd46ec60092d" providerId="LiveId" clId="{3321C75E-C56D-4488-BDE9-C38861E93932}" dt="2024-07-18T22:53:25.369" v="2832" actId="47"/>
          <pc:sldLayoutMkLst>
            <pc:docMk/>
            <pc:sldMasterMk cId="0" sldId="2147483674"/>
            <pc:sldLayoutMk cId="0" sldId="2147483652"/>
          </pc:sldLayoutMkLst>
        </pc:sldLayoutChg>
        <pc:sldLayoutChg chg="del">
          <pc:chgData name="Tài Thanh Hà" userId="bfafdd46ec60092d" providerId="LiveId" clId="{3321C75E-C56D-4488-BDE9-C38861E93932}" dt="2024-07-18T22:53:25.369" v="2832" actId="47"/>
          <pc:sldLayoutMkLst>
            <pc:docMk/>
            <pc:sldMasterMk cId="0" sldId="2147483674"/>
            <pc:sldLayoutMk cId="0" sldId="2147483653"/>
          </pc:sldLayoutMkLst>
        </pc:sldLayoutChg>
        <pc:sldLayoutChg chg="del">
          <pc:chgData name="Tài Thanh Hà" userId="bfafdd46ec60092d" providerId="LiveId" clId="{3321C75E-C56D-4488-BDE9-C38861E93932}" dt="2024-07-18T22:53:25.369" v="2832" actId="47"/>
          <pc:sldLayoutMkLst>
            <pc:docMk/>
            <pc:sldMasterMk cId="0" sldId="2147483674"/>
            <pc:sldLayoutMk cId="0" sldId="2147483655"/>
          </pc:sldLayoutMkLst>
        </pc:sldLayoutChg>
        <pc:sldLayoutChg chg="del">
          <pc:chgData name="Tài Thanh Hà" userId="bfafdd46ec60092d" providerId="LiveId" clId="{3321C75E-C56D-4488-BDE9-C38861E93932}" dt="2024-07-18T22:53:25.369" v="2832" actId="47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Tài Thanh Hà" userId="bfafdd46ec60092d" providerId="LiveId" clId="{3321C75E-C56D-4488-BDE9-C38861E93932}" dt="2024-07-18T22:53:25.369" v="2832" actId="47"/>
          <pc:sldLayoutMkLst>
            <pc:docMk/>
            <pc:sldMasterMk cId="0" sldId="2147483674"/>
            <pc:sldLayoutMk cId="0" sldId="2147483660"/>
          </pc:sldLayoutMkLst>
        </pc:sldLayoutChg>
        <pc:sldLayoutChg chg="del">
          <pc:chgData name="Tài Thanh Hà" userId="bfafdd46ec60092d" providerId="LiveId" clId="{3321C75E-C56D-4488-BDE9-C38861E93932}" dt="2024-07-18T22:53:25.369" v="2832" actId="47"/>
          <pc:sldLayoutMkLst>
            <pc:docMk/>
            <pc:sldMasterMk cId="0" sldId="2147483674"/>
            <pc:sldLayoutMk cId="0" sldId="2147483661"/>
          </pc:sldLayoutMkLst>
        </pc:sldLayoutChg>
        <pc:sldLayoutChg chg="del">
          <pc:chgData name="Tài Thanh Hà" userId="bfafdd46ec60092d" providerId="LiveId" clId="{3321C75E-C56D-4488-BDE9-C38861E93932}" dt="2024-07-18T22:53:25.369" v="2832" actId="47"/>
          <pc:sldLayoutMkLst>
            <pc:docMk/>
            <pc:sldMasterMk cId="0" sldId="2147483674"/>
            <pc:sldLayoutMk cId="0" sldId="2147483662"/>
          </pc:sldLayoutMkLst>
        </pc:sldLayoutChg>
        <pc:sldLayoutChg chg="del">
          <pc:chgData name="Tài Thanh Hà" userId="bfafdd46ec60092d" providerId="LiveId" clId="{3321C75E-C56D-4488-BDE9-C38861E93932}" dt="2024-07-18T22:53:25.369" v="2832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Tài Thanh Hà" userId="bfafdd46ec60092d" providerId="LiveId" clId="{3321C75E-C56D-4488-BDE9-C38861E93932}" dt="2024-07-18T22:53:25.369" v="2832" actId="47"/>
          <pc:sldLayoutMkLst>
            <pc:docMk/>
            <pc:sldMasterMk cId="0" sldId="2147483674"/>
            <pc:sldLayoutMk cId="0" sldId="2147483666"/>
          </pc:sldLayoutMkLst>
        </pc:sldLayoutChg>
        <pc:sldLayoutChg chg="del">
          <pc:chgData name="Tài Thanh Hà" userId="bfafdd46ec60092d" providerId="LiveId" clId="{3321C75E-C56D-4488-BDE9-C38861E93932}" dt="2024-07-18T22:53:25.369" v="2832" actId="47"/>
          <pc:sldLayoutMkLst>
            <pc:docMk/>
            <pc:sldMasterMk cId="0" sldId="2147483674"/>
            <pc:sldLayoutMk cId="0" sldId="2147483668"/>
          </pc:sldLayoutMkLst>
        </pc:sldLayoutChg>
        <pc:sldLayoutChg chg="del">
          <pc:chgData name="Tài Thanh Hà" userId="bfafdd46ec60092d" providerId="LiveId" clId="{3321C75E-C56D-4488-BDE9-C38861E93932}" dt="2024-07-18T22:53:25.369" v="2832" actId="47"/>
          <pc:sldLayoutMkLst>
            <pc:docMk/>
            <pc:sldMasterMk cId="0" sldId="2147483674"/>
            <pc:sldLayoutMk cId="0" sldId="2147483669"/>
          </pc:sldLayoutMkLst>
        </pc:sldLayoutChg>
      </pc:sldMasterChg>
      <pc:sldMasterChg chg="del delSldLayout">
        <pc:chgData name="Tài Thanh Hà" userId="bfafdd46ec60092d" providerId="LiveId" clId="{3321C75E-C56D-4488-BDE9-C38861E93932}" dt="2024-07-18T22:53:25.369" v="2832" actId="47"/>
        <pc:sldMasterMkLst>
          <pc:docMk/>
          <pc:sldMasterMk cId="0" sldId="2147483675"/>
        </pc:sldMasterMkLst>
        <pc:sldLayoutChg chg="del">
          <pc:chgData name="Tài Thanh Hà" userId="bfafdd46ec60092d" providerId="LiveId" clId="{3321C75E-C56D-4488-BDE9-C38861E93932}" dt="2024-07-18T22:53:25.369" v="2832" actId="47"/>
          <pc:sldLayoutMkLst>
            <pc:docMk/>
            <pc:sldMasterMk cId="0" sldId="2147483675"/>
            <pc:sldLayoutMk cId="0" sldId="2147483672"/>
          </pc:sldLayoutMkLst>
        </pc:sldLayoutChg>
        <pc:sldLayoutChg chg="del">
          <pc:chgData name="Tài Thanh Hà" userId="bfafdd46ec60092d" providerId="LiveId" clId="{3321C75E-C56D-4488-BDE9-C38861E93932}" dt="2024-07-18T22:53:25.369" v="2832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606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310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979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084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975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441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728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800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068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212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0620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7930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1228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dfe0b786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dfe0b786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1237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0f4d7b453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0f4d7b453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6034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0f4d7b453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0f4d7b453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4810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ec9722e16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ec9722e163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0f4d7b453e_0_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0f4d7b453e_0_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0f4d7b453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0f4d7b453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4706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dfe0b786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dfe0b786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982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dfe0b786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dfe0b786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0f4d7b453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0f4d7b453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506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dfe0b786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dfe0b786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845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501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583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12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3663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00250" y="933196"/>
            <a:ext cx="5709000" cy="19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5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00250" y="3563840"/>
            <a:ext cx="5709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85975" y="-786675"/>
            <a:ext cx="1455300" cy="5981458"/>
            <a:chOff x="-285975" y="-786675"/>
            <a:chExt cx="1455300" cy="5981458"/>
          </a:xfrm>
        </p:grpSpPr>
        <p:sp>
          <p:nvSpPr>
            <p:cNvPr id="13" name="Google Shape;13;p2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4" name="Google Shape;14;p2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5675" y="275975"/>
            <a:ext cx="2430875" cy="44628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6;p2"/>
          <p:cNvGrpSpPr/>
          <p:nvPr/>
        </p:nvGrpSpPr>
        <p:grpSpPr>
          <a:xfrm rot="-5400000">
            <a:off x="7742789" y="4332814"/>
            <a:ext cx="281947" cy="1094035"/>
            <a:chOff x="7256520" y="835200"/>
            <a:chExt cx="562320" cy="2181960"/>
          </a:xfrm>
        </p:grpSpPr>
        <p:sp>
          <p:nvSpPr>
            <p:cNvPr id="17" name="Google Shape;17;p2"/>
            <p:cNvSpPr/>
            <p:nvPr/>
          </p:nvSpPr>
          <p:spPr>
            <a:xfrm>
              <a:off x="7256520" y="2444400"/>
              <a:ext cx="562320" cy="572760"/>
            </a:xfrm>
            <a:custGeom>
              <a:avLst/>
              <a:gdLst/>
              <a:ahLst/>
              <a:cxnLst/>
              <a:rect l="l" t="t" r="r" b="b"/>
              <a:pathLst>
                <a:path w="1562" h="1591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1"/>
                  </a:lnTo>
                  <a:lnTo>
                    <a:pt x="781" y="1096"/>
                  </a:lnTo>
                  <a:lnTo>
                    <a:pt x="1267" y="1591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56520" y="16398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256520" y="8352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1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28" name="Google Shape;228;p21"/>
          <p:cNvGrpSpPr/>
          <p:nvPr/>
        </p:nvGrpSpPr>
        <p:grpSpPr>
          <a:xfrm rot="-5400000">
            <a:off x="8289802" y="4353460"/>
            <a:ext cx="281947" cy="1094035"/>
            <a:chOff x="7256520" y="835200"/>
            <a:chExt cx="562320" cy="2181960"/>
          </a:xfrm>
        </p:grpSpPr>
        <p:sp>
          <p:nvSpPr>
            <p:cNvPr id="229" name="Google Shape;229;p21"/>
            <p:cNvSpPr/>
            <p:nvPr/>
          </p:nvSpPr>
          <p:spPr>
            <a:xfrm>
              <a:off x="7256520" y="2444400"/>
              <a:ext cx="562320" cy="572760"/>
            </a:xfrm>
            <a:custGeom>
              <a:avLst/>
              <a:gdLst/>
              <a:ahLst/>
              <a:cxnLst/>
              <a:rect l="l" t="t" r="r" b="b"/>
              <a:pathLst>
                <a:path w="1562" h="1591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1"/>
                  </a:lnTo>
                  <a:lnTo>
                    <a:pt x="781" y="1096"/>
                  </a:lnTo>
                  <a:lnTo>
                    <a:pt x="1267" y="1591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7256520" y="16398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7256520" y="8352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" name="Google Shape;232;p21"/>
          <p:cNvGrpSpPr/>
          <p:nvPr/>
        </p:nvGrpSpPr>
        <p:grpSpPr>
          <a:xfrm rot="10800000">
            <a:off x="-285975" y="-57082"/>
            <a:ext cx="1455300" cy="5981458"/>
            <a:chOff x="-285975" y="-786675"/>
            <a:chExt cx="1455300" cy="5981458"/>
          </a:xfrm>
        </p:grpSpPr>
        <p:sp>
          <p:nvSpPr>
            <p:cNvPr id="233" name="Google Shape;233;p21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34" name="Google Shape;234;p21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4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00" y="1511556"/>
            <a:ext cx="946200" cy="9488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9" name="Google Shape;259;p24"/>
          <p:cNvGrpSpPr/>
          <p:nvPr/>
        </p:nvGrpSpPr>
        <p:grpSpPr>
          <a:xfrm>
            <a:off x="-285975" y="-806941"/>
            <a:ext cx="1455300" cy="5981458"/>
            <a:chOff x="-285975" y="-786675"/>
            <a:chExt cx="1455300" cy="5981458"/>
          </a:xfrm>
        </p:grpSpPr>
        <p:sp>
          <p:nvSpPr>
            <p:cNvPr id="260" name="Google Shape;260;p24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61" name="Google Shape;261;p24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5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" name="Google Shape;264;p25"/>
          <p:cNvGrpSpPr/>
          <p:nvPr/>
        </p:nvGrpSpPr>
        <p:grpSpPr>
          <a:xfrm>
            <a:off x="7931725" y="-782513"/>
            <a:ext cx="1455300" cy="5981458"/>
            <a:chOff x="-285975" y="-786675"/>
            <a:chExt cx="1455300" cy="5981458"/>
          </a:xfrm>
        </p:grpSpPr>
        <p:sp>
          <p:nvSpPr>
            <p:cNvPr id="265" name="Google Shape;265;p25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66" name="Google Shape;266;p25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7" name="Google Shape;267;p25"/>
          <p:cNvGrpSpPr/>
          <p:nvPr/>
        </p:nvGrpSpPr>
        <p:grpSpPr>
          <a:xfrm rot="-5400000">
            <a:off x="572252" y="4353460"/>
            <a:ext cx="281947" cy="1094035"/>
            <a:chOff x="7256520" y="835200"/>
            <a:chExt cx="562320" cy="2181960"/>
          </a:xfrm>
        </p:grpSpPr>
        <p:sp>
          <p:nvSpPr>
            <p:cNvPr id="268" name="Google Shape;268;p25"/>
            <p:cNvSpPr/>
            <p:nvPr/>
          </p:nvSpPr>
          <p:spPr>
            <a:xfrm>
              <a:off x="7256520" y="2444400"/>
              <a:ext cx="562320" cy="572760"/>
            </a:xfrm>
            <a:custGeom>
              <a:avLst/>
              <a:gdLst/>
              <a:ahLst/>
              <a:cxnLst/>
              <a:rect l="l" t="t" r="r" b="b"/>
              <a:pathLst>
                <a:path w="1562" h="1591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1"/>
                  </a:lnTo>
                  <a:lnTo>
                    <a:pt x="781" y="1096"/>
                  </a:lnTo>
                  <a:lnTo>
                    <a:pt x="1267" y="1591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7256520" y="16398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7256520" y="8352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124688" y="1492050"/>
            <a:ext cx="4894500" cy="17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13" y="1492050"/>
            <a:ext cx="1194000" cy="1106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2124700" y="3585050"/>
            <a:ext cx="4894500" cy="5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 rot="10800000">
            <a:off x="7931725" y="-66314"/>
            <a:ext cx="1455300" cy="5981458"/>
            <a:chOff x="-285975" y="-786675"/>
            <a:chExt cx="1455300" cy="5981458"/>
          </a:xfrm>
        </p:grpSpPr>
        <p:sp>
          <p:nvSpPr>
            <p:cNvPr id="26" name="Google Shape;26;p3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7" name="Google Shape;27;p3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4185374" y="3733850"/>
            <a:ext cx="27426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713225" y="3733850"/>
            <a:ext cx="27426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185375" y="3380150"/>
            <a:ext cx="27426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4"/>
          </p:nvPr>
        </p:nvSpPr>
        <p:spPr>
          <a:xfrm>
            <a:off x="713225" y="3380150"/>
            <a:ext cx="27426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39" name="Google Shape;39;p5"/>
          <p:cNvGrpSpPr/>
          <p:nvPr/>
        </p:nvGrpSpPr>
        <p:grpSpPr>
          <a:xfrm>
            <a:off x="7931725" y="-782513"/>
            <a:ext cx="1455300" cy="5981458"/>
            <a:chOff x="-285975" y="-786675"/>
            <a:chExt cx="1455300" cy="5981458"/>
          </a:xfrm>
        </p:grpSpPr>
        <p:sp>
          <p:nvSpPr>
            <p:cNvPr id="40" name="Google Shape;40;p5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41" name="Google Shape;41;p5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8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1890000" y="1535050"/>
            <a:ext cx="5364000" cy="21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67" name="Google Shape;6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899999">
            <a:off x="-1143351" y="1322025"/>
            <a:ext cx="2430875" cy="4462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p8"/>
          <p:cNvGrpSpPr/>
          <p:nvPr/>
        </p:nvGrpSpPr>
        <p:grpSpPr>
          <a:xfrm>
            <a:off x="7931725" y="-782513"/>
            <a:ext cx="1455300" cy="5981458"/>
            <a:chOff x="-285975" y="-786675"/>
            <a:chExt cx="1455300" cy="5981458"/>
          </a:xfrm>
        </p:grpSpPr>
        <p:sp>
          <p:nvSpPr>
            <p:cNvPr id="69" name="Google Shape;69;p8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70" name="Google Shape;70;p8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1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1"/>
          <p:cNvSpPr txBox="1">
            <a:spLocks noGrp="1"/>
          </p:cNvSpPr>
          <p:nvPr>
            <p:ph type="title" hasCustomPrompt="1"/>
          </p:nvPr>
        </p:nvSpPr>
        <p:spPr>
          <a:xfrm>
            <a:off x="1642050" y="1802925"/>
            <a:ext cx="5859900" cy="11433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5" name="Google Shape;85;p11"/>
          <p:cNvSpPr txBox="1">
            <a:spLocks noGrp="1"/>
          </p:cNvSpPr>
          <p:nvPr>
            <p:ph type="subTitle" idx="1"/>
          </p:nvPr>
        </p:nvSpPr>
        <p:spPr>
          <a:xfrm>
            <a:off x="1642050" y="2991800"/>
            <a:ext cx="58599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86" name="Google Shape;86;p11"/>
          <p:cNvGrpSpPr/>
          <p:nvPr/>
        </p:nvGrpSpPr>
        <p:grpSpPr>
          <a:xfrm>
            <a:off x="-285975" y="-806941"/>
            <a:ext cx="1455300" cy="5981458"/>
            <a:chOff x="-285975" y="-786675"/>
            <a:chExt cx="1455300" cy="5981458"/>
          </a:xfrm>
        </p:grpSpPr>
        <p:sp>
          <p:nvSpPr>
            <p:cNvPr id="87" name="Google Shape;87;p11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88" name="Google Shape;88;p11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9" name="Google Shape;89;p11"/>
          <p:cNvGrpSpPr/>
          <p:nvPr/>
        </p:nvGrpSpPr>
        <p:grpSpPr>
          <a:xfrm rot="10800000">
            <a:off x="7931725" y="-66314"/>
            <a:ext cx="1455300" cy="5981458"/>
            <a:chOff x="-285975" y="-786675"/>
            <a:chExt cx="1455300" cy="5981458"/>
          </a:xfrm>
        </p:grpSpPr>
        <p:sp>
          <p:nvSpPr>
            <p:cNvPr id="90" name="Google Shape;90;p11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91" name="Google Shape;91;p11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2" name="Google Shape;92;p11"/>
          <p:cNvGrpSpPr/>
          <p:nvPr/>
        </p:nvGrpSpPr>
        <p:grpSpPr>
          <a:xfrm rot="-5400000">
            <a:off x="7446939" y="-250221"/>
            <a:ext cx="281947" cy="1094035"/>
            <a:chOff x="7256520" y="835200"/>
            <a:chExt cx="562320" cy="2181960"/>
          </a:xfrm>
        </p:grpSpPr>
        <p:sp>
          <p:nvSpPr>
            <p:cNvPr id="93" name="Google Shape;93;p11"/>
            <p:cNvSpPr/>
            <p:nvPr/>
          </p:nvSpPr>
          <p:spPr>
            <a:xfrm>
              <a:off x="7256520" y="2444400"/>
              <a:ext cx="562320" cy="572760"/>
            </a:xfrm>
            <a:custGeom>
              <a:avLst/>
              <a:gdLst/>
              <a:ahLst/>
              <a:cxnLst/>
              <a:rect l="l" t="t" r="r" b="b"/>
              <a:pathLst>
                <a:path w="1562" h="1591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1"/>
                  </a:lnTo>
                  <a:lnTo>
                    <a:pt x="781" y="1096"/>
                  </a:lnTo>
                  <a:lnTo>
                    <a:pt x="1267" y="1591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7256520" y="16398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7256520" y="8352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" name="Google Shape;9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856332">
            <a:off x="1463562" y="4663756"/>
            <a:ext cx="946200" cy="948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1747601" y="2068375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2"/>
          </p:nvPr>
        </p:nvSpPr>
        <p:spPr>
          <a:xfrm>
            <a:off x="1747601" y="3878030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3"/>
          </p:nvPr>
        </p:nvSpPr>
        <p:spPr>
          <a:xfrm>
            <a:off x="5703500" y="3878000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4"/>
          </p:nvPr>
        </p:nvSpPr>
        <p:spPr>
          <a:xfrm>
            <a:off x="5703500" y="2068375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1328875"/>
            <a:ext cx="838500" cy="81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6" hasCustomPrompt="1"/>
          </p:nvPr>
        </p:nvSpPr>
        <p:spPr>
          <a:xfrm>
            <a:off x="4676650" y="3138524"/>
            <a:ext cx="838500" cy="81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138524"/>
            <a:ext cx="838500" cy="81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8" hasCustomPrompt="1"/>
          </p:nvPr>
        </p:nvSpPr>
        <p:spPr>
          <a:xfrm>
            <a:off x="4676650" y="1328875"/>
            <a:ext cx="838500" cy="81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9"/>
          </p:nvPr>
        </p:nvSpPr>
        <p:spPr>
          <a:xfrm>
            <a:off x="1747601" y="1405075"/>
            <a:ext cx="2309700" cy="8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3"/>
          </p:nvPr>
        </p:nvSpPr>
        <p:spPr>
          <a:xfrm>
            <a:off x="1747601" y="3214730"/>
            <a:ext cx="2309700" cy="8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4"/>
          </p:nvPr>
        </p:nvSpPr>
        <p:spPr>
          <a:xfrm>
            <a:off x="5703501" y="3214730"/>
            <a:ext cx="2309700" cy="8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5"/>
          </p:nvPr>
        </p:nvSpPr>
        <p:spPr>
          <a:xfrm>
            <a:off x="5703501" y="1405075"/>
            <a:ext cx="2309700" cy="8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13" name="Google Shape;113;p13"/>
          <p:cNvGrpSpPr/>
          <p:nvPr/>
        </p:nvGrpSpPr>
        <p:grpSpPr>
          <a:xfrm rot="10800000">
            <a:off x="-285975" y="-57082"/>
            <a:ext cx="1455300" cy="5981458"/>
            <a:chOff x="-285975" y="-786675"/>
            <a:chExt cx="1455300" cy="5981458"/>
          </a:xfrm>
        </p:grpSpPr>
        <p:sp>
          <p:nvSpPr>
            <p:cNvPr id="114" name="Google Shape;114;p13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15" name="Google Shape;115;p13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6" name="Google Shape;116;p13"/>
          <p:cNvGrpSpPr/>
          <p:nvPr/>
        </p:nvGrpSpPr>
        <p:grpSpPr>
          <a:xfrm rot="-5400000">
            <a:off x="8563564" y="-310711"/>
            <a:ext cx="281947" cy="1094035"/>
            <a:chOff x="7256520" y="835200"/>
            <a:chExt cx="562320" cy="2181960"/>
          </a:xfrm>
        </p:grpSpPr>
        <p:sp>
          <p:nvSpPr>
            <p:cNvPr id="117" name="Google Shape;117;p13"/>
            <p:cNvSpPr/>
            <p:nvPr/>
          </p:nvSpPr>
          <p:spPr>
            <a:xfrm>
              <a:off x="7256520" y="2444400"/>
              <a:ext cx="562320" cy="572760"/>
            </a:xfrm>
            <a:custGeom>
              <a:avLst/>
              <a:gdLst/>
              <a:ahLst/>
              <a:cxnLst/>
              <a:rect l="l" t="t" r="r" b="b"/>
              <a:pathLst>
                <a:path w="1562" h="1591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1"/>
                  </a:lnTo>
                  <a:lnTo>
                    <a:pt x="781" y="1096"/>
                  </a:lnTo>
                  <a:lnTo>
                    <a:pt x="1267" y="1591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7256520" y="16398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7256520" y="8352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0" name="Google Shape;12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5775" y="2929181"/>
            <a:ext cx="946200" cy="948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7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1"/>
          </p:nvPr>
        </p:nvSpPr>
        <p:spPr>
          <a:xfrm>
            <a:off x="720000" y="2574550"/>
            <a:ext cx="22467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subTitle" idx="2"/>
          </p:nvPr>
        </p:nvSpPr>
        <p:spPr>
          <a:xfrm>
            <a:off x="3350467" y="2574550"/>
            <a:ext cx="22467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subTitle" idx="3"/>
          </p:nvPr>
        </p:nvSpPr>
        <p:spPr>
          <a:xfrm>
            <a:off x="5980940" y="2574550"/>
            <a:ext cx="22467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subTitle" idx="4"/>
          </p:nvPr>
        </p:nvSpPr>
        <p:spPr>
          <a:xfrm>
            <a:off x="720000" y="2219950"/>
            <a:ext cx="224670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9" name="Google Shape;169;p17"/>
          <p:cNvSpPr txBox="1">
            <a:spLocks noGrp="1"/>
          </p:cNvSpPr>
          <p:nvPr>
            <p:ph type="subTitle" idx="5"/>
          </p:nvPr>
        </p:nvSpPr>
        <p:spPr>
          <a:xfrm>
            <a:off x="3350468" y="2219950"/>
            <a:ext cx="224670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6"/>
          </p:nvPr>
        </p:nvSpPr>
        <p:spPr>
          <a:xfrm>
            <a:off x="5980942" y="2219950"/>
            <a:ext cx="224670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71" name="Google Shape;171;p17"/>
          <p:cNvGrpSpPr/>
          <p:nvPr/>
        </p:nvGrpSpPr>
        <p:grpSpPr>
          <a:xfrm rot="10800000">
            <a:off x="-285975" y="-57082"/>
            <a:ext cx="1455300" cy="5981458"/>
            <a:chOff x="-285975" y="-786675"/>
            <a:chExt cx="1455300" cy="5981458"/>
          </a:xfrm>
        </p:grpSpPr>
        <p:sp>
          <p:nvSpPr>
            <p:cNvPr id="172" name="Google Shape;172;p17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73" name="Google Shape;173;p17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4" name="Google Shape;174;p17"/>
          <p:cNvGrpSpPr/>
          <p:nvPr/>
        </p:nvGrpSpPr>
        <p:grpSpPr>
          <a:xfrm>
            <a:off x="8653689" y="-159924"/>
            <a:ext cx="281947" cy="1094035"/>
            <a:chOff x="7256520" y="835200"/>
            <a:chExt cx="562320" cy="2181960"/>
          </a:xfrm>
        </p:grpSpPr>
        <p:sp>
          <p:nvSpPr>
            <p:cNvPr id="175" name="Google Shape;175;p17"/>
            <p:cNvSpPr/>
            <p:nvPr/>
          </p:nvSpPr>
          <p:spPr>
            <a:xfrm>
              <a:off x="7256520" y="2444400"/>
              <a:ext cx="562320" cy="572760"/>
            </a:xfrm>
            <a:custGeom>
              <a:avLst/>
              <a:gdLst/>
              <a:ahLst/>
              <a:cxnLst/>
              <a:rect l="l" t="t" r="r" b="b"/>
              <a:pathLst>
                <a:path w="1562" h="1591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1"/>
                  </a:lnTo>
                  <a:lnTo>
                    <a:pt x="781" y="1096"/>
                  </a:lnTo>
                  <a:lnTo>
                    <a:pt x="1267" y="1591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7256520" y="16398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7256520" y="8352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8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1"/>
          </p:nvPr>
        </p:nvSpPr>
        <p:spPr>
          <a:xfrm>
            <a:off x="720003" y="19254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2"/>
          </p:nvPr>
        </p:nvSpPr>
        <p:spPr>
          <a:xfrm>
            <a:off x="3950507" y="19254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subTitle" idx="3"/>
          </p:nvPr>
        </p:nvSpPr>
        <p:spPr>
          <a:xfrm>
            <a:off x="720003" y="34350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8"/>
          <p:cNvSpPr txBox="1">
            <a:spLocks noGrp="1"/>
          </p:cNvSpPr>
          <p:nvPr>
            <p:ph type="subTitle" idx="4"/>
          </p:nvPr>
        </p:nvSpPr>
        <p:spPr>
          <a:xfrm>
            <a:off x="3950507" y="34350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subTitle" idx="5"/>
          </p:nvPr>
        </p:nvSpPr>
        <p:spPr>
          <a:xfrm>
            <a:off x="720000" y="1571775"/>
            <a:ext cx="19782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subTitle" idx="6"/>
          </p:nvPr>
        </p:nvSpPr>
        <p:spPr>
          <a:xfrm>
            <a:off x="3950501" y="1571775"/>
            <a:ext cx="19782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subTitle" idx="7"/>
          </p:nvPr>
        </p:nvSpPr>
        <p:spPr>
          <a:xfrm>
            <a:off x="720000" y="3081375"/>
            <a:ext cx="19782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subTitle" idx="8"/>
          </p:nvPr>
        </p:nvSpPr>
        <p:spPr>
          <a:xfrm>
            <a:off x="3950501" y="3081375"/>
            <a:ext cx="19782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89" name="Google Shape;189;p18"/>
          <p:cNvGrpSpPr/>
          <p:nvPr/>
        </p:nvGrpSpPr>
        <p:grpSpPr>
          <a:xfrm>
            <a:off x="7931725" y="-782513"/>
            <a:ext cx="1455300" cy="5981458"/>
            <a:chOff x="-285975" y="-786675"/>
            <a:chExt cx="1455300" cy="5981458"/>
          </a:xfrm>
        </p:grpSpPr>
        <p:sp>
          <p:nvSpPr>
            <p:cNvPr id="190" name="Google Shape;190;p18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91" name="Google Shape;191;p18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2" name="Google Shape;192;p18"/>
          <p:cNvGrpSpPr/>
          <p:nvPr/>
        </p:nvGrpSpPr>
        <p:grpSpPr>
          <a:xfrm rot="-5400000">
            <a:off x="7655964" y="4277939"/>
            <a:ext cx="281947" cy="1094035"/>
            <a:chOff x="7256520" y="835200"/>
            <a:chExt cx="562320" cy="2181960"/>
          </a:xfrm>
        </p:grpSpPr>
        <p:sp>
          <p:nvSpPr>
            <p:cNvPr id="193" name="Google Shape;193;p18"/>
            <p:cNvSpPr/>
            <p:nvPr/>
          </p:nvSpPr>
          <p:spPr>
            <a:xfrm>
              <a:off x="7256520" y="2444400"/>
              <a:ext cx="562320" cy="572760"/>
            </a:xfrm>
            <a:custGeom>
              <a:avLst/>
              <a:gdLst/>
              <a:ahLst/>
              <a:cxnLst/>
              <a:rect l="l" t="t" r="r" b="b"/>
              <a:pathLst>
                <a:path w="1562" h="1591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1"/>
                  </a:lnTo>
                  <a:lnTo>
                    <a:pt x="781" y="1096"/>
                  </a:lnTo>
                  <a:lnTo>
                    <a:pt x="1267" y="1591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7256520" y="16398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7256520" y="8352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75C2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7" r:id="rId5"/>
    <p:sldLayoutId id="2147483658" r:id="rId6"/>
    <p:sldLayoutId id="2147483659" r:id="rId7"/>
    <p:sldLayoutId id="2147483663" r:id="rId8"/>
    <p:sldLayoutId id="2147483664" r:id="rId9"/>
    <p:sldLayoutId id="2147483667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5C2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>
            <a:spLocks noGrp="1"/>
          </p:cNvSpPr>
          <p:nvPr>
            <p:ph type="ctrTitle"/>
          </p:nvPr>
        </p:nvSpPr>
        <p:spPr>
          <a:xfrm>
            <a:off x="900249" y="857251"/>
            <a:ext cx="6057763" cy="20187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3600" dirty="0"/>
              <a:t>Ứng dụng desktop quản lý đội bóng đá và Tối ưu đội hình ra sân</a:t>
            </a:r>
            <a:endParaRPr sz="3600" dirty="0"/>
          </a:p>
        </p:txBody>
      </p:sp>
      <p:sp>
        <p:nvSpPr>
          <p:cNvPr id="282" name="Google Shape;282;p29"/>
          <p:cNvSpPr txBox="1">
            <a:spLocks noGrp="1"/>
          </p:cNvSpPr>
          <p:nvPr>
            <p:ph type="subTitle" idx="1"/>
          </p:nvPr>
        </p:nvSpPr>
        <p:spPr>
          <a:xfrm>
            <a:off x="900250" y="3183225"/>
            <a:ext cx="5709000" cy="17240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GVHD</a:t>
            </a:r>
            <a:r>
              <a:rPr lang="vi-VN" dirty="0"/>
              <a:t>: </a:t>
            </a:r>
            <a:r>
              <a:rPr lang="vi-VN" dirty="0" err="1"/>
              <a:t>TS</a:t>
            </a:r>
            <a:r>
              <a:rPr lang="vi-VN" dirty="0"/>
              <a:t> Mai Xuân Tráng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Hà Tài Thanh		22010392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Hoàng Vinh Quân		22010168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Nguyễn Minh Duy		22010511</a:t>
            </a:r>
          </a:p>
        </p:txBody>
      </p:sp>
      <p:cxnSp>
        <p:nvCxnSpPr>
          <p:cNvPr id="283" name="Google Shape;283;p29"/>
          <p:cNvCxnSpPr/>
          <p:nvPr/>
        </p:nvCxnSpPr>
        <p:spPr>
          <a:xfrm rot="10800000">
            <a:off x="447225" y="3183225"/>
            <a:ext cx="4122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Đường nối Thẳng 42">
            <a:extLst>
              <a:ext uri="{FF2B5EF4-FFF2-40B4-BE49-F238E27FC236}">
                <a16:creationId xmlns:a16="http://schemas.microsoft.com/office/drawing/2014/main" id="{CA8942E5-A569-CE7F-1507-2947263C5333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>
            <a:off x="-854524" y="6176288"/>
            <a:ext cx="68939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Đường nối Thẳng 43">
            <a:extLst>
              <a:ext uri="{FF2B5EF4-FFF2-40B4-BE49-F238E27FC236}">
                <a16:creationId xmlns:a16="http://schemas.microsoft.com/office/drawing/2014/main" id="{AEE863E1-39E2-A097-6629-773F9C31113C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 flipV="1">
            <a:off x="1634867" y="3518870"/>
            <a:ext cx="991539" cy="26574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Đường nối Thẳng 44">
            <a:extLst>
              <a:ext uri="{FF2B5EF4-FFF2-40B4-BE49-F238E27FC236}">
                <a16:creationId xmlns:a16="http://schemas.microsoft.com/office/drawing/2014/main" id="{916C10F4-C28A-5C3D-5927-1C83DD8BFE13}"/>
              </a:ext>
            </a:extLst>
          </p:cNvPr>
          <p:cNvCxnSpPr>
            <a:cxnSpLocks/>
            <a:stCxn id="55" idx="3"/>
            <a:endCxn id="59" idx="1"/>
          </p:cNvCxnSpPr>
          <p:nvPr/>
        </p:nvCxnSpPr>
        <p:spPr>
          <a:xfrm>
            <a:off x="1634867" y="6176288"/>
            <a:ext cx="689391" cy="13220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Đường nối Thẳng 45">
            <a:extLst>
              <a:ext uri="{FF2B5EF4-FFF2-40B4-BE49-F238E27FC236}">
                <a16:creationId xmlns:a16="http://schemas.microsoft.com/office/drawing/2014/main" id="{615243B8-C8A3-60CC-6DC0-262855E0F82B}"/>
              </a:ext>
            </a:extLst>
          </p:cNvPr>
          <p:cNvCxnSpPr>
            <a:cxnSpLocks/>
            <a:stCxn id="57" idx="3"/>
            <a:endCxn id="61" idx="1"/>
          </p:cNvCxnSpPr>
          <p:nvPr/>
        </p:nvCxnSpPr>
        <p:spPr>
          <a:xfrm flipV="1">
            <a:off x="4426406" y="561200"/>
            <a:ext cx="912911" cy="29576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Đường nối Thẳng 46">
            <a:extLst>
              <a:ext uri="{FF2B5EF4-FFF2-40B4-BE49-F238E27FC236}">
                <a16:creationId xmlns:a16="http://schemas.microsoft.com/office/drawing/2014/main" id="{8C381756-1C9B-BDD5-B3C2-161E105654EF}"/>
              </a:ext>
            </a:extLst>
          </p:cNvPr>
          <p:cNvCxnSpPr>
            <a:cxnSpLocks/>
            <a:stCxn id="63" idx="1"/>
            <a:endCxn id="57" idx="3"/>
          </p:cNvCxnSpPr>
          <p:nvPr/>
        </p:nvCxnSpPr>
        <p:spPr>
          <a:xfrm flipH="1">
            <a:off x="4426406" y="1943387"/>
            <a:ext cx="912911" cy="15754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Đường nối Thẳng 47">
            <a:extLst>
              <a:ext uri="{FF2B5EF4-FFF2-40B4-BE49-F238E27FC236}">
                <a16:creationId xmlns:a16="http://schemas.microsoft.com/office/drawing/2014/main" id="{D69F1EF2-1AE5-3965-B455-3F964CE1629E}"/>
              </a:ext>
            </a:extLst>
          </p:cNvPr>
          <p:cNvCxnSpPr>
            <a:cxnSpLocks/>
            <a:stCxn id="65" idx="1"/>
            <a:endCxn id="57" idx="3"/>
          </p:cNvCxnSpPr>
          <p:nvPr/>
        </p:nvCxnSpPr>
        <p:spPr>
          <a:xfrm flipH="1">
            <a:off x="4426406" y="3293387"/>
            <a:ext cx="912911" cy="2254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Đường nối Thẳng 48">
            <a:extLst>
              <a:ext uri="{FF2B5EF4-FFF2-40B4-BE49-F238E27FC236}">
                <a16:creationId xmlns:a16="http://schemas.microsoft.com/office/drawing/2014/main" id="{9E34C3B2-532E-8BD7-79D6-D58BF8891612}"/>
              </a:ext>
            </a:extLst>
          </p:cNvPr>
          <p:cNvCxnSpPr>
            <a:cxnSpLocks/>
            <a:stCxn id="67" idx="1"/>
            <a:endCxn id="57" idx="3"/>
          </p:cNvCxnSpPr>
          <p:nvPr/>
        </p:nvCxnSpPr>
        <p:spPr>
          <a:xfrm flipH="1" flipV="1">
            <a:off x="4426406" y="3518870"/>
            <a:ext cx="912911" cy="10655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Đường nối Thẳng 49">
            <a:extLst>
              <a:ext uri="{FF2B5EF4-FFF2-40B4-BE49-F238E27FC236}">
                <a16:creationId xmlns:a16="http://schemas.microsoft.com/office/drawing/2014/main" id="{14F5DE98-2EB6-A669-7F32-8E7111FE53B6}"/>
              </a:ext>
            </a:extLst>
          </p:cNvPr>
          <p:cNvCxnSpPr>
            <a:cxnSpLocks/>
            <a:stCxn id="59" idx="3"/>
            <a:endCxn id="73" idx="1"/>
          </p:cNvCxnSpPr>
          <p:nvPr/>
        </p:nvCxnSpPr>
        <p:spPr>
          <a:xfrm flipV="1">
            <a:off x="4124258" y="6862370"/>
            <a:ext cx="1215059" cy="63596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Đường nối Thẳng 50">
            <a:extLst>
              <a:ext uri="{FF2B5EF4-FFF2-40B4-BE49-F238E27FC236}">
                <a16:creationId xmlns:a16="http://schemas.microsoft.com/office/drawing/2014/main" id="{AF46C7AD-4934-8C10-5449-973252865F4F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 flipV="1">
            <a:off x="7139317" y="3966451"/>
            <a:ext cx="3579911" cy="6179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Đường nối Thẳng 51">
            <a:extLst>
              <a:ext uri="{FF2B5EF4-FFF2-40B4-BE49-F238E27FC236}">
                <a16:creationId xmlns:a16="http://schemas.microsoft.com/office/drawing/2014/main" id="{D8697840-A5FF-0B00-6F16-07D9391BBC84}"/>
              </a:ext>
            </a:extLst>
          </p:cNvPr>
          <p:cNvCxnSpPr>
            <a:cxnSpLocks/>
            <a:stCxn id="71" idx="1"/>
            <a:endCxn id="67" idx="3"/>
          </p:cNvCxnSpPr>
          <p:nvPr/>
        </p:nvCxnSpPr>
        <p:spPr>
          <a:xfrm flipH="1" flipV="1">
            <a:off x="7139317" y="4584421"/>
            <a:ext cx="3579911" cy="103361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Hình ảnh 52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02456714-3B4B-4252-73CF-A325DF126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54524" y="5276288"/>
            <a:ext cx="1800000" cy="1800000"/>
          </a:xfrm>
          <a:prstGeom prst="rect">
            <a:avLst/>
          </a:prstGeom>
        </p:spPr>
      </p:pic>
      <p:sp>
        <p:nvSpPr>
          <p:cNvPr id="54" name="Google Shape;364;p36">
            <a:extLst>
              <a:ext uri="{FF2B5EF4-FFF2-40B4-BE49-F238E27FC236}">
                <a16:creationId xmlns:a16="http://schemas.microsoft.com/office/drawing/2014/main" id="{CA0AAD2A-E9D0-3FC4-4396-5B0DA8F4257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2352376" y="5925254"/>
            <a:ext cx="1195704" cy="502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 err="1">
                <a:solidFill>
                  <a:srgbClr val="000000"/>
                </a:solidFill>
              </a:rPr>
              <a:t>Login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55" name="Hình ảnh 54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26BF8C1E-2B99-33AB-7932-226A9D24E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5133" y="5276288"/>
            <a:ext cx="1800000" cy="1800000"/>
          </a:xfrm>
          <a:prstGeom prst="rect">
            <a:avLst/>
          </a:prstGeom>
        </p:spPr>
      </p:pic>
      <p:sp>
        <p:nvSpPr>
          <p:cNvPr id="56" name="Google Shape;364;p36">
            <a:extLst>
              <a:ext uri="{FF2B5EF4-FFF2-40B4-BE49-F238E27FC236}">
                <a16:creationId xmlns:a16="http://schemas.microsoft.com/office/drawing/2014/main" id="{CF7305CF-B8F4-7AB0-909D-EC02913589F4}"/>
              </a:ext>
            </a:extLst>
          </p:cNvPr>
          <p:cNvSpPr txBox="1">
            <a:spLocks/>
          </p:cNvSpPr>
          <p:nvPr/>
        </p:nvSpPr>
        <p:spPr>
          <a:xfrm>
            <a:off x="137015" y="5925254"/>
            <a:ext cx="1195704" cy="5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Homepage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57" name="Hình ảnh 56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B3FF8908-CCE5-84DA-93BE-92560EE53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06" y="2618870"/>
            <a:ext cx="1800000" cy="1800000"/>
          </a:xfrm>
          <a:prstGeom prst="rect">
            <a:avLst/>
          </a:prstGeom>
        </p:spPr>
      </p:pic>
      <p:sp>
        <p:nvSpPr>
          <p:cNvPr id="58" name="Google Shape;364;p36">
            <a:extLst>
              <a:ext uri="{FF2B5EF4-FFF2-40B4-BE49-F238E27FC236}">
                <a16:creationId xmlns:a16="http://schemas.microsoft.com/office/drawing/2014/main" id="{1E705297-2DBA-00F6-459B-7254A4344B01}"/>
              </a:ext>
            </a:extLst>
          </p:cNvPr>
          <p:cNvSpPr txBox="1">
            <a:spLocks/>
          </p:cNvSpPr>
          <p:nvPr/>
        </p:nvSpPr>
        <p:spPr>
          <a:xfrm>
            <a:off x="2928554" y="3267836"/>
            <a:ext cx="1195704" cy="5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Player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59" name="Hình ảnh 58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613F163E-F730-EAE1-7701-1CF698C34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258" y="6598339"/>
            <a:ext cx="1800000" cy="1800000"/>
          </a:xfrm>
          <a:prstGeom prst="rect">
            <a:avLst/>
          </a:prstGeom>
        </p:spPr>
      </p:pic>
      <p:sp>
        <p:nvSpPr>
          <p:cNvPr id="60" name="Google Shape;364;p36">
            <a:extLst>
              <a:ext uri="{FF2B5EF4-FFF2-40B4-BE49-F238E27FC236}">
                <a16:creationId xmlns:a16="http://schemas.microsoft.com/office/drawing/2014/main" id="{FD272DFD-7332-E785-46AE-363B2655B0F5}"/>
              </a:ext>
            </a:extLst>
          </p:cNvPr>
          <p:cNvSpPr txBox="1">
            <a:spLocks/>
          </p:cNvSpPr>
          <p:nvPr/>
        </p:nvSpPr>
        <p:spPr>
          <a:xfrm>
            <a:off x="2626406" y="7247305"/>
            <a:ext cx="1195704" cy="5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>
                <a:solidFill>
                  <a:srgbClr val="000000"/>
                </a:solidFill>
              </a:rPr>
              <a:t>Schedule</a:t>
            </a:r>
          </a:p>
        </p:txBody>
      </p:sp>
      <p:pic>
        <p:nvPicPr>
          <p:cNvPr id="61" name="Hình ảnh 60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45981DBE-6BDA-4968-FDE8-F93D94650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317" y="-338800"/>
            <a:ext cx="1800000" cy="1800000"/>
          </a:xfrm>
          <a:prstGeom prst="rect">
            <a:avLst/>
          </a:prstGeom>
        </p:spPr>
      </p:pic>
      <p:sp>
        <p:nvSpPr>
          <p:cNvPr id="62" name="Google Shape;364;p36">
            <a:extLst>
              <a:ext uri="{FF2B5EF4-FFF2-40B4-BE49-F238E27FC236}">
                <a16:creationId xmlns:a16="http://schemas.microsoft.com/office/drawing/2014/main" id="{F41CE153-38B3-A1F8-3A8A-C6B8C4B9347B}"/>
              </a:ext>
            </a:extLst>
          </p:cNvPr>
          <p:cNvSpPr txBox="1">
            <a:spLocks/>
          </p:cNvSpPr>
          <p:nvPr/>
        </p:nvSpPr>
        <p:spPr>
          <a:xfrm>
            <a:off x="5641465" y="74961"/>
            <a:ext cx="1195704" cy="93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Add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or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delete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player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63" name="Hình ảnh 62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E41C0D59-1834-C8CC-E97E-884EF5305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317" y="1043387"/>
            <a:ext cx="1800000" cy="1800000"/>
          </a:xfrm>
          <a:prstGeom prst="rect">
            <a:avLst/>
          </a:prstGeom>
        </p:spPr>
      </p:pic>
      <p:sp>
        <p:nvSpPr>
          <p:cNvPr id="64" name="Google Shape;364;p36">
            <a:extLst>
              <a:ext uri="{FF2B5EF4-FFF2-40B4-BE49-F238E27FC236}">
                <a16:creationId xmlns:a16="http://schemas.microsoft.com/office/drawing/2014/main" id="{B5254444-99CD-2C1E-EB9C-3F6797A58457}"/>
              </a:ext>
            </a:extLst>
          </p:cNvPr>
          <p:cNvSpPr txBox="1">
            <a:spLocks/>
          </p:cNvSpPr>
          <p:nvPr/>
        </p:nvSpPr>
        <p:spPr>
          <a:xfrm>
            <a:off x="5641465" y="1604902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Search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player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65" name="Hình ảnh 64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2D0F686F-F2D5-70A6-3E33-C1DBA992C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317" y="2393387"/>
            <a:ext cx="1800000" cy="1800000"/>
          </a:xfrm>
          <a:prstGeom prst="rect">
            <a:avLst/>
          </a:prstGeom>
        </p:spPr>
      </p:pic>
      <p:sp>
        <p:nvSpPr>
          <p:cNvPr id="66" name="Google Shape;364;p36">
            <a:extLst>
              <a:ext uri="{FF2B5EF4-FFF2-40B4-BE49-F238E27FC236}">
                <a16:creationId xmlns:a16="http://schemas.microsoft.com/office/drawing/2014/main" id="{9CDB0CC6-E563-4B75-E2CA-5F07513C9CFE}"/>
              </a:ext>
            </a:extLst>
          </p:cNvPr>
          <p:cNvSpPr txBox="1">
            <a:spLocks/>
          </p:cNvSpPr>
          <p:nvPr/>
        </p:nvSpPr>
        <p:spPr>
          <a:xfrm>
            <a:off x="5641465" y="2924422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Filter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player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list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67" name="Hình ảnh 66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70627AAE-A8C0-D4DA-4E95-D802719A5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317" y="3684421"/>
            <a:ext cx="1800000" cy="1800000"/>
          </a:xfrm>
          <a:prstGeom prst="rect">
            <a:avLst/>
          </a:prstGeom>
        </p:spPr>
      </p:pic>
      <p:sp>
        <p:nvSpPr>
          <p:cNvPr id="68" name="Google Shape;364;p36">
            <a:extLst>
              <a:ext uri="{FF2B5EF4-FFF2-40B4-BE49-F238E27FC236}">
                <a16:creationId xmlns:a16="http://schemas.microsoft.com/office/drawing/2014/main" id="{1FE79177-3118-6B0B-5BC6-6F16F6FDAAFD}"/>
              </a:ext>
            </a:extLst>
          </p:cNvPr>
          <p:cNvSpPr txBox="1">
            <a:spLocks/>
          </p:cNvSpPr>
          <p:nvPr/>
        </p:nvSpPr>
        <p:spPr>
          <a:xfrm>
            <a:off x="5641465" y="4215456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See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player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information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69" name="Hình ảnh 68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DAC2330B-56D4-C5BA-82B6-43C9EEC3F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9228" y="3066451"/>
            <a:ext cx="1800000" cy="1800000"/>
          </a:xfrm>
          <a:prstGeom prst="rect">
            <a:avLst/>
          </a:prstGeom>
        </p:spPr>
      </p:pic>
      <p:sp>
        <p:nvSpPr>
          <p:cNvPr id="70" name="Google Shape;364;p36">
            <a:extLst>
              <a:ext uri="{FF2B5EF4-FFF2-40B4-BE49-F238E27FC236}">
                <a16:creationId xmlns:a16="http://schemas.microsoft.com/office/drawing/2014/main" id="{60F336BE-56F3-B1A1-7756-841A21EDEC1A}"/>
              </a:ext>
            </a:extLst>
          </p:cNvPr>
          <p:cNvSpPr txBox="1">
            <a:spLocks/>
          </p:cNvSpPr>
          <p:nvPr/>
        </p:nvSpPr>
        <p:spPr>
          <a:xfrm>
            <a:off x="11021376" y="3597486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Edit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information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71" name="Hình ảnh 70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1E0EB803-17AD-C6AE-AD01-AA5991ADD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9228" y="4718040"/>
            <a:ext cx="1800000" cy="1800000"/>
          </a:xfrm>
          <a:prstGeom prst="rect">
            <a:avLst/>
          </a:prstGeom>
        </p:spPr>
      </p:pic>
      <p:sp>
        <p:nvSpPr>
          <p:cNvPr id="72" name="Google Shape;364;p36">
            <a:extLst>
              <a:ext uri="{FF2B5EF4-FFF2-40B4-BE49-F238E27FC236}">
                <a16:creationId xmlns:a16="http://schemas.microsoft.com/office/drawing/2014/main" id="{DC16FBA8-7E2F-0503-E8B8-3A754841851C}"/>
              </a:ext>
            </a:extLst>
          </p:cNvPr>
          <p:cNvSpPr txBox="1">
            <a:spLocks/>
          </p:cNvSpPr>
          <p:nvPr/>
        </p:nvSpPr>
        <p:spPr>
          <a:xfrm>
            <a:off x="11021376" y="5249075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Upload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avatar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73" name="Hình ảnh 72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24035A1B-AB8A-81B8-CD2B-58E946AB3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317" y="5962370"/>
            <a:ext cx="1800000" cy="1800000"/>
          </a:xfrm>
          <a:prstGeom prst="rect">
            <a:avLst/>
          </a:prstGeom>
        </p:spPr>
      </p:pic>
      <p:sp>
        <p:nvSpPr>
          <p:cNvPr id="74" name="Google Shape;364;p36">
            <a:extLst>
              <a:ext uri="{FF2B5EF4-FFF2-40B4-BE49-F238E27FC236}">
                <a16:creationId xmlns:a16="http://schemas.microsoft.com/office/drawing/2014/main" id="{43E251A6-7A13-CF0F-A194-BBFED15C945F}"/>
              </a:ext>
            </a:extLst>
          </p:cNvPr>
          <p:cNvSpPr txBox="1">
            <a:spLocks/>
          </p:cNvSpPr>
          <p:nvPr/>
        </p:nvSpPr>
        <p:spPr>
          <a:xfrm>
            <a:off x="5641465" y="6368934"/>
            <a:ext cx="1195704" cy="7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Add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or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delete</a:t>
            </a:r>
            <a:r>
              <a:rPr lang="vi-VN" b="1" dirty="0">
                <a:solidFill>
                  <a:srgbClr val="000000"/>
                </a:solidFill>
              </a:rPr>
              <a:t> a </a:t>
            </a:r>
            <a:r>
              <a:rPr lang="vi-VN" b="1" dirty="0" err="1">
                <a:solidFill>
                  <a:srgbClr val="000000"/>
                </a:solidFill>
              </a:rPr>
              <a:t>match</a:t>
            </a:r>
            <a:endParaRPr lang="vi-VN" b="1" dirty="0">
              <a:solidFill>
                <a:srgbClr val="000000"/>
              </a:solidFill>
            </a:endParaRPr>
          </a:p>
        </p:txBody>
      </p: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1D2F31ED-4D19-59AF-FE5C-3F2D9FFAC0EB}"/>
              </a:ext>
            </a:extLst>
          </p:cNvPr>
          <p:cNvGrpSpPr/>
          <p:nvPr/>
        </p:nvGrpSpPr>
        <p:grpSpPr>
          <a:xfrm>
            <a:off x="207296" y="1624864"/>
            <a:ext cx="2419110" cy="1441588"/>
            <a:chOff x="311733" y="1341648"/>
            <a:chExt cx="3290934" cy="1961122"/>
          </a:xfrm>
        </p:grpSpPr>
        <p:pic>
          <p:nvPicPr>
            <p:cNvPr id="11" name="Hình ảnh 10" descr="Ảnh có chứa Mặt người, người, trang phục, Cằm&#10;&#10;Mô tả được tạo tự động">
              <a:extLst>
                <a:ext uri="{FF2B5EF4-FFF2-40B4-BE49-F238E27FC236}">
                  <a16:creationId xmlns:a16="http://schemas.microsoft.com/office/drawing/2014/main" id="{7E48F5EF-9D8A-082B-7241-076C6DA936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525"/>
            <a:stretch/>
          </p:blipFill>
          <p:spPr>
            <a:xfrm>
              <a:off x="1109683" y="1341648"/>
              <a:ext cx="1547014" cy="1302352"/>
            </a:xfrm>
            <a:prstGeom prst="rect">
              <a:avLst/>
            </a:prstGeom>
          </p:spPr>
        </p:pic>
        <p:pic>
          <p:nvPicPr>
            <p:cNvPr id="13" name="Hình ảnh 12" descr="Ảnh có chứa Mặt người, người, trang phục, đàn ông&#10;&#10;Mô tả được tạo tự động">
              <a:extLst>
                <a:ext uri="{FF2B5EF4-FFF2-40B4-BE49-F238E27FC236}">
                  <a16:creationId xmlns:a16="http://schemas.microsoft.com/office/drawing/2014/main" id="{A562C3F2-028B-16F2-F7B8-79110CDA3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082" r="32666"/>
            <a:stretch/>
          </p:blipFill>
          <p:spPr>
            <a:xfrm>
              <a:off x="311733" y="1812198"/>
              <a:ext cx="1628265" cy="1490572"/>
            </a:xfrm>
            <a:prstGeom prst="rect">
              <a:avLst/>
            </a:prstGeom>
          </p:spPr>
        </p:pic>
        <p:pic>
          <p:nvPicPr>
            <p:cNvPr id="15" name="Hình ảnh 14" descr="Ảnh có chứa người, trang phục, Mặt người, cười&#10;&#10;Mô tả được tạo tự động">
              <a:extLst>
                <a:ext uri="{FF2B5EF4-FFF2-40B4-BE49-F238E27FC236}">
                  <a16:creationId xmlns:a16="http://schemas.microsoft.com/office/drawing/2014/main" id="{556B3AF7-9C1F-2DEC-43E2-0F84A97D6E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1519" t="9908" r="12308" b="35903"/>
            <a:stretch/>
          </p:blipFill>
          <p:spPr>
            <a:xfrm>
              <a:off x="1737744" y="1488274"/>
              <a:ext cx="1864923" cy="1814495"/>
            </a:xfrm>
            <a:prstGeom prst="rect">
              <a:avLst/>
            </a:prstGeom>
          </p:spPr>
        </p:pic>
      </p:grpSp>
      <p:pic>
        <p:nvPicPr>
          <p:cNvPr id="18" name="Hình ảnh 17" descr="Ảnh có chứa người, bóng bầu dục, bóng đá, trang phục&#10;&#10;Mô tả được tạo tự động">
            <a:extLst>
              <a:ext uri="{FF2B5EF4-FFF2-40B4-BE49-F238E27FC236}">
                <a16:creationId xmlns:a16="http://schemas.microsoft.com/office/drawing/2014/main" id="{60EAEBE4-BFB2-97C8-4444-568891442E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897478" y="3304795"/>
            <a:ext cx="1447175" cy="1447175"/>
          </a:xfrm>
          <a:prstGeom prst="rect">
            <a:avLst/>
          </a:prstGeom>
        </p:spPr>
      </p:pic>
      <p:grpSp>
        <p:nvGrpSpPr>
          <p:cNvPr id="24" name="Nhóm 23">
            <a:extLst>
              <a:ext uri="{FF2B5EF4-FFF2-40B4-BE49-F238E27FC236}">
                <a16:creationId xmlns:a16="http://schemas.microsoft.com/office/drawing/2014/main" id="{235404C9-6A1B-3C15-3F88-B1CDB301682C}"/>
              </a:ext>
            </a:extLst>
          </p:cNvPr>
          <p:cNvGrpSpPr/>
          <p:nvPr/>
        </p:nvGrpSpPr>
        <p:grpSpPr>
          <a:xfrm>
            <a:off x="-2420164" y="1301024"/>
            <a:ext cx="1969861" cy="1605610"/>
            <a:chOff x="3647461" y="1291983"/>
            <a:chExt cx="2490690" cy="2030131"/>
          </a:xfrm>
        </p:grpSpPr>
        <p:pic>
          <p:nvPicPr>
            <p:cNvPr id="20" name="Hình ảnh 19" descr="Ảnh có chứa người, trang phục, Mặt người, Cùi chỏ&#10;&#10;Mô tả được tạo tự động">
              <a:extLst>
                <a:ext uri="{FF2B5EF4-FFF2-40B4-BE49-F238E27FC236}">
                  <a16:creationId xmlns:a16="http://schemas.microsoft.com/office/drawing/2014/main" id="{9CF39D46-78F5-99A0-F2B1-C2ADBA1A9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4186" r="48659" b="9842"/>
            <a:stretch/>
          </p:blipFill>
          <p:spPr>
            <a:xfrm>
              <a:off x="4886324" y="1291983"/>
              <a:ext cx="1251827" cy="2025052"/>
            </a:xfrm>
            <a:prstGeom prst="rect">
              <a:avLst/>
            </a:prstGeom>
          </p:spPr>
        </p:pic>
        <p:pic>
          <p:nvPicPr>
            <p:cNvPr id="22" name="Hình ảnh 21" descr="Ảnh có chứa người, trang phục, Mặt người, đàn ông&#10;&#10;Mô tả được tạo tự động">
              <a:extLst>
                <a:ext uri="{FF2B5EF4-FFF2-40B4-BE49-F238E27FC236}">
                  <a16:creationId xmlns:a16="http://schemas.microsoft.com/office/drawing/2014/main" id="{F46B5F62-BFF1-9F55-0152-C724BBFCC0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3614" t="12125" r="20103"/>
            <a:stretch/>
          </p:blipFill>
          <p:spPr>
            <a:xfrm>
              <a:off x="3647461" y="1468930"/>
              <a:ext cx="1581676" cy="1853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8718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Đường nối Thẳng 42">
            <a:extLst>
              <a:ext uri="{FF2B5EF4-FFF2-40B4-BE49-F238E27FC236}">
                <a16:creationId xmlns:a16="http://schemas.microsoft.com/office/drawing/2014/main" id="{CA8942E5-A569-CE7F-1507-2947263C5333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>
            <a:off x="-5429085" y="2984470"/>
            <a:ext cx="68939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Đường nối Thẳng 43">
            <a:extLst>
              <a:ext uri="{FF2B5EF4-FFF2-40B4-BE49-F238E27FC236}">
                <a16:creationId xmlns:a16="http://schemas.microsoft.com/office/drawing/2014/main" id="{AEE863E1-39E2-A097-6629-773F9C31113C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 flipV="1">
            <a:off x="-2939694" y="1440970"/>
            <a:ext cx="689391" cy="15435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Đường nối Thẳng 44">
            <a:extLst>
              <a:ext uri="{FF2B5EF4-FFF2-40B4-BE49-F238E27FC236}">
                <a16:creationId xmlns:a16="http://schemas.microsoft.com/office/drawing/2014/main" id="{916C10F4-C28A-5C3D-5927-1C83DD8BFE13}"/>
              </a:ext>
            </a:extLst>
          </p:cNvPr>
          <p:cNvCxnSpPr>
            <a:cxnSpLocks/>
            <a:stCxn id="55" idx="3"/>
            <a:endCxn id="59" idx="1"/>
          </p:cNvCxnSpPr>
          <p:nvPr/>
        </p:nvCxnSpPr>
        <p:spPr>
          <a:xfrm>
            <a:off x="-2939694" y="2984470"/>
            <a:ext cx="689391" cy="13220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Đường nối Thẳng 45">
            <a:extLst>
              <a:ext uri="{FF2B5EF4-FFF2-40B4-BE49-F238E27FC236}">
                <a16:creationId xmlns:a16="http://schemas.microsoft.com/office/drawing/2014/main" id="{615243B8-C8A3-60CC-6DC0-262855E0F82B}"/>
              </a:ext>
            </a:extLst>
          </p:cNvPr>
          <p:cNvCxnSpPr>
            <a:cxnSpLocks/>
            <a:stCxn id="57" idx="3"/>
            <a:endCxn id="61" idx="1"/>
          </p:cNvCxnSpPr>
          <p:nvPr/>
        </p:nvCxnSpPr>
        <p:spPr>
          <a:xfrm flipV="1">
            <a:off x="-450303" y="-1516700"/>
            <a:ext cx="912911" cy="29576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Đường nối Thẳng 46">
            <a:extLst>
              <a:ext uri="{FF2B5EF4-FFF2-40B4-BE49-F238E27FC236}">
                <a16:creationId xmlns:a16="http://schemas.microsoft.com/office/drawing/2014/main" id="{8C381756-1C9B-BDD5-B3C2-161E105654EF}"/>
              </a:ext>
            </a:extLst>
          </p:cNvPr>
          <p:cNvCxnSpPr>
            <a:cxnSpLocks/>
            <a:stCxn id="63" idx="1"/>
            <a:endCxn id="57" idx="3"/>
          </p:cNvCxnSpPr>
          <p:nvPr/>
        </p:nvCxnSpPr>
        <p:spPr>
          <a:xfrm flipH="1">
            <a:off x="-450303" y="-134513"/>
            <a:ext cx="912911" cy="15754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Đường nối Thẳng 47">
            <a:extLst>
              <a:ext uri="{FF2B5EF4-FFF2-40B4-BE49-F238E27FC236}">
                <a16:creationId xmlns:a16="http://schemas.microsoft.com/office/drawing/2014/main" id="{D69F1EF2-1AE5-3965-B455-3F964CE1629E}"/>
              </a:ext>
            </a:extLst>
          </p:cNvPr>
          <p:cNvCxnSpPr>
            <a:cxnSpLocks/>
            <a:stCxn id="65" idx="1"/>
            <a:endCxn id="57" idx="3"/>
          </p:cNvCxnSpPr>
          <p:nvPr/>
        </p:nvCxnSpPr>
        <p:spPr>
          <a:xfrm flipH="1">
            <a:off x="-450303" y="1215487"/>
            <a:ext cx="912911" cy="2254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Đường nối Thẳng 48">
            <a:extLst>
              <a:ext uri="{FF2B5EF4-FFF2-40B4-BE49-F238E27FC236}">
                <a16:creationId xmlns:a16="http://schemas.microsoft.com/office/drawing/2014/main" id="{9E34C3B2-532E-8BD7-79D6-D58BF8891612}"/>
              </a:ext>
            </a:extLst>
          </p:cNvPr>
          <p:cNvCxnSpPr>
            <a:cxnSpLocks/>
            <a:stCxn id="67" idx="1"/>
            <a:endCxn id="57" idx="3"/>
          </p:cNvCxnSpPr>
          <p:nvPr/>
        </p:nvCxnSpPr>
        <p:spPr>
          <a:xfrm flipH="1" flipV="1">
            <a:off x="-450303" y="1440970"/>
            <a:ext cx="912911" cy="10655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Đường nối Thẳng 49">
            <a:extLst>
              <a:ext uri="{FF2B5EF4-FFF2-40B4-BE49-F238E27FC236}">
                <a16:creationId xmlns:a16="http://schemas.microsoft.com/office/drawing/2014/main" id="{14F5DE98-2EB6-A669-7F32-8E7111FE53B6}"/>
              </a:ext>
            </a:extLst>
          </p:cNvPr>
          <p:cNvCxnSpPr>
            <a:cxnSpLocks/>
            <a:stCxn id="59" idx="3"/>
            <a:endCxn id="73" idx="1"/>
          </p:cNvCxnSpPr>
          <p:nvPr/>
        </p:nvCxnSpPr>
        <p:spPr>
          <a:xfrm>
            <a:off x="-450303" y="4306521"/>
            <a:ext cx="581343" cy="23493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Đường nối Thẳng 50">
            <a:extLst>
              <a:ext uri="{FF2B5EF4-FFF2-40B4-BE49-F238E27FC236}">
                <a16:creationId xmlns:a16="http://schemas.microsoft.com/office/drawing/2014/main" id="{AF46C7AD-4934-8C10-5449-973252865F4F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 flipV="1">
            <a:off x="2262608" y="1857555"/>
            <a:ext cx="912911" cy="6489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Đường nối Thẳng 51">
            <a:extLst>
              <a:ext uri="{FF2B5EF4-FFF2-40B4-BE49-F238E27FC236}">
                <a16:creationId xmlns:a16="http://schemas.microsoft.com/office/drawing/2014/main" id="{D8697840-A5FF-0B00-6F16-07D9391BBC84}"/>
              </a:ext>
            </a:extLst>
          </p:cNvPr>
          <p:cNvCxnSpPr>
            <a:cxnSpLocks/>
            <a:stCxn id="71" idx="1"/>
            <a:endCxn id="67" idx="3"/>
          </p:cNvCxnSpPr>
          <p:nvPr/>
        </p:nvCxnSpPr>
        <p:spPr>
          <a:xfrm flipH="1" flipV="1">
            <a:off x="2262608" y="2506521"/>
            <a:ext cx="912911" cy="10026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Hình ảnh 52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02456714-3B4B-4252-73CF-A325DF126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229085" y="2084470"/>
            <a:ext cx="1800000" cy="1800000"/>
          </a:xfrm>
          <a:prstGeom prst="rect">
            <a:avLst/>
          </a:prstGeom>
        </p:spPr>
      </p:pic>
      <p:sp>
        <p:nvSpPr>
          <p:cNvPr id="54" name="Google Shape;364;p36">
            <a:extLst>
              <a:ext uri="{FF2B5EF4-FFF2-40B4-BE49-F238E27FC236}">
                <a16:creationId xmlns:a16="http://schemas.microsoft.com/office/drawing/2014/main" id="{CA0AAD2A-E9D0-3FC4-4396-5B0DA8F4257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6926937" y="2733436"/>
            <a:ext cx="1195704" cy="502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 err="1">
                <a:solidFill>
                  <a:srgbClr val="000000"/>
                </a:solidFill>
              </a:rPr>
              <a:t>Login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55" name="Hình ảnh 54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26BF8C1E-2B99-33AB-7932-226A9D24E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39694" y="2084470"/>
            <a:ext cx="1800000" cy="1800000"/>
          </a:xfrm>
          <a:prstGeom prst="rect">
            <a:avLst/>
          </a:prstGeom>
        </p:spPr>
      </p:pic>
      <p:sp>
        <p:nvSpPr>
          <p:cNvPr id="56" name="Google Shape;364;p36">
            <a:extLst>
              <a:ext uri="{FF2B5EF4-FFF2-40B4-BE49-F238E27FC236}">
                <a16:creationId xmlns:a16="http://schemas.microsoft.com/office/drawing/2014/main" id="{CF7305CF-B8F4-7AB0-909D-EC02913589F4}"/>
              </a:ext>
            </a:extLst>
          </p:cNvPr>
          <p:cNvSpPr txBox="1">
            <a:spLocks/>
          </p:cNvSpPr>
          <p:nvPr/>
        </p:nvSpPr>
        <p:spPr>
          <a:xfrm>
            <a:off x="-4437546" y="2733436"/>
            <a:ext cx="1195704" cy="5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Homepage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57" name="Hình ảnh 56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B3FF8908-CCE5-84DA-93BE-92560EE53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50303" y="540970"/>
            <a:ext cx="1800000" cy="1800000"/>
          </a:xfrm>
          <a:prstGeom prst="rect">
            <a:avLst/>
          </a:prstGeom>
        </p:spPr>
      </p:pic>
      <p:sp>
        <p:nvSpPr>
          <p:cNvPr id="58" name="Google Shape;364;p36">
            <a:extLst>
              <a:ext uri="{FF2B5EF4-FFF2-40B4-BE49-F238E27FC236}">
                <a16:creationId xmlns:a16="http://schemas.microsoft.com/office/drawing/2014/main" id="{1E705297-2DBA-00F6-459B-7254A4344B01}"/>
              </a:ext>
            </a:extLst>
          </p:cNvPr>
          <p:cNvSpPr txBox="1">
            <a:spLocks/>
          </p:cNvSpPr>
          <p:nvPr/>
        </p:nvSpPr>
        <p:spPr>
          <a:xfrm>
            <a:off x="-1948155" y="1189936"/>
            <a:ext cx="1195704" cy="5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Player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59" name="Hình ảnh 58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613F163E-F730-EAE1-7701-1CF698C34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50303" y="3406521"/>
            <a:ext cx="1800000" cy="1800000"/>
          </a:xfrm>
          <a:prstGeom prst="rect">
            <a:avLst/>
          </a:prstGeom>
        </p:spPr>
      </p:pic>
      <p:sp>
        <p:nvSpPr>
          <p:cNvPr id="60" name="Google Shape;364;p36">
            <a:extLst>
              <a:ext uri="{FF2B5EF4-FFF2-40B4-BE49-F238E27FC236}">
                <a16:creationId xmlns:a16="http://schemas.microsoft.com/office/drawing/2014/main" id="{FD272DFD-7332-E785-46AE-363B2655B0F5}"/>
              </a:ext>
            </a:extLst>
          </p:cNvPr>
          <p:cNvSpPr txBox="1">
            <a:spLocks/>
          </p:cNvSpPr>
          <p:nvPr/>
        </p:nvSpPr>
        <p:spPr>
          <a:xfrm>
            <a:off x="-1948155" y="4055487"/>
            <a:ext cx="1195704" cy="5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>
                <a:solidFill>
                  <a:srgbClr val="000000"/>
                </a:solidFill>
              </a:rPr>
              <a:t>Schedule</a:t>
            </a:r>
          </a:p>
        </p:txBody>
      </p:sp>
      <p:pic>
        <p:nvPicPr>
          <p:cNvPr id="61" name="Hình ảnh 60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45981DBE-6BDA-4968-FDE8-F93D94650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08" y="-2416700"/>
            <a:ext cx="1800000" cy="1800000"/>
          </a:xfrm>
          <a:prstGeom prst="rect">
            <a:avLst/>
          </a:prstGeom>
        </p:spPr>
      </p:pic>
      <p:sp>
        <p:nvSpPr>
          <p:cNvPr id="62" name="Google Shape;364;p36">
            <a:extLst>
              <a:ext uri="{FF2B5EF4-FFF2-40B4-BE49-F238E27FC236}">
                <a16:creationId xmlns:a16="http://schemas.microsoft.com/office/drawing/2014/main" id="{F41CE153-38B3-A1F8-3A8A-C6B8C4B9347B}"/>
              </a:ext>
            </a:extLst>
          </p:cNvPr>
          <p:cNvSpPr txBox="1">
            <a:spLocks/>
          </p:cNvSpPr>
          <p:nvPr/>
        </p:nvSpPr>
        <p:spPr>
          <a:xfrm>
            <a:off x="764756" y="-2002939"/>
            <a:ext cx="1195704" cy="93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Add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or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delete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player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63" name="Hình ảnh 62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E41C0D59-1834-C8CC-E97E-884EF5305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08" y="-1034513"/>
            <a:ext cx="1800000" cy="1800000"/>
          </a:xfrm>
          <a:prstGeom prst="rect">
            <a:avLst/>
          </a:prstGeom>
        </p:spPr>
      </p:pic>
      <p:sp>
        <p:nvSpPr>
          <p:cNvPr id="64" name="Google Shape;364;p36">
            <a:extLst>
              <a:ext uri="{FF2B5EF4-FFF2-40B4-BE49-F238E27FC236}">
                <a16:creationId xmlns:a16="http://schemas.microsoft.com/office/drawing/2014/main" id="{B5254444-99CD-2C1E-EB9C-3F6797A58457}"/>
              </a:ext>
            </a:extLst>
          </p:cNvPr>
          <p:cNvSpPr txBox="1">
            <a:spLocks/>
          </p:cNvSpPr>
          <p:nvPr/>
        </p:nvSpPr>
        <p:spPr>
          <a:xfrm>
            <a:off x="764756" y="-472998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Search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player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65" name="Hình ảnh 64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2D0F686F-F2D5-70A6-3E33-C1DBA992C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08" y="315487"/>
            <a:ext cx="1800000" cy="1800000"/>
          </a:xfrm>
          <a:prstGeom prst="rect">
            <a:avLst/>
          </a:prstGeom>
        </p:spPr>
      </p:pic>
      <p:sp>
        <p:nvSpPr>
          <p:cNvPr id="66" name="Google Shape;364;p36">
            <a:extLst>
              <a:ext uri="{FF2B5EF4-FFF2-40B4-BE49-F238E27FC236}">
                <a16:creationId xmlns:a16="http://schemas.microsoft.com/office/drawing/2014/main" id="{9CDB0CC6-E563-4B75-E2CA-5F07513C9CFE}"/>
              </a:ext>
            </a:extLst>
          </p:cNvPr>
          <p:cNvSpPr txBox="1">
            <a:spLocks/>
          </p:cNvSpPr>
          <p:nvPr/>
        </p:nvSpPr>
        <p:spPr>
          <a:xfrm>
            <a:off x="764756" y="846522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Filter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player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list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67" name="Hình ảnh 66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70627AAE-A8C0-D4DA-4E95-D802719A5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08" y="1606521"/>
            <a:ext cx="1800000" cy="1800000"/>
          </a:xfrm>
          <a:prstGeom prst="rect">
            <a:avLst/>
          </a:prstGeom>
        </p:spPr>
      </p:pic>
      <p:sp>
        <p:nvSpPr>
          <p:cNvPr id="68" name="Google Shape;364;p36">
            <a:extLst>
              <a:ext uri="{FF2B5EF4-FFF2-40B4-BE49-F238E27FC236}">
                <a16:creationId xmlns:a16="http://schemas.microsoft.com/office/drawing/2014/main" id="{1FE79177-3118-6B0B-5BC6-6F16F6FDAAFD}"/>
              </a:ext>
            </a:extLst>
          </p:cNvPr>
          <p:cNvSpPr txBox="1">
            <a:spLocks/>
          </p:cNvSpPr>
          <p:nvPr/>
        </p:nvSpPr>
        <p:spPr>
          <a:xfrm>
            <a:off x="764756" y="2137556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See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player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information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69" name="Hình ảnh 68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DAC2330B-56D4-C5BA-82B6-43C9EEC3F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519" y="957555"/>
            <a:ext cx="1800000" cy="1800000"/>
          </a:xfrm>
          <a:prstGeom prst="rect">
            <a:avLst/>
          </a:prstGeom>
        </p:spPr>
      </p:pic>
      <p:sp>
        <p:nvSpPr>
          <p:cNvPr id="70" name="Google Shape;364;p36">
            <a:extLst>
              <a:ext uri="{FF2B5EF4-FFF2-40B4-BE49-F238E27FC236}">
                <a16:creationId xmlns:a16="http://schemas.microsoft.com/office/drawing/2014/main" id="{60F336BE-56F3-B1A1-7756-841A21EDEC1A}"/>
              </a:ext>
            </a:extLst>
          </p:cNvPr>
          <p:cNvSpPr txBox="1">
            <a:spLocks/>
          </p:cNvSpPr>
          <p:nvPr/>
        </p:nvSpPr>
        <p:spPr>
          <a:xfrm>
            <a:off x="3477667" y="1488590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Edit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information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71" name="Hình ảnh 70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1E0EB803-17AD-C6AE-AD01-AA5991ADD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519" y="2609144"/>
            <a:ext cx="1800000" cy="1800000"/>
          </a:xfrm>
          <a:prstGeom prst="rect">
            <a:avLst/>
          </a:prstGeom>
        </p:spPr>
      </p:pic>
      <p:sp>
        <p:nvSpPr>
          <p:cNvPr id="72" name="Google Shape;364;p36">
            <a:extLst>
              <a:ext uri="{FF2B5EF4-FFF2-40B4-BE49-F238E27FC236}">
                <a16:creationId xmlns:a16="http://schemas.microsoft.com/office/drawing/2014/main" id="{DC16FBA8-7E2F-0503-E8B8-3A754841851C}"/>
              </a:ext>
            </a:extLst>
          </p:cNvPr>
          <p:cNvSpPr txBox="1">
            <a:spLocks/>
          </p:cNvSpPr>
          <p:nvPr/>
        </p:nvSpPr>
        <p:spPr>
          <a:xfrm>
            <a:off x="3477667" y="3140179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Upload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avatar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73" name="Hình ảnh 72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24035A1B-AB8A-81B8-CD2B-58E946AB3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40" y="5755867"/>
            <a:ext cx="1800000" cy="1800000"/>
          </a:xfrm>
          <a:prstGeom prst="rect">
            <a:avLst/>
          </a:prstGeom>
        </p:spPr>
      </p:pic>
      <p:sp>
        <p:nvSpPr>
          <p:cNvPr id="74" name="Google Shape;364;p36">
            <a:extLst>
              <a:ext uri="{FF2B5EF4-FFF2-40B4-BE49-F238E27FC236}">
                <a16:creationId xmlns:a16="http://schemas.microsoft.com/office/drawing/2014/main" id="{43E251A6-7A13-CF0F-A194-BBFED15C945F}"/>
              </a:ext>
            </a:extLst>
          </p:cNvPr>
          <p:cNvSpPr txBox="1">
            <a:spLocks/>
          </p:cNvSpPr>
          <p:nvPr/>
        </p:nvSpPr>
        <p:spPr>
          <a:xfrm>
            <a:off x="433188" y="6162431"/>
            <a:ext cx="1195704" cy="7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Add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or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delete</a:t>
            </a:r>
            <a:r>
              <a:rPr lang="vi-VN" b="1" dirty="0">
                <a:solidFill>
                  <a:srgbClr val="000000"/>
                </a:solidFill>
              </a:rPr>
              <a:t> a </a:t>
            </a:r>
            <a:r>
              <a:rPr lang="vi-VN" b="1" dirty="0" err="1">
                <a:solidFill>
                  <a:srgbClr val="000000"/>
                </a:solidFill>
              </a:rPr>
              <a:t>match</a:t>
            </a:r>
            <a:endParaRPr lang="vi-VN" b="1" dirty="0">
              <a:solidFill>
                <a:srgbClr val="000000"/>
              </a:solidFill>
            </a:endParaRPr>
          </a:p>
        </p:txBody>
      </p: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1D2F31ED-4D19-59AF-FE5C-3F2D9FFAC0EB}"/>
              </a:ext>
            </a:extLst>
          </p:cNvPr>
          <p:cNvGrpSpPr/>
          <p:nvPr/>
        </p:nvGrpSpPr>
        <p:grpSpPr>
          <a:xfrm>
            <a:off x="207296" y="1624864"/>
            <a:ext cx="2419110" cy="1441588"/>
            <a:chOff x="311733" y="1341648"/>
            <a:chExt cx="3290934" cy="1961122"/>
          </a:xfrm>
        </p:grpSpPr>
        <p:pic>
          <p:nvPicPr>
            <p:cNvPr id="11" name="Hình ảnh 10" descr="Ảnh có chứa Mặt người, người, trang phục, Cằm&#10;&#10;Mô tả được tạo tự động">
              <a:extLst>
                <a:ext uri="{FF2B5EF4-FFF2-40B4-BE49-F238E27FC236}">
                  <a16:creationId xmlns:a16="http://schemas.microsoft.com/office/drawing/2014/main" id="{7E48F5EF-9D8A-082B-7241-076C6DA936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525"/>
            <a:stretch/>
          </p:blipFill>
          <p:spPr>
            <a:xfrm>
              <a:off x="1109683" y="1341648"/>
              <a:ext cx="1547014" cy="1302352"/>
            </a:xfrm>
            <a:prstGeom prst="rect">
              <a:avLst/>
            </a:prstGeom>
          </p:spPr>
        </p:pic>
        <p:pic>
          <p:nvPicPr>
            <p:cNvPr id="13" name="Hình ảnh 12" descr="Ảnh có chứa Mặt người, người, trang phục, đàn ông&#10;&#10;Mô tả được tạo tự động">
              <a:extLst>
                <a:ext uri="{FF2B5EF4-FFF2-40B4-BE49-F238E27FC236}">
                  <a16:creationId xmlns:a16="http://schemas.microsoft.com/office/drawing/2014/main" id="{A562C3F2-028B-16F2-F7B8-79110CDA3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082" r="32666"/>
            <a:stretch/>
          </p:blipFill>
          <p:spPr>
            <a:xfrm>
              <a:off x="311733" y="1812198"/>
              <a:ext cx="1628265" cy="1490572"/>
            </a:xfrm>
            <a:prstGeom prst="rect">
              <a:avLst/>
            </a:prstGeom>
          </p:spPr>
        </p:pic>
        <p:pic>
          <p:nvPicPr>
            <p:cNvPr id="15" name="Hình ảnh 14" descr="Ảnh có chứa người, trang phục, Mặt người, cười&#10;&#10;Mô tả được tạo tự động">
              <a:extLst>
                <a:ext uri="{FF2B5EF4-FFF2-40B4-BE49-F238E27FC236}">
                  <a16:creationId xmlns:a16="http://schemas.microsoft.com/office/drawing/2014/main" id="{556B3AF7-9C1F-2DEC-43E2-0F84A97D6E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1519" t="9908" r="12308" b="35903"/>
            <a:stretch/>
          </p:blipFill>
          <p:spPr>
            <a:xfrm>
              <a:off x="1737744" y="1488274"/>
              <a:ext cx="1864923" cy="1814495"/>
            </a:xfrm>
            <a:prstGeom prst="rect">
              <a:avLst/>
            </a:prstGeom>
          </p:spPr>
        </p:pic>
      </p:grpSp>
      <p:pic>
        <p:nvPicPr>
          <p:cNvPr id="18" name="Hình ảnh 17" descr="Ảnh có chứa người, bóng bầu dục, bóng đá, trang phục&#10;&#10;Mô tả được tạo tự động">
            <a:extLst>
              <a:ext uri="{FF2B5EF4-FFF2-40B4-BE49-F238E27FC236}">
                <a16:creationId xmlns:a16="http://schemas.microsoft.com/office/drawing/2014/main" id="{60EAEBE4-BFB2-97C8-4444-568891442E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897478" y="3304795"/>
            <a:ext cx="1447175" cy="1447175"/>
          </a:xfrm>
          <a:prstGeom prst="rect">
            <a:avLst/>
          </a:prstGeom>
        </p:spPr>
      </p:pic>
      <p:grpSp>
        <p:nvGrpSpPr>
          <p:cNvPr id="24" name="Nhóm 23">
            <a:extLst>
              <a:ext uri="{FF2B5EF4-FFF2-40B4-BE49-F238E27FC236}">
                <a16:creationId xmlns:a16="http://schemas.microsoft.com/office/drawing/2014/main" id="{235404C9-6A1B-3C15-3F88-B1CDB301682C}"/>
              </a:ext>
            </a:extLst>
          </p:cNvPr>
          <p:cNvGrpSpPr/>
          <p:nvPr/>
        </p:nvGrpSpPr>
        <p:grpSpPr>
          <a:xfrm>
            <a:off x="-2420164" y="1301024"/>
            <a:ext cx="1969861" cy="1605610"/>
            <a:chOff x="3647461" y="1291983"/>
            <a:chExt cx="2490690" cy="2030131"/>
          </a:xfrm>
        </p:grpSpPr>
        <p:pic>
          <p:nvPicPr>
            <p:cNvPr id="20" name="Hình ảnh 19" descr="Ảnh có chứa người, trang phục, Mặt người, Cùi chỏ&#10;&#10;Mô tả được tạo tự động">
              <a:extLst>
                <a:ext uri="{FF2B5EF4-FFF2-40B4-BE49-F238E27FC236}">
                  <a16:creationId xmlns:a16="http://schemas.microsoft.com/office/drawing/2014/main" id="{9CF39D46-78F5-99A0-F2B1-C2ADBA1A9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4186" r="48659" b="9842"/>
            <a:stretch/>
          </p:blipFill>
          <p:spPr>
            <a:xfrm>
              <a:off x="4886324" y="1291983"/>
              <a:ext cx="1251827" cy="2025052"/>
            </a:xfrm>
            <a:prstGeom prst="rect">
              <a:avLst/>
            </a:prstGeom>
          </p:spPr>
        </p:pic>
        <p:pic>
          <p:nvPicPr>
            <p:cNvPr id="22" name="Hình ảnh 21" descr="Ảnh có chứa người, trang phục, Mặt người, đàn ông&#10;&#10;Mô tả được tạo tự động">
              <a:extLst>
                <a:ext uri="{FF2B5EF4-FFF2-40B4-BE49-F238E27FC236}">
                  <a16:creationId xmlns:a16="http://schemas.microsoft.com/office/drawing/2014/main" id="{F46B5F62-BFF1-9F55-0152-C724BBFCC0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3614" t="12125" r="20103"/>
            <a:stretch/>
          </p:blipFill>
          <p:spPr>
            <a:xfrm>
              <a:off x="3647461" y="1468930"/>
              <a:ext cx="1581676" cy="1853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9845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Đường nối Thẳng 42">
            <a:extLst>
              <a:ext uri="{FF2B5EF4-FFF2-40B4-BE49-F238E27FC236}">
                <a16:creationId xmlns:a16="http://schemas.microsoft.com/office/drawing/2014/main" id="{CA8942E5-A569-CE7F-1507-2947263C5333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>
            <a:off x="-552376" y="5062370"/>
            <a:ext cx="68939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Đường nối Thẳng 43">
            <a:extLst>
              <a:ext uri="{FF2B5EF4-FFF2-40B4-BE49-F238E27FC236}">
                <a16:creationId xmlns:a16="http://schemas.microsoft.com/office/drawing/2014/main" id="{AEE863E1-39E2-A097-6629-773F9C31113C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 flipV="1">
            <a:off x="1937015" y="3518870"/>
            <a:ext cx="689391" cy="15435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Đường nối Thẳng 44">
            <a:extLst>
              <a:ext uri="{FF2B5EF4-FFF2-40B4-BE49-F238E27FC236}">
                <a16:creationId xmlns:a16="http://schemas.microsoft.com/office/drawing/2014/main" id="{916C10F4-C28A-5C3D-5927-1C83DD8BFE13}"/>
              </a:ext>
            </a:extLst>
          </p:cNvPr>
          <p:cNvCxnSpPr>
            <a:cxnSpLocks/>
            <a:stCxn id="55" idx="3"/>
            <a:endCxn id="59" idx="1"/>
          </p:cNvCxnSpPr>
          <p:nvPr/>
        </p:nvCxnSpPr>
        <p:spPr>
          <a:xfrm>
            <a:off x="1937015" y="5062370"/>
            <a:ext cx="689391" cy="13220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Đường nối Thẳng 45">
            <a:extLst>
              <a:ext uri="{FF2B5EF4-FFF2-40B4-BE49-F238E27FC236}">
                <a16:creationId xmlns:a16="http://schemas.microsoft.com/office/drawing/2014/main" id="{615243B8-C8A3-60CC-6DC0-262855E0F82B}"/>
              </a:ext>
            </a:extLst>
          </p:cNvPr>
          <p:cNvCxnSpPr>
            <a:cxnSpLocks/>
            <a:stCxn id="57" idx="3"/>
            <a:endCxn id="61" idx="1"/>
          </p:cNvCxnSpPr>
          <p:nvPr/>
        </p:nvCxnSpPr>
        <p:spPr>
          <a:xfrm flipV="1">
            <a:off x="4426406" y="561200"/>
            <a:ext cx="912911" cy="29576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Đường nối Thẳng 46">
            <a:extLst>
              <a:ext uri="{FF2B5EF4-FFF2-40B4-BE49-F238E27FC236}">
                <a16:creationId xmlns:a16="http://schemas.microsoft.com/office/drawing/2014/main" id="{8C381756-1C9B-BDD5-B3C2-161E105654EF}"/>
              </a:ext>
            </a:extLst>
          </p:cNvPr>
          <p:cNvCxnSpPr>
            <a:cxnSpLocks/>
            <a:stCxn id="63" idx="1"/>
            <a:endCxn id="57" idx="3"/>
          </p:cNvCxnSpPr>
          <p:nvPr/>
        </p:nvCxnSpPr>
        <p:spPr>
          <a:xfrm flipH="1">
            <a:off x="4426406" y="1943387"/>
            <a:ext cx="912911" cy="15754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Đường nối Thẳng 47">
            <a:extLst>
              <a:ext uri="{FF2B5EF4-FFF2-40B4-BE49-F238E27FC236}">
                <a16:creationId xmlns:a16="http://schemas.microsoft.com/office/drawing/2014/main" id="{D69F1EF2-1AE5-3965-B455-3F964CE1629E}"/>
              </a:ext>
            </a:extLst>
          </p:cNvPr>
          <p:cNvCxnSpPr>
            <a:cxnSpLocks/>
            <a:stCxn id="65" idx="1"/>
            <a:endCxn id="57" idx="3"/>
          </p:cNvCxnSpPr>
          <p:nvPr/>
        </p:nvCxnSpPr>
        <p:spPr>
          <a:xfrm flipH="1">
            <a:off x="4426406" y="3293387"/>
            <a:ext cx="912911" cy="2254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Đường nối Thẳng 48">
            <a:extLst>
              <a:ext uri="{FF2B5EF4-FFF2-40B4-BE49-F238E27FC236}">
                <a16:creationId xmlns:a16="http://schemas.microsoft.com/office/drawing/2014/main" id="{9E34C3B2-532E-8BD7-79D6-D58BF8891612}"/>
              </a:ext>
            </a:extLst>
          </p:cNvPr>
          <p:cNvCxnSpPr>
            <a:cxnSpLocks/>
            <a:stCxn id="67" idx="1"/>
            <a:endCxn id="57" idx="3"/>
          </p:cNvCxnSpPr>
          <p:nvPr/>
        </p:nvCxnSpPr>
        <p:spPr>
          <a:xfrm flipH="1" flipV="1">
            <a:off x="4426406" y="3518870"/>
            <a:ext cx="912911" cy="10655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Đường nối Thẳng 49">
            <a:extLst>
              <a:ext uri="{FF2B5EF4-FFF2-40B4-BE49-F238E27FC236}">
                <a16:creationId xmlns:a16="http://schemas.microsoft.com/office/drawing/2014/main" id="{14F5DE98-2EB6-A669-7F32-8E7111FE53B6}"/>
              </a:ext>
            </a:extLst>
          </p:cNvPr>
          <p:cNvCxnSpPr>
            <a:cxnSpLocks/>
            <a:stCxn id="59" idx="3"/>
            <a:endCxn id="73" idx="1"/>
          </p:cNvCxnSpPr>
          <p:nvPr/>
        </p:nvCxnSpPr>
        <p:spPr>
          <a:xfrm>
            <a:off x="4426406" y="6384421"/>
            <a:ext cx="912911" cy="4779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Đường nối Thẳng 50">
            <a:extLst>
              <a:ext uri="{FF2B5EF4-FFF2-40B4-BE49-F238E27FC236}">
                <a16:creationId xmlns:a16="http://schemas.microsoft.com/office/drawing/2014/main" id="{AF46C7AD-4934-8C10-5449-973252865F4F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 flipV="1">
            <a:off x="7139317" y="3904975"/>
            <a:ext cx="3076709" cy="6794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Đường nối Thẳng 51">
            <a:extLst>
              <a:ext uri="{FF2B5EF4-FFF2-40B4-BE49-F238E27FC236}">
                <a16:creationId xmlns:a16="http://schemas.microsoft.com/office/drawing/2014/main" id="{D8697840-A5FF-0B00-6F16-07D9391BBC84}"/>
              </a:ext>
            </a:extLst>
          </p:cNvPr>
          <p:cNvCxnSpPr>
            <a:cxnSpLocks/>
            <a:stCxn id="71" idx="1"/>
            <a:endCxn id="67" idx="3"/>
          </p:cNvCxnSpPr>
          <p:nvPr/>
        </p:nvCxnSpPr>
        <p:spPr>
          <a:xfrm flipH="1" flipV="1">
            <a:off x="7139317" y="4584421"/>
            <a:ext cx="3076709" cy="9721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Hình ảnh 52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02456714-3B4B-4252-73CF-A325DF126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52376" y="4162370"/>
            <a:ext cx="1800000" cy="1800000"/>
          </a:xfrm>
          <a:prstGeom prst="rect">
            <a:avLst/>
          </a:prstGeom>
        </p:spPr>
      </p:pic>
      <p:sp>
        <p:nvSpPr>
          <p:cNvPr id="54" name="Google Shape;364;p36">
            <a:extLst>
              <a:ext uri="{FF2B5EF4-FFF2-40B4-BE49-F238E27FC236}">
                <a16:creationId xmlns:a16="http://schemas.microsoft.com/office/drawing/2014/main" id="{CA0AAD2A-E9D0-3FC4-4396-5B0DA8F4257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2050228" y="4811336"/>
            <a:ext cx="1195704" cy="502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 err="1">
                <a:solidFill>
                  <a:srgbClr val="000000"/>
                </a:solidFill>
              </a:rPr>
              <a:t>Login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55" name="Hình ảnh 54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26BF8C1E-2B99-33AB-7932-226A9D24E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15" y="4162370"/>
            <a:ext cx="1800000" cy="1800000"/>
          </a:xfrm>
          <a:prstGeom prst="rect">
            <a:avLst/>
          </a:prstGeom>
        </p:spPr>
      </p:pic>
      <p:sp>
        <p:nvSpPr>
          <p:cNvPr id="56" name="Google Shape;364;p36">
            <a:extLst>
              <a:ext uri="{FF2B5EF4-FFF2-40B4-BE49-F238E27FC236}">
                <a16:creationId xmlns:a16="http://schemas.microsoft.com/office/drawing/2014/main" id="{CF7305CF-B8F4-7AB0-909D-EC02913589F4}"/>
              </a:ext>
            </a:extLst>
          </p:cNvPr>
          <p:cNvSpPr txBox="1">
            <a:spLocks/>
          </p:cNvSpPr>
          <p:nvPr/>
        </p:nvSpPr>
        <p:spPr>
          <a:xfrm>
            <a:off x="439163" y="4811336"/>
            <a:ext cx="1195704" cy="5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Homepage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57" name="Hình ảnh 56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B3FF8908-CCE5-84DA-93BE-92560EE53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06" y="2618870"/>
            <a:ext cx="1800000" cy="1800000"/>
          </a:xfrm>
          <a:prstGeom prst="rect">
            <a:avLst/>
          </a:prstGeom>
        </p:spPr>
      </p:pic>
      <p:sp>
        <p:nvSpPr>
          <p:cNvPr id="58" name="Google Shape;364;p36">
            <a:extLst>
              <a:ext uri="{FF2B5EF4-FFF2-40B4-BE49-F238E27FC236}">
                <a16:creationId xmlns:a16="http://schemas.microsoft.com/office/drawing/2014/main" id="{1E705297-2DBA-00F6-459B-7254A4344B01}"/>
              </a:ext>
            </a:extLst>
          </p:cNvPr>
          <p:cNvSpPr txBox="1">
            <a:spLocks/>
          </p:cNvSpPr>
          <p:nvPr/>
        </p:nvSpPr>
        <p:spPr>
          <a:xfrm>
            <a:off x="2928554" y="3267836"/>
            <a:ext cx="1195704" cy="5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Player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59" name="Hình ảnh 58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613F163E-F730-EAE1-7701-1CF698C34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06" y="5484421"/>
            <a:ext cx="1800000" cy="1800000"/>
          </a:xfrm>
          <a:prstGeom prst="rect">
            <a:avLst/>
          </a:prstGeom>
        </p:spPr>
      </p:pic>
      <p:sp>
        <p:nvSpPr>
          <p:cNvPr id="60" name="Google Shape;364;p36">
            <a:extLst>
              <a:ext uri="{FF2B5EF4-FFF2-40B4-BE49-F238E27FC236}">
                <a16:creationId xmlns:a16="http://schemas.microsoft.com/office/drawing/2014/main" id="{FD272DFD-7332-E785-46AE-363B2655B0F5}"/>
              </a:ext>
            </a:extLst>
          </p:cNvPr>
          <p:cNvSpPr txBox="1">
            <a:spLocks/>
          </p:cNvSpPr>
          <p:nvPr/>
        </p:nvSpPr>
        <p:spPr>
          <a:xfrm>
            <a:off x="2928554" y="6133387"/>
            <a:ext cx="1195704" cy="5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>
                <a:solidFill>
                  <a:srgbClr val="000000"/>
                </a:solidFill>
              </a:rPr>
              <a:t>Schedule</a:t>
            </a:r>
          </a:p>
        </p:txBody>
      </p:sp>
      <p:pic>
        <p:nvPicPr>
          <p:cNvPr id="61" name="Hình ảnh 60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45981DBE-6BDA-4968-FDE8-F93D94650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317" y="-338800"/>
            <a:ext cx="1800000" cy="1800000"/>
          </a:xfrm>
          <a:prstGeom prst="rect">
            <a:avLst/>
          </a:prstGeom>
        </p:spPr>
      </p:pic>
      <p:sp>
        <p:nvSpPr>
          <p:cNvPr id="62" name="Google Shape;364;p36">
            <a:extLst>
              <a:ext uri="{FF2B5EF4-FFF2-40B4-BE49-F238E27FC236}">
                <a16:creationId xmlns:a16="http://schemas.microsoft.com/office/drawing/2014/main" id="{F41CE153-38B3-A1F8-3A8A-C6B8C4B9347B}"/>
              </a:ext>
            </a:extLst>
          </p:cNvPr>
          <p:cNvSpPr txBox="1">
            <a:spLocks/>
          </p:cNvSpPr>
          <p:nvPr/>
        </p:nvSpPr>
        <p:spPr>
          <a:xfrm>
            <a:off x="5641465" y="74961"/>
            <a:ext cx="1195704" cy="93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Add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or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delete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player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63" name="Hình ảnh 62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E41C0D59-1834-C8CC-E97E-884EF5305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317" y="1043387"/>
            <a:ext cx="1800000" cy="1800000"/>
          </a:xfrm>
          <a:prstGeom prst="rect">
            <a:avLst/>
          </a:prstGeom>
        </p:spPr>
      </p:pic>
      <p:sp>
        <p:nvSpPr>
          <p:cNvPr id="64" name="Google Shape;364;p36">
            <a:extLst>
              <a:ext uri="{FF2B5EF4-FFF2-40B4-BE49-F238E27FC236}">
                <a16:creationId xmlns:a16="http://schemas.microsoft.com/office/drawing/2014/main" id="{B5254444-99CD-2C1E-EB9C-3F6797A58457}"/>
              </a:ext>
            </a:extLst>
          </p:cNvPr>
          <p:cNvSpPr txBox="1">
            <a:spLocks/>
          </p:cNvSpPr>
          <p:nvPr/>
        </p:nvSpPr>
        <p:spPr>
          <a:xfrm>
            <a:off x="5641465" y="1604902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Search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player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65" name="Hình ảnh 64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2D0F686F-F2D5-70A6-3E33-C1DBA992C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317" y="2393387"/>
            <a:ext cx="1800000" cy="1800000"/>
          </a:xfrm>
          <a:prstGeom prst="rect">
            <a:avLst/>
          </a:prstGeom>
        </p:spPr>
      </p:pic>
      <p:sp>
        <p:nvSpPr>
          <p:cNvPr id="66" name="Google Shape;364;p36">
            <a:extLst>
              <a:ext uri="{FF2B5EF4-FFF2-40B4-BE49-F238E27FC236}">
                <a16:creationId xmlns:a16="http://schemas.microsoft.com/office/drawing/2014/main" id="{9CDB0CC6-E563-4B75-E2CA-5F07513C9CFE}"/>
              </a:ext>
            </a:extLst>
          </p:cNvPr>
          <p:cNvSpPr txBox="1">
            <a:spLocks/>
          </p:cNvSpPr>
          <p:nvPr/>
        </p:nvSpPr>
        <p:spPr>
          <a:xfrm>
            <a:off x="5641465" y="2924422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Filter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player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list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67" name="Hình ảnh 66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70627AAE-A8C0-D4DA-4E95-D802719A5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317" y="3684421"/>
            <a:ext cx="1800000" cy="1800000"/>
          </a:xfrm>
          <a:prstGeom prst="rect">
            <a:avLst/>
          </a:prstGeom>
        </p:spPr>
      </p:pic>
      <p:sp>
        <p:nvSpPr>
          <p:cNvPr id="68" name="Google Shape;364;p36">
            <a:extLst>
              <a:ext uri="{FF2B5EF4-FFF2-40B4-BE49-F238E27FC236}">
                <a16:creationId xmlns:a16="http://schemas.microsoft.com/office/drawing/2014/main" id="{1FE79177-3118-6B0B-5BC6-6F16F6FDAAFD}"/>
              </a:ext>
            </a:extLst>
          </p:cNvPr>
          <p:cNvSpPr txBox="1">
            <a:spLocks/>
          </p:cNvSpPr>
          <p:nvPr/>
        </p:nvSpPr>
        <p:spPr>
          <a:xfrm>
            <a:off x="5641465" y="4215456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See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player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information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69" name="Hình ảnh 68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DAC2330B-56D4-C5BA-82B6-43C9EEC3F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6026" y="3004975"/>
            <a:ext cx="1800000" cy="1800000"/>
          </a:xfrm>
          <a:prstGeom prst="rect">
            <a:avLst/>
          </a:prstGeom>
        </p:spPr>
      </p:pic>
      <p:sp>
        <p:nvSpPr>
          <p:cNvPr id="70" name="Google Shape;364;p36">
            <a:extLst>
              <a:ext uri="{FF2B5EF4-FFF2-40B4-BE49-F238E27FC236}">
                <a16:creationId xmlns:a16="http://schemas.microsoft.com/office/drawing/2014/main" id="{60F336BE-56F3-B1A1-7756-841A21EDEC1A}"/>
              </a:ext>
            </a:extLst>
          </p:cNvPr>
          <p:cNvSpPr txBox="1">
            <a:spLocks/>
          </p:cNvSpPr>
          <p:nvPr/>
        </p:nvSpPr>
        <p:spPr>
          <a:xfrm>
            <a:off x="10518174" y="3536010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Edit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information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71" name="Hình ảnh 70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1E0EB803-17AD-C6AE-AD01-AA5991ADD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6026" y="4656564"/>
            <a:ext cx="1800000" cy="1800000"/>
          </a:xfrm>
          <a:prstGeom prst="rect">
            <a:avLst/>
          </a:prstGeom>
        </p:spPr>
      </p:pic>
      <p:sp>
        <p:nvSpPr>
          <p:cNvPr id="72" name="Google Shape;364;p36">
            <a:extLst>
              <a:ext uri="{FF2B5EF4-FFF2-40B4-BE49-F238E27FC236}">
                <a16:creationId xmlns:a16="http://schemas.microsoft.com/office/drawing/2014/main" id="{DC16FBA8-7E2F-0503-E8B8-3A754841851C}"/>
              </a:ext>
            </a:extLst>
          </p:cNvPr>
          <p:cNvSpPr txBox="1">
            <a:spLocks/>
          </p:cNvSpPr>
          <p:nvPr/>
        </p:nvSpPr>
        <p:spPr>
          <a:xfrm>
            <a:off x="10518174" y="5187599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Upload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avatar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73" name="Hình ảnh 72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24035A1B-AB8A-81B8-CD2B-58E946AB3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317" y="5962370"/>
            <a:ext cx="1800000" cy="1800000"/>
          </a:xfrm>
          <a:prstGeom prst="rect">
            <a:avLst/>
          </a:prstGeom>
        </p:spPr>
      </p:pic>
      <p:sp>
        <p:nvSpPr>
          <p:cNvPr id="74" name="Google Shape;364;p36">
            <a:extLst>
              <a:ext uri="{FF2B5EF4-FFF2-40B4-BE49-F238E27FC236}">
                <a16:creationId xmlns:a16="http://schemas.microsoft.com/office/drawing/2014/main" id="{43E251A6-7A13-CF0F-A194-BBFED15C945F}"/>
              </a:ext>
            </a:extLst>
          </p:cNvPr>
          <p:cNvSpPr txBox="1">
            <a:spLocks/>
          </p:cNvSpPr>
          <p:nvPr/>
        </p:nvSpPr>
        <p:spPr>
          <a:xfrm>
            <a:off x="5641465" y="6368934"/>
            <a:ext cx="1195704" cy="7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Add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or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delete</a:t>
            </a:r>
            <a:r>
              <a:rPr lang="vi-VN" b="1" dirty="0">
                <a:solidFill>
                  <a:srgbClr val="000000"/>
                </a:solidFill>
              </a:rPr>
              <a:t> a </a:t>
            </a:r>
            <a:r>
              <a:rPr lang="vi-VN" b="1" dirty="0" err="1">
                <a:solidFill>
                  <a:srgbClr val="000000"/>
                </a:solidFill>
              </a:rPr>
              <a:t>match</a:t>
            </a:r>
            <a:endParaRPr lang="vi-VN" b="1" dirty="0">
              <a:solidFill>
                <a:srgbClr val="000000"/>
              </a:solidFill>
            </a:endParaRPr>
          </a:p>
        </p:txBody>
      </p: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1D2F31ED-4D19-59AF-FE5C-3F2D9FFAC0EB}"/>
              </a:ext>
            </a:extLst>
          </p:cNvPr>
          <p:cNvGrpSpPr/>
          <p:nvPr/>
        </p:nvGrpSpPr>
        <p:grpSpPr>
          <a:xfrm>
            <a:off x="207296" y="1624864"/>
            <a:ext cx="2419110" cy="1441588"/>
            <a:chOff x="311733" y="1341648"/>
            <a:chExt cx="3290934" cy="1961122"/>
          </a:xfrm>
        </p:grpSpPr>
        <p:pic>
          <p:nvPicPr>
            <p:cNvPr id="11" name="Hình ảnh 10" descr="Ảnh có chứa Mặt người, người, trang phục, Cằm&#10;&#10;Mô tả được tạo tự động">
              <a:extLst>
                <a:ext uri="{FF2B5EF4-FFF2-40B4-BE49-F238E27FC236}">
                  <a16:creationId xmlns:a16="http://schemas.microsoft.com/office/drawing/2014/main" id="{7E48F5EF-9D8A-082B-7241-076C6DA936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525"/>
            <a:stretch/>
          </p:blipFill>
          <p:spPr>
            <a:xfrm>
              <a:off x="1109683" y="1341648"/>
              <a:ext cx="1547014" cy="1302352"/>
            </a:xfrm>
            <a:prstGeom prst="rect">
              <a:avLst/>
            </a:prstGeom>
          </p:spPr>
        </p:pic>
        <p:pic>
          <p:nvPicPr>
            <p:cNvPr id="13" name="Hình ảnh 12" descr="Ảnh có chứa Mặt người, người, trang phục, đàn ông&#10;&#10;Mô tả được tạo tự động">
              <a:extLst>
                <a:ext uri="{FF2B5EF4-FFF2-40B4-BE49-F238E27FC236}">
                  <a16:creationId xmlns:a16="http://schemas.microsoft.com/office/drawing/2014/main" id="{A562C3F2-028B-16F2-F7B8-79110CDA3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082" r="32666"/>
            <a:stretch/>
          </p:blipFill>
          <p:spPr>
            <a:xfrm>
              <a:off x="311733" y="1812198"/>
              <a:ext cx="1628265" cy="1490572"/>
            </a:xfrm>
            <a:prstGeom prst="rect">
              <a:avLst/>
            </a:prstGeom>
          </p:spPr>
        </p:pic>
        <p:pic>
          <p:nvPicPr>
            <p:cNvPr id="15" name="Hình ảnh 14" descr="Ảnh có chứa người, trang phục, Mặt người, cười&#10;&#10;Mô tả được tạo tự động">
              <a:extLst>
                <a:ext uri="{FF2B5EF4-FFF2-40B4-BE49-F238E27FC236}">
                  <a16:creationId xmlns:a16="http://schemas.microsoft.com/office/drawing/2014/main" id="{556B3AF7-9C1F-2DEC-43E2-0F84A97D6E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1519" t="9908" r="12308" b="35903"/>
            <a:stretch/>
          </p:blipFill>
          <p:spPr>
            <a:xfrm>
              <a:off x="1737744" y="1488274"/>
              <a:ext cx="1864923" cy="1814495"/>
            </a:xfrm>
            <a:prstGeom prst="rect">
              <a:avLst/>
            </a:prstGeom>
          </p:spPr>
        </p:pic>
      </p:grpSp>
      <p:pic>
        <p:nvPicPr>
          <p:cNvPr id="18" name="Hình ảnh 17" descr="Ảnh có chứa người, bóng bầu dục, bóng đá, trang phục&#10;&#10;Mô tả được tạo tự động">
            <a:extLst>
              <a:ext uri="{FF2B5EF4-FFF2-40B4-BE49-F238E27FC236}">
                <a16:creationId xmlns:a16="http://schemas.microsoft.com/office/drawing/2014/main" id="{60EAEBE4-BFB2-97C8-4444-568891442E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897478" y="3304795"/>
            <a:ext cx="1447175" cy="1447175"/>
          </a:xfrm>
          <a:prstGeom prst="rect">
            <a:avLst/>
          </a:prstGeom>
        </p:spPr>
      </p:pic>
      <p:grpSp>
        <p:nvGrpSpPr>
          <p:cNvPr id="24" name="Nhóm 23">
            <a:extLst>
              <a:ext uri="{FF2B5EF4-FFF2-40B4-BE49-F238E27FC236}">
                <a16:creationId xmlns:a16="http://schemas.microsoft.com/office/drawing/2014/main" id="{235404C9-6A1B-3C15-3F88-B1CDB301682C}"/>
              </a:ext>
            </a:extLst>
          </p:cNvPr>
          <p:cNvGrpSpPr/>
          <p:nvPr/>
        </p:nvGrpSpPr>
        <p:grpSpPr>
          <a:xfrm>
            <a:off x="-2420164" y="1301024"/>
            <a:ext cx="1969861" cy="1605610"/>
            <a:chOff x="3647461" y="1291983"/>
            <a:chExt cx="2490690" cy="2030131"/>
          </a:xfrm>
        </p:grpSpPr>
        <p:pic>
          <p:nvPicPr>
            <p:cNvPr id="20" name="Hình ảnh 19" descr="Ảnh có chứa người, trang phục, Mặt người, Cùi chỏ&#10;&#10;Mô tả được tạo tự động">
              <a:extLst>
                <a:ext uri="{FF2B5EF4-FFF2-40B4-BE49-F238E27FC236}">
                  <a16:creationId xmlns:a16="http://schemas.microsoft.com/office/drawing/2014/main" id="{9CF39D46-78F5-99A0-F2B1-C2ADBA1A9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4186" r="48659" b="9842"/>
            <a:stretch/>
          </p:blipFill>
          <p:spPr>
            <a:xfrm>
              <a:off x="4886324" y="1291983"/>
              <a:ext cx="1251827" cy="2025052"/>
            </a:xfrm>
            <a:prstGeom prst="rect">
              <a:avLst/>
            </a:prstGeom>
          </p:spPr>
        </p:pic>
        <p:pic>
          <p:nvPicPr>
            <p:cNvPr id="22" name="Hình ảnh 21" descr="Ảnh có chứa người, trang phục, Mặt người, đàn ông&#10;&#10;Mô tả được tạo tự động">
              <a:extLst>
                <a:ext uri="{FF2B5EF4-FFF2-40B4-BE49-F238E27FC236}">
                  <a16:creationId xmlns:a16="http://schemas.microsoft.com/office/drawing/2014/main" id="{F46B5F62-BFF1-9F55-0152-C724BBFCC0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3614" t="12125" r="20103"/>
            <a:stretch/>
          </p:blipFill>
          <p:spPr>
            <a:xfrm>
              <a:off x="3647461" y="1468930"/>
              <a:ext cx="1581676" cy="1853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1142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Đường nối Thẳng 42">
            <a:extLst>
              <a:ext uri="{FF2B5EF4-FFF2-40B4-BE49-F238E27FC236}">
                <a16:creationId xmlns:a16="http://schemas.microsoft.com/office/drawing/2014/main" id="{CA8942E5-A569-CE7F-1507-2947263C5333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>
            <a:off x="-97478" y="2593490"/>
            <a:ext cx="68939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Đường nối Thẳng 43">
            <a:extLst>
              <a:ext uri="{FF2B5EF4-FFF2-40B4-BE49-F238E27FC236}">
                <a16:creationId xmlns:a16="http://schemas.microsoft.com/office/drawing/2014/main" id="{AEE863E1-39E2-A097-6629-773F9C31113C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 flipV="1">
            <a:off x="2391913" y="1049990"/>
            <a:ext cx="689391" cy="15435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Đường nối Thẳng 44">
            <a:extLst>
              <a:ext uri="{FF2B5EF4-FFF2-40B4-BE49-F238E27FC236}">
                <a16:creationId xmlns:a16="http://schemas.microsoft.com/office/drawing/2014/main" id="{916C10F4-C28A-5C3D-5927-1C83DD8BFE13}"/>
              </a:ext>
            </a:extLst>
          </p:cNvPr>
          <p:cNvCxnSpPr>
            <a:cxnSpLocks/>
            <a:stCxn id="55" idx="3"/>
            <a:endCxn id="59" idx="1"/>
          </p:cNvCxnSpPr>
          <p:nvPr/>
        </p:nvCxnSpPr>
        <p:spPr>
          <a:xfrm>
            <a:off x="2391913" y="2593490"/>
            <a:ext cx="689391" cy="13220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Đường nối Thẳng 45">
            <a:extLst>
              <a:ext uri="{FF2B5EF4-FFF2-40B4-BE49-F238E27FC236}">
                <a16:creationId xmlns:a16="http://schemas.microsoft.com/office/drawing/2014/main" id="{615243B8-C8A3-60CC-6DC0-262855E0F82B}"/>
              </a:ext>
            </a:extLst>
          </p:cNvPr>
          <p:cNvCxnSpPr>
            <a:cxnSpLocks/>
            <a:stCxn id="57" idx="3"/>
            <a:endCxn id="61" idx="1"/>
          </p:cNvCxnSpPr>
          <p:nvPr/>
        </p:nvCxnSpPr>
        <p:spPr>
          <a:xfrm flipV="1">
            <a:off x="4881304" y="-1749391"/>
            <a:ext cx="7374671" cy="27993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Đường nối Thẳng 46">
            <a:extLst>
              <a:ext uri="{FF2B5EF4-FFF2-40B4-BE49-F238E27FC236}">
                <a16:creationId xmlns:a16="http://schemas.microsoft.com/office/drawing/2014/main" id="{8C381756-1C9B-BDD5-B3C2-161E105654EF}"/>
              </a:ext>
            </a:extLst>
          </p:cNvPr>
          <p:cNvCxnSpPr>
            <a:cxnSpLocks/>
            <a:stCxn id="63" idx="1"/>
            <a:endCxn id="57" idx="3"/>
          </p:cNvCxnSpPr>
          <p:nvPr/>
        </p:nvCxnSpPr>
        <p:spPr>
          <a:xfrm flipH="1">
            <a:off x="4881304" y="-367204"/>
            <a:ext cx="7374671" cy="14171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Đường nối Thẳng 47">
            <a:extLst>
              <a:ext uri="{FF2B5EF4-FFF2-40B4-BE49-F238E27FC236}">
                <a16:creationId xmlns:a16="http://schemas.microsoft.com/office/drawing/2014/main" id="{D69F1EF2-1AE5-3965-B455-3F964CE1629E}"/>
              </a:ext>
            </a:extLst>
          </p:cNvPr>
          <p:cNvCxnSpPr>
            <a:cxnSpLocks/>
            <a:stCxn id="65" idx="1"/>
            <a:endCxn id="57" idx="3"/>
          </p:cNvCxnSpPr>
          <p:nvPr/>
        </p:nvCxnSpPr>
        <p:spPr>
          <a:xfrm flipH="1">
            <a:off x="4881304" y="982796"/>
            <a:ext cx="7374671" cy="671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Đường nối Thẳng 48">
            <a:extLst>
              <a:ext uri="{FF2B5EF4-FFF2-40B4-BE49-F238E27FC236}">
                <a16:creationId xmlns:a16="http://schemas.microsoft.com/office/drawing/2014/main" id="{9E34C3B2-532E-8BD7-79D6-D58BF8891612}"/>
              </a:ext>
            </a:extLst>
          </p:cNvPr>
          <p:cNvCxnSpPr>
            <a:cxnSpLocks/>
            <a:stCxn id="67" idx="1"/>
            <a:endCxn id="57" idx="3"/>
          </p:cNvCxnSpPr>
          <p:nvPr/>
        </p:nvCxnSpPr>
        <p:spPr>
          <a:xfrm flipH="1" flipV="1">
            <a:off x="4881304" y="1049990"/>
            <a:ext cx="7374671" cy="12238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Đường nối Thẳng 49">
            <a:extLst>
              <a:ext uri="{FF2B5EF4-FFF2-40B4-BE49-F238E27FC236}">
                <a16:creationId xmlns:a16="http://schemas.microsoft.com/office/drawing/2014/main" id="{14F5DE98-2EB6-A669-7F32-8E7111FE53B6}"/>
              </a:ext>
            </a:extLst>
          </p:cNvPr>
          <p:cNvCxnSpPr>
            <a:cxnSpLocks/>
            <a:stCxn id="59" idx="3"/>
            <a:endCxn id="73" idx="1"/>
          </p:cNvCxnSpPr>
          <p:nvPr/>
        </p:nvCxnSpPr>
        <p:spPr>
          <a:xfrm>
            <a:off x="4881304" y="3915541"/>
            <a:ext cx="912911" cy="4779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Đường nối Thẳng 50">
            <a:extLst>
              <a:ext uri="{FF2B5EF4-FFF2-40B4-BE49-F238E27FC236}">
                <a16:creationId xmlns:a16="http://schemas.microsoft.com/office/drawing/2014/main" id="{AF46C7AD-4934-8C10-5449-973252865F4F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 flipV="1">
            <a:off x="14055975" y="1624864"/>
            <a:ext cx="912911" cy="6489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Đường nối Thẳng 51">
            <a:extLst>
              <a:ext uri="{FF2B5EF4-FFF2-40B4-BE49-F238E27FC236}">
                <a16:creationId xmlns:a16="http://schemas.microsoft.com/office/drawing/2014/main" id="{D8697840-A5FF-0B00-6F16-07D9391BBC84}"/>
              </a:ext>
            </a:extLst>
          </p:cNvPr>
          <p:cNvCxnSpPr>
            <a:cxnSpLocks/>
            <a:stCxn id="71" idx="1"/>
            <a:endCxn id="67" idx="3"/>
          </p:cNvCxnSpPr>
          <p:nvPr/>
        </p:nvCxnSpPr>
        <p:spPr>
          <a:xfrm flipH="1" flipV="1">
            <a:off x="14055975" y="2273830"/>
            <a:ext cx="912911" cy="10026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Hình ảnh 52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02456714-3B4B-4252-73CF-A325DF126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97478" y="1693490"/>
            <a:ext cx="1800000" cy="1800000"/>
          </a:xfrm>
          <a:prstGeom prst="rect">
            <a:avLst/>
          </a:prstGeom>
        </p:spPr>
      </p:pic>
      <p:sp>
        <p:nvSpPr>
          <p:cNvPr id="54" name="Google Shape;364;p36">
            <a:extLst>
              <a:ext uri="{FF2B5EF4-FFF2-40B4-BE49-F238E27FC236}">
                <a16:creationId xmlns:a16="http://schemas.microsoft.com/office/drawing/2014/main" id="{CA0AAD2A-E9D0-3FC4-4396-5B0DA8F4257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1595330" y="2342456"/>
            <a:ext cx="1195704" cy="502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 err="1">
                <a:solidFill>
                  <a:srgbClr val="000000"/>
                </a:solidFill>
              </a:rPr>
              <a:t>Login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55" name="Hình ảnh 54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26BF8C1E-2B99-33AB-7932-226A9D24E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13" y="1693490"/>
            <a:ext cx="1800000" cy="1800000"/>
          </a:xfrm>
          <a:prstGeom prst="rect">
            <a:avLst/>
          </a:prstGeom>
        </p:spPr>
      </p:pic>
      <p:sp>
        <p:nvSpPr>
          <p:cNvPr id="56" name="Google Shape;364;p36">
            <a:extLst>
              <a:ext uri="{FF2B5EF4-FFF2-40B4-BE49-F238E27FC236}">
                <a16:creationId xmlns:a16="http://schemas.microsoft.com/office/drawing/2014/main" id="{CF7305CF-B8F4-7AB0-909D-EC02913589F4}"/>
              </a:ext>
            </a:extLst>
          </p:cNvPr>
          <p:cNvSpPr txBox="1">
            <a:spLocks/>
          </p:cNvSpPr>
          <p:nvPr/>
        </p:nvSpPr>
        <p:spPr>
          <a:xfrm>
            <a:off x="894061" y="2342456"/>
            <a:ext cx="1195704" cy="5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Homepage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57" name="Hình ảnh 56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B3FF8908-CCE5-84DA-93BE-92560EE53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304" y="149990"/>
            <a:ext cx="1800000" cy="1800000"/>
          </a:xfrm>
          <a:prstGeom prst="rect">
            <a:avLst/>
          </a:prstGeom>
        </p:spPr>
      </p:pic>
      <p:sp>
        <p:nvSpPr>
          <p:cNvPr id="58" name="Google Shape;364;p36">
            <a:extLst>
              <a:ext uri="{FF2B5EF4-FFF2-40B4-BE49-F238E27FC236}">
                <a16:creationId xmlns:a16="http://schemas.microsoft.com/office/drawing/2014/main" id="{1E705297-2DBA-00F6-459B-7254A4344B01}"/>
              </a:ext>
            </a:extLst>
          </p:cNvPr>
          <p:cNvSpPr txBox="1">
            <a:spLocks/>
          </p:cNvSpPr>
          <p:nvPr/>
        </p:nvSpPr>
        <p:spPr>
          <a:xfrm>
            <a:off x="3383452" y="798956"/>
            <a:ext cx="1195704" cy="5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Player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59" name="Hình ảnh 58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613F163E-F730-EAE1-7701-1CF698C34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304" y="3015541"/>
            <a:ext cx="1800000" cy="1800000"/>
          </a:xfrm>
          <a:prstGeom prst="rect">
            <a:avLst/>
          </a:prstGeom>
        </p:spPr>
      </p:pic>
      <p:sp>
        <p:nvSpPr>
          <p:cNvPr id="60" name="Google Shape;364;p36">
            <a:extLst>
              <a:ext uri="{FF2B5EF4-FFF2-40B4-BE49-F238E27FC236}">
                <a16:creationId xmlns:a16="http://schemas.microsoft.com/office/drawing/2014/main" id="{FD272DFD-7332-E785-46AE-363B2655B0F5}"/>
              </a:ext>
            </a:extLst>
          </p:cNvPr>
          <p:cNvSpPr txBox="1">
            <a:spLocks/>
          </p:cNvSpPr>
          <p:nvPr/>
        </p:nvSpPr>
        <p:spPr>
          <a:xfrm>
            <a:off x="3383452" y="3664507"/>
            <a:ext cx="1195704" cy="5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>
                <a:solidFill>
                  <a:srgbClr val="000000"/>
                </a:solidFill>
              </a:rPr>
              <a:t>Schedule</a:t>
            </a:r>
          </a:p>
        </p:txBody>
      </p:sp>
      <p:pic>
        <p:nvPicPr>
          <p:cNvPr id="61" name="Hình ảnh 60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45981DBE-6BDA-4968-FDE8-F93D94650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975" y="-2649391"/>
            <a:ext cx="1800000" cy="1800000"/>
          </a:xfrm>
          <a:prstGeom prst="rect">
            <a:avLst/>
          </a:prstGeom>
        </p:spPr>
      </p:pic>
      <p:sp>
        <p:nvSpPr>
          <p:cNvPr id="62" name="Google Shape;364;p36">
            <a:extLst>
              <a:ext uri="{FF2B5EF4-FFF2-40B4-BE49-F238E27FC236}">
                <a16:creationId xmlns:a16="http://schemas.microsoft.com/office/drawing/2014/main" id="{F41CE153-38B3-A1F8-3A8A-C6B8C4B9347B}"/>
              </a:ext>
            </a:extLst>
          </p:cNvPr>
          <p:cNvSpPr txBox="1">
            <a:spLocks/>
          </p:cNvSpPr>
          <p:nvPr/>
        </p:nvSpPr>
        <p:spPr>
          <a:xfrm>
            <a:off x="12558123" y="-2235630"/>
            <a:ext cx="1195704" cy="93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Add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or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delete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player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63" name="Hình ảnh 62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E41C0D59-1834-C8CC-E97E-884EF5305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975" y="-1267204"/>
            <a:ext cx="1800000" cy="1800000"/>
          </a:xfrm>
          <a:prstGeom prst="rect">
            <a:avLst/>
          </a:prstGeom>
        </p:spPr>
      </p:pic>
      <p:sp>
        <p:nvSpPr>
          <p:cNvPr id="64" name="Google Shape;364;p36">
            <a:extLst>
              <a:ext uri="{FF2B5EF4-FFF2-40B4-BE49-F238E27FC236}">
                <a16:creationId xmlns:a16="http://schemas.microsoft.com/office/drawing/2014/main" id="{B5254444-99CD-2C1E-EB9C-3F6797A58457}"/>
              </a:ext>
            </a:extLst>
          </p:cNvPr>
          <p:cNvSpPr txBox="1">
            <a:spLocks/>
          </p:cNvSpPr>
          <p:nvPr/>
        </p:nvSpPr>
        <p:spPr>
          <a:xfrm>
            <a:off x="12558123" y="-705689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Search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player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65" name="Hình ảnh 64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2D0F686F-F2D5-70A6-3E33-C1DBA992C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975" y="82796"/>
            <a:ext cx="1800000" cy="1800000"/>
          </a:xfrm>
          <a:prstGeom prst="rect">
            <a:avLst/>
          </a:prstGeom>
        </p:spPr>
      </p:pic>
      <p:sp>
        <p:nvSpPr>
          <p:cNvPr id="66" name="Google Shape;364;p36">
            <a:extLst>
              <a:ext uri="{FF2B5EF4-FFF2-40B4-BE49-F238E27FC236}">
                <a16:creationId xmlns:a16="http://schemas.microsoft.com/office/drawing/2014/main" id="{9CDB0CC6-E563-4B75-E2CA-5F07513C9CFE}"/>
              </a:ext>
            </a:extLst>
          </p:cNvPr>
          <p:cNvSpPr txBox="1">
            <a:spLocks/>
          </p:cNvSpPr>
          <p:nvPr/>
        </p:nvSpPr>
        <p:spPr>
          <a:xfrm>
            <a:off x="12558123" y="613831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Filter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player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list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67" name="Hình ảnh 66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70627AAE-A8C0-D4DA-4E95-D802719A5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975" y="1373830"/>
            <a:ext cx="1800000" cy="1800000"/>
          </a:xfrm>
          <a:prstGeom prst="rect">
            <a:avLst/>
          </a:prstGeom>
        </p:spPr>
      </p:pic>
      <p:sp>
        <p:nvSpPr>
          <p:cNvPr id="68" name="Google Shape;364;p36">
            <a:extLst>
              <a:ext uri="{FF2B5EF4-FFF2-40B4-BE49-F238E27FC236}">
                <a16:creationId xmlns:a16="http://schemas.microsoft.com/office/drawing/2014/main" id="{1FE79177-3118-6B0B-5BC6-6F16F6FDAAFD}"/>
              </a:ext>
            </a:extLst>
          </p:cNvPr>
          <p:cNvSpPr txBox="1">
            <a:spLocks/>
          </p:cNvSpPr>
          <p:nvPr/>
        </p:nvSpPr>
        <p:spPr>
          <a:xfrm>
            <a:off x="12558123" y="1904865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See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player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information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69" name="Hình ảnh 68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DAC2330B-56D4-C5BA-82B6-43C9EEC3F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8886" y="724864"/>
            <a:ext cx="1800000" cy="1800000"/>
          </a:xfrm>
          <a:prstGeom prst="rect">
            <a:avLst/>
          </a:prstGeom>
        </p:spPr>
      </p:pic>
      <p:sp>
        <p:nvSpPr>
          <p:cNvPr id="70" name="Google Shape;364;p36">
            <a:extLst>
              <a:ext uri="{FF2B5EF4-FFF2-40B4-BE49-F238E27FC236}">
                <a16:creationId xmlns:a16="http://schemas.microsoft.com/office/drawing/2014/main" id="{60F336BE-56F3-B1A1-7756-841A21EDEC1A}"/>
              </a:ext>
            </a:extLst>
          </p:cNvPr>
          <p:cNvSpPr txBox="1">
            <a:spLocks/>
          </p:cNvSpPr>
          <p:nvPr/>
        </p:nvSpPr>
        <p:spPr>
          <a:xfrm>
            <a:off x="15271034" y="1255899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Edit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information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71" name="Hình ảnh 70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1E0EB803-17AD-C6AE-AD01-AA5991ADD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8886" y="2376453"/>
            <a:ext cx="1800000" cy="1800000"/>
          </a:xfrm>
          <a:prstGeom prst="rect">
            <a:avLst/>
          </a:prstGeom>
        </p:spPr>
      </p:pic>
      <p:sp>
        <p:nvSpPr>
          <p:cNvPr id="72" name="Google Shape;364;p36">
            <a:extLst>
              <a:ext uri="{FF2B5EF4-FFF2-40B4-BE49-F238E27FC236}">
                <a16:creationId xmlns:a16="http://schemas.microsoft.com/office/drawing/2014/main" id="{DC16FBA8-7E2F-0503-E8B8-3A754841851C}"/>
              </a:ext>
            </a:extLst>
          </p:cNvPr>
          <p:cNvSpPr txBox="1">
            <a:spLocks/>
          </p:cNvSpPr>
          <p:nvPr/>
        </p:nvSpPr>
        <p:spPr>
          <a:xfrm>
            <a:off x="15271034" y="2907488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Upload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avatar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73" name="Hình ảnh 72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24035A1B-AB8A-81B8-CD2B-58E946AB3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215" y="3493490"/>
            <a:ext cx="1800000" cy="1800000"/>
          </a:xfrm>
          <a:prstGeom prst="rect">
            <a:avLst/>
          </a:prstGeom>
        </p:spPr>
      </p:pic>
      <p:sp>
        <p:nvSpPr>
          <p:cNvPr id="74" name="Google Shape;364;p36">
            <a:extLst>
              <a:ext uri="{FF2B5EF4-FFF2-40B4-BE49-F238E27FC236}">
                <a16:creationId xmlns:a16="http://schemas.microsoft.com/office/drawing/2014/main" id="{43E251A6-7A13-CF0F-A194-BBFED15C945F}"/>
              </a:ext>
            </a:extLst>
          </p:cNvPr>
          <p:cNvSpPr txBox="1">
            <a:spLocks/>
          </p:cNvSpPr>
          <p:nvPr/>
        </p:nvSpPr>
        <p:spPr>
          <a:xfrm>
            <a:off x="6096363" y="3900054"/>
            <a:ext cx="1195704" cy="7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Add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or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delete</a:t>
            </a:r>
            <a:r>
              <a:rPr lang="vi-VN" b="1" dirty="0">
                <a:solidFill>
                  <a:srgbClr val="000000"/>
                </a:solidFill>
              </a:rPr>
              <a:t> a </a:t>
            </a:r>
            <a:r>
              <a:rPr lang="vi-VN" b="1" dirty="0" err="1">
                <a:solidFill>
                  <a:srgbClr val="000000"/>
                </a:solidFill>
              </a:rPr>
              <a:t>match</a:t>
            </a:r>
            <a:endParaRPr lang="vi-VN" b="1" dirty="0">
              <a:solidFill>
                <a:srgbClr val="000000"/>
              </a:solidFill>
            </a:endParaRPr>
          </a:p>
        </p:txBody>
      </p: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1D2F31ED-4D19-59AF-FE5C-3F2D9FFAC0EB}"/>
              </a:ext>
            </a:extLst>
          </p:cNvPr>
          <p:cNvGrpSpPr/>
          <p:nvPr/>
        </p:nvGrpSpPr>
        <p:grpSpPr>
          <a:xfrm>
            <a:off x="207296" y="1624864"/>
            <a:ext cx="2419110" cy="1441588"/>
            <a:chOff x="311733" y="1341648"/>
            <a:chExt cx="3290934" cy="1961122"/>
          </a:xfrm>
        </p:grpSpPr>
        <p:pic>
          <p:nvPicPr>
            <p:cNvPr id="11" name="Hình ảnh 10" descr="Ảnh có chứa Mặt người, người, trang phục, Cằm&#10;&#10;Mô tả được tạo tự động">
              <a:extLst>
                <a:ext uri="{FF2B5EF4-FFF2-40B4-BE49-F238E27FC236}">
                  <a16:creationId xmlns:a16="http://schemas.microsoft.com/office/drawing/2014/main" id="{7E48F5EF-9D8A-082B-7241-076C6DA936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525"/>
            <a:stretch/>
          </p:blipFill>
          <p:spPr>
            <a:xfrm>
              <a:off x="1109683" y="1341648"/>
              <a:ext cx="1547014" cy="1302352"/>
            </a:xfrm>
            <a:prstGeom prst="rect">
              <a:avLst/>
            </a:prstGeom>
          </p:spPr>
        </p:pic>
        <p:pic>
          <p:nvPicPr>
            <p:cNvPr id="13" name="Hình ảnh 12" descr="Ảnh có chứa Mặt người, người, trang phục, đàn ông&#10;&#10;Mô tả được tạo tự động">
              <a:extLst>
                <a:ext uri="{FF2B5EF4-FFF2-40B4-BE49-F238E27FC236}">
                  <a16:creationId xmlns:a16="http://schemas.microsoft.com/office/drawing/2014/main" id="{A562C3F2-028B-16F2-F7B8-79110CDA3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082" r="32666"/>
            <a:stretch/>
          </p:blipFill>
          <p:spPr>
            <a:xfrm>
              <a:off x="311733" y="1812198"/>
              <a:ext cx="1628265" cy="1490572"/>
            </a:xfrm>
            <a:prstGeom prst="rect">
              <a:avLst/>
            </a:prstGeom>
          </p:spPr>
        </p:pic>
        <p:pic>
          <p:nvPicPr>
            <p:cNvPr id="15" name="Hình ảnh 14" descr="Ảnh có chứa người, trang phục, Mặt người, cười&#10;&#10;Mô tả được tạo tự động">
              <a:extLst>
                <a:ext uri="{FF2B5EF4-FFF2-40B4-BE49-F238E27FC236}">
                  <a16:creationId xmlns:a16="http://schemas.microsoft.com/office/drawing/2014/main" id="{556B3AF7-9C1F-2DEC-43E2-0F84A97D6E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1519" t="9908" r="12308" b="35903"/>
            <a:stretch/>
          </p:blipFill>
          <p:spPr>
            <a:xfrm>
              <a:off x="1737744" y="1488274"/>
              <a:ext cx="1864923" cy="1814495"/>
            </a:xfrm>
            <a:prstGeom prst="rect">
              <a:avLst/>
            </a:prstGeom>
          </p:spPr>
        </p:pic>
      </p:grpSp>
      <p:pic>
        <p:nvPicPr>
          <p:cNvPr id="18" name="Hình ảnh 17" descr="Ảnh có chứa người, bóng bầu dục, bóng đá, trang phục&#10;&#10;Mô tả được tạo tự động">
            <a:extLst>
              <a:ext uri="{FF2B5EF4-FFF2-40B4-BE49-F238E27FC236}">
                <a16:creationId xmlns:a16="http://schemas.microsoft.com/office/drawing/2014/main" id="{60EAEBE4-BFB2-97C8-4444-568891442E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897478" y="3304795"/>
            <a:ext cx="1447175" cy="1447175"/>
          </a:xfrm>
          <a:prstGeom prst="rect">
            <a:avLst/>
          </a:prstGeom>
        </p:spPr>
      </p:pic>
      <p:grpSp>
        <p:nvGrpSpPr>
          <p:cNvPr id="24" name="Nhóm 23">
            <a:extLst>
              <a:ext uri="{FF2B5EF4-FFF2-40B4-BE49-F238E27FC236}">
                <a16:creationId xmlns:a16="http://schemas.microsoft.com/office/drawing/2014/main" id="{235404C9-6A1B-3C15-3F88-B1CDB301682C}"/>
              </a:ext>
            </a:extLst>
          </p:cNvPr>
          <p:cNvGrpSpPr/>
          <p:nvPr/>
        </p:nvGrpSpPr>
        <p:grpSpPr>
          <a:xfrm>
            <a:off x="-2420164" y="1301024"/>
            <a:ext cx="1969861" cy="1605610"/>
            <a:chOff x="3647461" y="1291983"/>
            <a:chExt cx="2490690" cy="2030131"/>
          </a:xfrm>
        </p:grpSpPr>
        <p:pic>
          <p:nvPicPr>
            <p:cNvPr id="20" name="Hình ảnh 19" descr="Ảnh có chứa người, trang phục, Mặt người, Cùi chỏ&#10;&#10;Mô tả được tạo tự động">
              <a:extLst>
                <a:ext uri="{FF2B5EF4-FFF2-40B4-BE49-F238E27FC236}">
                  <a16:creationId xmlns:a16="http://schemas.microsoft.com/office/drawing/2014/main" id="{9CF39D46-78F5-99A0-F2B1-C2ADBA1A9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4186" r="48659" b="9842"/>
            <a:stretch/>
          </p:blipFill>
          <p:spPr>
            <a:xfrm>
              <a:off x="4886324" y="1291983"/>
              <a:ext cx="1251827" cy="2025052"/>
            </a:xfrm>
            <a:prstGeom prst="rect">
              <a:avLst/>
            </a:prstGeom>
          </p:spPr>
        </p:pic>
        <p:pic>
          <p:nvPicPr>
            <p:cNvPr id="22" name="Hình ảnh 21" descr="Ảnh có chứa người, trang phục, Mặt người, đàn ông&#10;&#10;Mô tả được tạo tự động">
              <a:extLst>
                <a:ext uri="{FF2B5EF4-FFF2-40B4-BE49-F238E27FC236}">
                  <a16:creationId xmlns:a16="http://schemas.microsoft.com/office/drawing/2014/main" id="{F46B5F62-BFF1-9F55-0152-C724BBFCC0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3614" t="12125" r="20103"/>
            <a:stretch/>
          </p:blipFill>
          <p:spPr>
            <a:xfrm>
              <a:off x="3647461" y="1468930"/>
              <a:ext cx="1581676" cy="1853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8436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Đường nối Thẳng 42">
            <a:extLst>
              <a:ext uri="{FF2B5EF4-FFF2-40B4-BE49-F238E27FC236}">
                <a16:creationId xmlns:a16="http://schemas.microsoft.com/office/drawing/2014/main" id="{CA8942E5-A569-CE7F-1507-2947263C5333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>
            <a:off x="-752798" y="1202813"/>
            <a:ext cx="68939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Đường nối Thẳng 43">
            <a:extLst>
              <a:ext uri="{FF2B5EF4-FFF2-40B4-BE49-F238E27FC236}">
                <a16:creationId xmlns:a16="http://schemas.microsoft.com/office/drawing/2014/main" id="{AEE863E1-39E2-A097-6629-773F9C31113C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 flipV="1">
            <a:off x="1736593" y="-1999083"/>
            <a:ext cx="3100154" cy="32018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Đường nối Thẳng 44">
            <a:extLst>
              <a:ext uri="{FF2B5EF4-FFF2-40B4-BE49-F238E27FC236}">
                <a16:creationId xmlns:a16="http://schemas.microsoft.com/office/drawing/2014/main" id="{916C10F4-C28A-5C3D-5927-1C83DD8BFE13}"/>
              </a:ext>
            </a:extLst>
          </p:cNvPr>
          <p:cNvCxnSpPr>
            <a:cxnSpLocks/>
            <a:stCxn id="55" idx="3"/>
            <a:endCxn id="59" idx="1"/>
          </p:cNvCxnSpPr>
          <p:nvPr/>
        </p:nvCxnSpPr>
        <p:spPr>
          <a:xfrm>
            <a:off x="1736593" y="1202813"/>
            <a:ext cx="689391" cy="13220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Đường nối Thẳng 45">
            <a:extLst>
              <a:ext uri="{FF2B5EF4-FFF2-40B4-BE49-F238E27FC236}">
                <a16:creationId xmlns:a16="http://schemas.microsoft.com/office/drawing/2014/main" id="{615243B8-C8A3-60CC-6DC0-262855E0F82B}"/>
              </a:ext>
            </a:extLst>
          </p:cNvPr>
          <p:cNvCxnSpPr>
            <a:cxnSpLocks/>
            <a:stCxn id="57" idx="3"/>
            <a:endCxn id="61" idx="1"/>
          </p:cNvCxnSpPr>
          <p:nvPr/>
        </p:nvCxnSpPr>
        <p:spPr>
          <a:xfrm flipV="1">
            <a:off x="6636747" y="-4956753"/>
            <a:ext cx="912911" cy="29576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Đường nối Thẳng 46">
            <a:extLst>
              <a:ext uri="{FF2B5EF4-FFF2-40B4-BE49-F238E27FC236}">
                <a16:creationId xmlns:a16="http://schemas.microsoft.com/office/drawing/2014/main" id="{8C381756-1C9B-BDD5-B3C2-161E105654EF}"/>
              </a:ext>
            </a:extLst>
          </p:cNvPr>
          <p:cNvCxnSpPr>
            <a:cxnSpLocks/>
            <a:stCxn id="63" idx="1"/>
            <a:endCxn id="57" idx="3"/>
          </p:cNvCxnSpPr>
          <p:nvPr/>
        </p:nvCxnSpPr>
        <p:spPr>
          <a:xfrm flipH="1">
            <a:off x="6636747" y="-3574566"/>
            <a:ext cx="912911" cy="15754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Đường nối Thẳng 47">
            <a:extLst>
              <a:ext uri="{FF2B5EF4-FFF2-40B4-BE49-F238E27FC236}">
                <a16:creationId xmlns:a16="http://schemas.microsoft.com/office/drawing/2014/main" id="{D69F1EF2-1AE5-3965-B455-3F964CE1629E}"/>
              </a:ext>
            </a:extLst>
          </p:cNvPr>
          <p:cNvCxnSpPr>
            <a:cxnSpLocks/>
            <a:stCxn id="65" idx="1"/>
            <a:endCxn id="57" idx="3"/>
          </p:cNvCxnSpPr>
          <p:nvPr/>
        </p:nvCxnSpPr>
        <p:spPr>
          <a:xfrm flipH="1">
            <a:off x="6636747" y="-2224566"/>
            <a:ext cx="912911" cy="2254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Đường nối Thẳng 48">
            <a:extLst>
              <a:ext uri="{FF2B5EF4-FFF2-40B4-BE49-F238E27FC236}">
                <a16:creationId xmlns:a16="http://schemas.microsoft.com/office/drawing/2014/main" id="{9E34C3B2-532E-8BD7-79D6-D58BF8891612}"/>
              </a:ext>
            </a:extLst>
          </p:cNvPr>
          <p:cNvCxnSpPr>
            <a:cxnSpLocks/>
            <a:stCxn id="67" idx="1"/>
            <a:endCxn id="57" idx="3"/>
          </p:cNvCxnSpPr>
          <p:nvPr/>
        </p:nvCxnSpPr>
        <p:spPr>
          <a:xfrm flipH="1" flipV="1">
            <a:off x="6636747" y="-1999083"/>
            <a:ext cx="912911" cy="10655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Đường nối Thẳng 49">
            <a:extLst>
              <a:ext uri="{FF2B5EF4-FFF2-40B4-BE49-F238E27FC236}">
                <a16:creationId xmlns:a16="http://schemas.microsoft.com/office/drawing/2014/main" id="{14F5DE98-2EB6-A669-7F32-8E7111FE53B6}"/>
              </a:ext>
            </a:extLst>
          </p:cNvPr>
          <p:cNvCxnSpPr>
            <a:cxnSpLocks/>
            <a:stCxn id="59" idx="3"/>
            <a:endCxn id="73" idx="1"/>
          </p:cNvCxnSpPr>
          <p:nvPr/>
        </p:nvCxnSpPr>
        <p:spPr>
          <a:xfrm>
            <a:off x="4225984" y="2524864"/>
            <a:ext cx="912911" cy="4779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Đường nối Thẳng 50">
            <a:extLst>
              <a:ext uri="{FF2B5EF4-FFF2-40B4-BE49-F238E27FC236}">
                <a16:creationId xmlns:a16="http://schemas.microsoft.com/office/drawing/2014/main" id="{AF46C7AD-4934-8C10-5449-973252865F4F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 flipV="1">
            <a:off x="9349658" y="-1582498"/>
            <a:ext cx="912911" cy="6489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Đường nối Thẳng 51">
            <a:extLst>
              <a:ext uri="{FF2B5EF4-FFF2-40B4-BE49-F238E27FC236}">
                <a16:creationId xmlns:a16="http://schemas.microsoft.com/office/drawing/2014/main" id="{D8697840-A5FF-0B00-6F16-07D9391BBC84}"/>
              </a:ext>
            </a:extLst>
          </p:cNvPr>
          <p:cNvCxnSpPr>
            <a:cxnSpLocks/>
            <a:stCxn id="71" idx="1"/>
            <a:endCxn id="67" idx="3"/>
          </p:cNvCxnSpPr>
          <p:nvPr/>
        </p:nvCxnSpPr>
        <p:spPr>
          <a:xfrm flipH="1" flipV="1">
            <a:off x="9349658" y="-933532"/>
            <a:ext cx="912911" cy="10026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Hình ảnh 52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02456714-3B4B-4252-73CF-A325DF126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52798" y="302813"/>
            <a:ext cx="1800000" cy="1800000"/>
          </a:xfrm>
          <a:prstGeom prst="rect">
            <a:avLst/>
          </a:prstGeom>
        </p:spPr>
      </p:pic>
      <p:sp>
        <p:nvSpPr>
          <p:cNvPr id="54" name="Google Shape;364;p36">
            <a:extLst>
              <a:ext uri="{FF2B5EF4-FFF2-40B4-BE49-F238E27FC236}">
                <a16:creationId xmlns:a16="http://schemas.microsoft.com/office/drawing/2014/main" id="{CA0AAD2A-E9D0-3FC4-4396-5B0DA8F4257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2250650" y="951779"/>
            <a:ext cx="1195704" cy="502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 err="1">
                <a:solidFill>
                  <a:srgbClr val="000000"/>
                </a:solidFill>
              </a:rPr>
              <a:t>Login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55" name="Hình ảnh 54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26BF8C1E-2B99-33AB-7932-226A9D24E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407" y="302813"/>
            <a:ext cx="1800000" cy="1800000"/>
          </a:xfrm>
          <a:prstGeom prst="rect">
            <a:avLst/>
          </a:prstGeom>
        </p:spPr>
      </p:pic>
      <p:sp>
        <p:nvSpPr>
          <p:cNvPr id="56" name="Google Shape;364;p36">
            <a:extLst>
              <a:ext uri="{FF2B5EF4-FFF2-40B4-BE49-F238E27FC236}">
                <a16:creationId xmlns:a16="http://schemas.microsoft.com/office/drawing/2014/main" id="{CF7305CF-B8F4-7AB0-909D-EC02913589F4}"/>
              </a:ext>
            </a:extLst>
          </p:cNvPr>
          <p:cNvSpPr txBox="1">
            <a:spLocks/>
          </p:cNvSpPr>
          <p:nvPr/>
        </p:nvSpPr>
        <p:spPr>
          <a:xfrm>
            <a:off x="238741" y="951779"/>
            <a:ext cx="1195704" cy="5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Homepage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57" name="Hình ảnh 56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B3FF8908-CCE5-84DA-93BE-92560EE53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747" y="-2899083"/>
            <a:ext cx="1800000" cy="1800000"/>
          </a:xfrm>
          <a:prstGeom prst="rect">
            <a:avLst/>
          </a:prstGeom>
        </p:spPr>
      </p:pic>
      <p:sp>
        <p:nvSpPr>
          <p:cNvPr id="58" name="Google Shape;364;p36">
            <a:extLst>
              <a:ext uri="{FF2B5EF4-FFF2-40B4-BE49-F238E27FC236}">
                <a16:creationId xmlns:a16="http://schemas.microsoft.com/office/drawing/2014/main" id="{1E705297-2DBA-00F6-459B-7254A4344B01}"/>
              </a:ext>
            </a:extLst>
          </p:cNvPr>
          <p:cNvSpPr txBox="1">
            <a:spLocks/>
          </p:cNvSpPr>
          <p:nvPr/>
        </p:nvSpPr>
        <p:spPr>
          <a:xfrm>
            <a:off x="5138895" y="-2250117"/>
            <a:ext cx="1195704" cy="5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Player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59" name="Hình ảnh 58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613F163E-F730-EAE1-7701-1CF698C34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984" y="1624864"/>
            <a:ext cx="1800000" cy="1800000"/>
          </a:xfrm>
          <a:prstGeom prst="rect">
            <a:avLst/>
          </a:prstGeom>
        </p:spPr>
      </p:pic>
      <p:sp>
        <p:nvSpPr>
          <p:cNvPr id="60" name="Google Shape;364;p36">
            <a:extLst>
              <a:ext uri="{FF2B5EF4-FFF2-40B4-BE49-F238E27FC236}">
                <a16:creationId xmlns:a16="http://schemas.microsoft.com/office/drawing/2014/main" id="{FD272DFD-7332-E785-46AE-363B2655B0F5}"/>
              </a:ext>
            </a:extLst>
          </p:cNvPr>
          <p:cNvSpPr txBox="1">
            <a:spLocks/>
          </p:cNvSpPr>
          <p:nvPr/>
        </p:nvSpPr>
        <p:spPr>
          <a:xfrm>
            <a:off x="2728132" y="2273830"/>
            <a:ext cx="1195704" cy="5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>
                <a:solidFill>
                  <a:srgbClr val="000000"/>
                </a:solidFill>
              </a:rPr>
              <a:t>Schedule</a:t>
            </a:r>
          </a:p>
        </p:txBody>
      </p:sp>
      <p:pic>
        <p:nvPicPr>
          <p:cNvPr id="61" name="Hình ảnh 60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45981DBE-6BDA-4968-FDE8-F93D94650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658" y="-5856753"/>
            <a:ext cx="1800000" cy="1800000"/>
          </a:xfrm>
          <a:prstGeom prst="rect">
            <a:avLst/>
          </a:prstGeom>
        </p:spPr>
      </p:pic>
      <p:sp>
        <p:nvSpPr>
          <p:cNvPr id="62" name="Google Shape;364;p36">
            <a:extLst>
              <a:ext uri="{FF2B5EF4-FFF2-40B4-BE49-F238E27FC236}">
                <a16:creationId xmlns:a16="http://schemas.microsoft.com/office/drawing/2014/main" id="{F41CE153-38B3-A1F8-3A8A-C6B8C4B9347B}"/>
              </a:ext>
            </a:extLst>
          </p:cNvPr>
          <p:cNvSpPr txBox="1">
            <a:spLocks/>
          </p:cNvSpPr>
          <p:nvPr/>
        </p:nvSpPr>
        <p:spPr>
          <a:xfrm>
            <a:off x="7851806" y="-5442992"/>
            <a:ext cx="1195704" cy="93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Add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or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delete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player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63" name="Hình ảnh 62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E41C0D59-1834-C8CC-E97E-884EF5305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658" y="-4474566"/>
            <a:ext cx="1800000" cy="1800000"/>
          </a:xfrm>
          <a:prstGeom prst="rect">
            <a:avLst/>
          </a:prstGeom>
        </p:spPr>
      </p:pic>
      <p:sp>
        <p:nvSpPr>
          <p:cNvPr id="64" name="Google Shape;364;p36">
            <a:extLst>
              <a:ext uri="{FF2B5EF4-FFF2-40B4-BE49-F238E27FC236}">
                <a16:creationId xmlns:a16="http://schemas.microsoft.com/office/drawing/2014/main" id="{B5254444-99CD-2C1E-EB9C-3F6797A58457}"/>
              </a:ext>
            </a:extLst>
          </p:cNvPr>
          <p:cNvSpPr txBox="1">
            <a:spLocks/>
          </p:cNvSpPr>
          <p:nvPr/>
        </p:nvSpPr>
        <p:spPr>
          <a:xfrm>
            <a:off x="7851806" y="-3913051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Search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player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65" name="Hình ảnh 64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2D0F686F-F2D5-70A6-3E33-C1DBA992C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658" y="-3124566"/>
            <a:ext cx="1800000" cy="1800000"/>
          </a:xfrm>
          <a:prstGeom prst="rect">
            <a:avLst/>
          </a:prstGeom>
        </p:spPr>
      </p:pic>
      <p:sp>
        <p:nvSpPr>
          <p:cNvPr id="66" name="Google Shape;364;p36">
            <a:extLst>
              <a:ext uri="{FF2B5EF4-FFF2-40B4-BE49-F238E27FC236}">
                <a16:creationId xmlns:a16="http://schemas.microsoft.com/office/drawing/2014/main" id="{9CDB0CC6-E563-4B75-E2CA-5F07513C9CFE}"/>
              </a:ext>
            </a:extLst>
          </p:cNvPr>
          <p:cNvSpPr txBox="1">
            <a:spLocks/>
          </p:cNvSpPr>
          <p:nvPr/>
        </p:nvSpPr>
        <p:spPr>
          <a:xfrm>
            <a:off x="7851806" y="-2593531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Filter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player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list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67" name="Hình ảnh 66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70627AAE-A8C0-D4DA-4E95-D802719A5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658" y="-1833532"/>
            <a:ext cx="1800000" cy="1800000"/>
          </a:xfrm>
          <a:prstGeom prst="rect">
            <a:avLst/>
          </a:prstGeom>
        </p:spPr>
      </p:pic>
      <p:sp>
        <p:nvSpPr>
          <p:cNvPr id="68" name="Google Shape;364;p36">
            <a:extLst>
              <a:ext uri="{FF2B5EF4-FFF2-40B4-BE49-F238E27FC236}">
                <a16:creationId xmlns:a16="http://schemas.microsoft.com/office/drawing/2014/main" id="{1FE79177-3118-6B0B-5BC6-6F16F6FDAAFD}"/>
              </a:ext>
            </a:extLst>
          </p:cNvPr>
          <p:cNvSpPr txBox="1">
            <a:spLocks/>
          </p:cNvSpPr>
          <p:nvPr/>
        </p:nvSpPr>
        <p:spPr>
          <a:xfrm>
            <a:off x="7851806" y="-1302497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See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player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information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69" name="Hình ảnh 68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DAC2330B-56D4-C5BA-82B6-43C9EEC3F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569" y="-2482498"/>
            <a:ext cx="1800000" cy="1800000"/>
          </a:xfrm>
          <a:prstGeom prst="rect">
            <a:avLst/>
          </a:prstGeom>
        </p:spPr>
      </p:pic>
      <p:sp>
        <p:nvSpPr>
          <p:cNvPr id="70" name="Google Shape;364;p36">
            <a:extLst>
              <a:ext uri="{FF2B5EF4-FFF2-40B4-BE49-F238E27FC236}">
                <a16:creationId xmlns:a16="http://schemas.microsoft.com/office/drawing/2014/main" id="{60F336BE-56F3-B1A1-7756-841A21EDEC1A}"/>
              </a:ext>
            </a:extLst>
          </p:cNvPr>
          <p:cNvSpPr txBox="1">
            <a:spLocks/>
          </p:cNvSpPr>
          <p:nvPr/>
        </p:nvSpPr>
        <p:spPr>
          <a:xfrm>
            <a:off x="10564717" y="-1951463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Edit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information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71" name="Hình ảnh 70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1E0EB803-17AD-C6AE-AD01-AA5991ADD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569" y="-830909"/>
            <a:ext cx="1800000" cy="1800000"/>
          </a:xfrm>
          <a:prstGeom prst="rect">
            <a:avLst/>
          </a:prstGeom>
        </p:spPr>
      </p:pic>
      <p:sp>
        <p:nvSpPr>
          <p:cNvPr id="72" name="Google Shape;364;p36">
            <a:extLst>
              <a:ext uri="{FF2B5EF4-FFF2-40B4-BE49-F238E27FC236}">
                <a16:creationId xmlns:a16="http://schemas.microsoft.com/office/drawing/2014/main" id="{DC16FBA8-7E2F-0503-E8B8-3A754841851C}"/>
              </a:ext>
            </a:extLst>
          </p:cNvPr>
          <p:cNvSpPr txBox="1">
            <a:spLocks/>
          </p:cNvSpPr>
          <p:nvPr/>
        </p:nvSpPr>
        <p:spPr>
          <a:xfrm>
            <a:off x="10564717" y="-299874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Upload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avatar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73" name="Hình ảnh 72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24035A1B-AB8A-81B8-CD2B-58E946AB3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895" y="2102813"/>
            <a:ext cx="1800000" cy="1800000"/>
          </a:xfrm>
          <a:prstGeom prst="rect">
            <a:avLst/>
          </a:prstGeom>
        </p:spPr>
      </p:pic>
      <p:sp>
        <p:nvSpPr>
          <p:cNvPr id="74" name="Google Shape;364;p36">
            <a:extLst>
              <a:ext uri="{FF2B5EF4-FFF2-40B4-BE49-F238E27FC236}">
                <a16:creationId xmlns:a16="http://schemas.microsoft.com/office/drawing/2014/main" id="{43E251A6-7A13-CF0F-A194-BBFED15C945F}"/>
              </a:ext>
            </a:extLst>
          </p:cNvPr>
          <p:cNvSpPr txBox="1">
            <a:spLocks/>
          </p:cNvSpPr>
          <p:nvPr/>
        </p:nvSpPr>
        <p:spPr>
          <a:xfrm>
            <a:off x="5441043" y="2509377"/>
            <a:ext cx="1195704" cy="7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Add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or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delete</a:t>
            </a:r>
            <a:r>
              <a:rPr lang="vi-VN" b="1" dirty="0">
                <a:solidFill>
                  <a:srgbClr val="000000"/>
                </a:solidFill>
              </a:rPr>
              <a:t> a </a:t>
            </a:r>
            <a:r>
              <a:rPr lang="vi-VN" b="1" dirty="0" err="1">
                <a:solidFill>
                  <a:srgbClr val="000000"/>
                </a:solidFill>
              </a:rPr>
              <a:t>match</a:t>
            </a:r>
            <a:endParaRPr lang="vi-VN" b="1" dirty="0">
              <a:solidFill>
                <a:srgbClr val="000000"/>
              </a:solidFill>
            </a:endParaRPr>
          </a:p>
        </p:txBody>
      </p: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1D2F31ED-4D19-59AF-FE5C-3F2D9FFAC0EB}"/>
              </a:ext>
            </a:extLst>
          </p:cNvPr>
          <p:cNvGrpSpPr/>
          <p:nvPr/>
        </p:nvGrpSpPr>
        <p:grpSpPr>
          <a:xfrm>
            <a:off x="207296" y="1624864"/>
            <a:ext cx="2419110" cy="1441588"/>
            <a:chOff x="311733" y="1341648"/>
            <a:chExt cx="3290934" cy="1961122"/>
          </a:xfrm>
        </p:grpSpPr>
        <p:pic>
          <p:nvPicPr>
            <p:cNvPr id="11" name="Hình ảnh 10" descr="Ảnh có chứa Mặt người, người, trang phục, Cằm&#10;&#10;Mô tả được tạo tự động">
              <a:extLst>
                <a:ext uri="{FF2B5EF4-FFF2-40B4-BE49-F238E27FC236}">
                  <a16:creationId xmlns:a16="http://schemas.microsoft.com/office/drawing/2014/main" id="{7E48F5EF-9D8A-082B-7241-076C6DA936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525"/>
            <a:stretch/>
          </p:blipFill>
          <p:spPr>
            <a:xfrm>
              <a:off x="1109683" y="1341648"/>
              <a:ext cx="1547014" cy="1302352"/>
            </a:xfrm>
            <a:prstGeom prst="rect">
              <a:avLst/>
            </a:prstGeom>
          </p:spPr>
        </p:pic>
        <p:pic>
          <p:nvPicPr>
            <p:cNvPr id="13" name="Hình ảnh 12" descr="Ảnh có chứa Mặt người, người, trang phục, đàn ông&#10;&#10;Mô tả được tạo tự động">
              <a:extLst>
                <a:ext uri="{FF2B5EF4-FFF2-40B4-BE49-F238E27FC236}">
                  <a16:creationId xmlns:a16="http://schemas.microsoft.com/office/drawing/2014/main" id="{A562C3F2-028B-16F2-F7B8-79110CDA3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082" r="32666"/>
            <a:stretch/>
          </p:blipFill>
          <p:spPr>
            <a:xfrm>
              <a:off x="311733" y="1812198"/>
              <a:ext cx="1628265" cy="1490572"/>
            </a:xfrm>
            <a:prstGeom prst="rect">
              <a:avLst/>
            </a:prstGeom>
          </p:spPr>
        </p:pic>
        <p:pic>
          <p:nvPicPr>
            <p:cNvPr id="15" name="Hình ảnh 14" descr="Ảnh có chứa người, trang phục, Mặt người, cười&#10;&#10;Mô tả được tạo tự động">
              <a:extLst>
                <a:ext uri="{FF2B5EF4-FFF2-40B4-BE49-F238E27FC236}">
                  <a16:creationId xmlns:a16="http://schemas.microsoft.com/office/drawing/2014/main" id="{556B3AF7-9C1F-2DEC-43E2-0F84A97D6E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1519" t="9908" r="12308" b="35903"/>
            <a:stretch/>
          </p:blipFill>
          <p:spPr>
            <a:xfrm>
              <a:off x="1737744" y="1488274"/>
              <a:ext cx="1864923" cy="1814495"/>
            </a:xfrm>
            <a:prstGeom prst="rect">
              <a:avLst/>
            </a:prstGeom>
          </p:spPr>
        </p:pic>
      </p:grpSp>
      <p:pic>
        <p:nvPicPr>
          <p:cNvPr id="18" name="Hình ảnh 17" descr="Ảnh có chứa người, bóng bầu dục, bóng đá, trang phục&#10;&#10;Mô tả được tạo tự động">
            <a:extLst>
              <a:ext uri="{FF2B5EF4-FFF2-40B4-BE49-F238E27FC236}">
                <a16:creationId xmlns:a16="http://schemas.microsoft.com/office/drawing/2014/main" id="{60EAEBE4-BFB2-97C8-4444-568891442E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897478" y="3304795"/>
            <a:ext cx="1447175" cy="1447175"/>
          </a:xfrm>
          <a:prstGeom prst="rect">
            <a:avLst/>
          </a:prstGeom>
        </p:spPr>
      </p:pic>
      <p:grpSp>
        <p:nvGrpSpPr>
          <p:cNvPr id="24" name="Nhóm 23">
            <a:extLst>
              <a:ext uri="{FF2B5EF4-FFF2-40B4-BE49-F238E27FC236}">
                <a16:creationId xmlns:a16="http://schemas.microsoft.com/office/drawing/2014/main" id="{235404C9-6A1B-3C15-3F88-B1CDB301682C}"/>
              </a:ext>
            </a:extLst>
          </p:cNvPr>
          <p:cNvGrpSpPr/>
          <p:nvPr/>
        </p:nvGrpSpPr>
        <p:grpSpPr>
          <a:xfrm>
            <a:off x="-2420164" y="1301024"/>
            <a:ext cx="1969861" cy="1605610"/>
            <a:chOff x="3647461" y="1291983"/>
            <a:chExt cx="2490690" cy="2030131"/>
          </a:xfrm>
        </p:grpSpPr>
        <p:pic>
          <p:nvPicPr>
            <p:cNvPr id="20" name="Hình ảnh 19" descr="Ảnh có chứa người, trang phục, Mặt người, Cùi chỏ&#10;&#10;Mô tả được tạo tự động">
              <a:extLst>
                <a:ext uri="{FF2B5EF4-FFF2-40B4-BE49-F238E27FC236}">
                  <a16:creationId xmlns:a16="http://schemas.microsoft.com/office/drawing/2014/main" id="{9CF39D46-78F5-99A0-F2B1-C2ADBA1A9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4186" r="48659" b="9842"/>
            <a:stretch/>
          </p:blipFill>
          <p:spPr>
            <a:xfrm>
              <a:off x="4886324" y="1291983"/>
              <a:ext cx="1251827" cy="2025052"/>
            </a:xfrm>
            <a:prstGeom prst="rect">
              <a:avLst/>
            </a:prstGeom>
          </p:spPr>
        </p:pic>
        <p:pic>
          <p:nvPicPr>
            <p:cNvPr id="22" name="Hình ảnh 21" descr="Ảnh có chứa người, trang phục, Mặt người, đàn ông&#10;&#10;Mô tả được tạo tự động">
              <a:extLst>
                <a:ext uri="{FF2B5EF4-FFF2-40B4-BE49-F238E27FC236}">
                  <a16:creationId xmlns:a16="http://schemas.microsoft.com/office/drawing/2014/main" id="{F46B5F62-BFF1-9F55-0152-C724BBFCC0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3614" t="12125" r="20103"/>
            <a:stretch/>
          </p:blipFill>
          <p:spPr>
            <a:xfrm>
              <a:off x="3647461" y="1468930"/>
              <a:ext cx="1581676" cy="1853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6728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Nhóm 22">
            <a:extLst>
              <a:ext uri="{FF2B5EF4-FFF2-40B4-BE49-F238E27FC236}">
                <a16:creationId xmlns:a16="http://schemas.microsoft.com/office/drawing/2014/main" id="{1D2F31ED-4D19-59AF-FE5C-3F2D9FFAC0EB}"/>
              </a:ext>
            </a:extLst>
          </p:cNvPr>
          <p:cNvGrpSpPr/>
          <p:nvPr/>
        </p:nvGrpSpPr>
        <p:grpSpPr>
          <a:xfrm>
            <a:off x="354780" y="105780"/>
            <a:ext cx="2419110" cy="1441588"/>
            <a:chOff x="311733" y="1341648"/>
            <a:chExt cx="3290934" cy="1961122"/>
          </a:xfrm>
        </p:grpSpPr>
        <p:pic>
          <p:nvPicPr>
            <p:cNvPr id="11" name="Hình ảnh 10" descr="Ảnh có chứa Mặt người, người, trang phục, Cằm&#10;&#10;Mô tả được tạo tự động">
              <a:extLst>
                <a:ext uri="{FF2B5EF4-FFF2-40B4-BE49-F238E27FC236}">
                  <a16:creationId xmlns:a16="http://schemas.microsoft.com/office/drawing/2014/main" id="{7E48F5EF-9D8A-082B-7241-076C6DA936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525"/>
            <a:stretch/>
          </p:blipFill>
          <p:spPr>
            <a:xfrm>
              <a:off x="1109683" y="1341648"/>
              <a:ext cx="1547014" cy="1302352"/>
            </a:xfrm>
            <a:prstGeom prst="rect">
              <a:avLst/>
            </a:prstGeom>
          </p:spPr>
        </p:pic>
        <p:pic>
          <p:nvPicPr>
            <p:cNvPr id="13" name="Hình ảnh 12" descr="Ảnh có chứa Mặt người, người, trang phục, đàn ông&#10;&#10;Mô tả được tạo tự động">
              <a:extLst>
                <a:ext uri="{FF2B5EF4-FFF2-40B4-BE49-F238E27FC236}">
                  <a16:creationId xmlns:a16="http://schemas.microsoft.com/office/drawing/2014/main" id="{A562C3F2-028B-16F2-F7B8-79110CDA3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082" r="32666"/>
            <a:stretch/>
          </p:blipFill>
          <p:spPr>
            <a:xfrm>
              <a:off x="311733" y="1812198"/>
              <a:ext cx="1628265" cy="1490572"/>
            </a:xfrm>
            <a:prstGeom prst="rect">
              <a:avLst/>
            </a:prstGeom>
          </p:spPr>
        </p:pic>
        <p:pic>
          <p:nvPicPr>
            <p:cNvPr id="15" name="Hình ảnh 14" descr="Ảnh có chứa người, trang phục, Mặt người, cười&#10;&#10;Mô tả được tạo tự động">
              <a:extLst>
                <a:ext uri="{FF2B5EF4-FFF2-40B4-BE49-F238E27FC236}">
                  <a16:creationId xmlns:a16="http://schemas.microsoft.com/office/drawing/2014/main" id="{556B3AF7-9C1F-2DEC-43E2-0F84A97D6E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1519" t="9908" r="12308" b="35903"/>
            <a:stretch/>
          </p:blipFill>
          <p:spPr>
            <a:xfrm>
              <a:off x="1737744" y="1488274"/>
              <a:ext cx="1864923" cy="1814495"/>
            </a:xfrm>
            <a:prstGeom prst="rect">
              <a:avLst/>
            </a:prstGeom>
          </p:spPr>
        </p:pic>
      </p:grpSp>
      <p:pic>
        <p:nvPicPr>
          <p:cNvPr id="18" name="Hình ảnh 17" descr="Ảnh có chứa người, bóng bầu dục, bóng đá, trang phục&#10;&#10;Mô tả được tạo tự động">
            <a:extLst>
              <a:ext uri="{FF2B5EF4-FFF2-40B4-BE49-F238E27FC236}">
                <a16:creationId xmlns:a16="http://schemas.microsoft.com/office/drawing/2014/main" id="{60EAEBE4-BFB2-97C8-4444-568891442E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340" y="3590545"/>
            <a:ext cx="1447175" cy="1447175"/>
          </a:xfrm>
          <a:prstGeom prst="rect">
            <a:avLst/>
          </a:prstGeom>
        </p:spPr>
      </p:pic>
      <p:grpSp>
        <p:nvGrpSpPr>
          <p:cNvPr id="24" name="Nhóm 23">
            <a:extLst>
              <a:ext uri="{FF2B5EF4-FFF2-40B4-BE49-F238E27FC236}">
                <a16:creationId xmlns:a16="http://schemas.microsoft.com/office/drawing/2014/main" id="{235404C9-6A1B-3C15-3F88-B1CDB301682C}"/>
              </a:ext>
            </a:extLst>
          </p:cNvPr>
          <p:cNvGrpSpPr/>
          <p:nvPr/>
        </p:nvGrpSpPr>
        <p:grpSpPr>
          <a:xfrm>
            <a:off x="566759" y="1693530"/>
            <a:ext cx="1969861" cy="1605610"/>
            <a:chOff x="3647461" y="1291983"/>
            <a:chExt cx="2490690" cy="2030131"/>
          </a:xfrm>
        </p:grpSpPr>
        <p:pic>
          <p:nvPicPr>
            <p:cNvPr id="20" name="Hình ảnh 19" descr="Ảnh có chứa người, trang phục, Mặt người, Cùi chỏ&#10;&#10;Mô tả được tạo tự động">
              <a:extLst>
                <a:ext uri="{FF2B5EF4-FFF2-40B4-BE49-F238E27FC236}">
                  <a16:creationId xmlns:a16="http://schemas.microsoft.com/office/drawing/2014/main" id="{9CF39D46-78F5-99A0-F2B1-C2ADBA1A9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4186" r="48659" b="9842"/>
            <a:stretch/>
          </p:blipFill>
          <p:spPr>
            <a:xfrm>
              <a:off x="4886324" y="1291983"/>
              <a:ext cx="1251827" cy="2025052"/>
            </a:xfrm>
            <a:prstGeom prst="rect">
              <a:avLst/>
            </a:prstGeom>
          </p:spPr>
        </p:pic>
        <p:pic>
          <p:nvPicPr>
            <p:cNvPr id="22" name="Hình ảnh 21" descr="Ảnh có chứa người, trang phục, Mặt người, đàn ông&#10;&#10;Mô tả được tạo tự động">
              <a:extLst>
                <a:ext uri="{FF2B5EF4-FFF2-40B4-BE49-F238E27FC236}">
                  <a16:creationId xmlns:a16="http://schemas.microsoft.com/office/drawing/2014/main" id="{F46B5F62-BFF1-9F55-0152-C724BBFCC0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3614" t="12125" r="20103"/>
            <a:stretch/>
          </p:blipFill>
          <p:spPr>
            <a:xfrm>
              <a:off x="3647461" y="1468930"/>
              <a:ext cx="1581676" cy="1853184"/>
            </a:xfrm>
            <a:prstGeom prst="rect">
              <a:avLst/>
            </a:prstGeom>
          </p:spPr>
        </p:pic>
      </p:grpSp>
      <p:cxnSp>
        <p:nvCxnSpPr>
          <p:cNvPr id="2" name="Đường nối Thẳng 1">
            <a:extLst>
              <a:ext uri="{FF2B5EF4-FFF2-40B4-BE49-F238E27FC236}">
                <a16:creationId xmlns:a16="http://schemas.microsoft.com/office/drawing/2014/main" id="{F782A3DD-4308-7C4E-1228-C2D9EA401BD7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11573527" y="2571750"/>
            <a:ext cx="68939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Đường nối Thẳng 2">
            <a:extLst>
              <a:ext uri="{FF2B5EF4-FFF2-40B4-BE49-F238E27FC236}">
                <a16:creationId xmlns:a16="http://schemas.microsoft.com/office/drawing/2014/main" id="{849AA80F-C4D7-EEDE-0844-B6C66263503D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14062918" y="1028250"/>
            <a:ext cx="689391" cy="15435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Đường nối Thẳng 3">
            <a:extLst>
              <a:ext uri="{FF2B5EF4-FFF2-40B4-BE49-F238E27FC236}">
                <a16:creationId xmlns:a16="http://schemas.microsoft.com/office/drawing/2014/main" id="{5BD09D86-46D2-554E-4943-72DB2C9D57B6}"/>
              </a:ext>
            </a:extLst>
          </p:cNvPr>
          <p:cNvCxnSpPr>
            <a:stCxn id="12" idx="3"/>
            <a:endCxn id="19" idx="1"/>
          </p:cNvCxnSpPr>
          <p:nvPr/>
        </p:nvCxnSpPr>
        <p:spPr>
          <a:xfrm>
            <a:off x="14062918" y="2571750"/>
            <a:ext cx="689391" cy="1282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E59FE3A2-419F-0026-198A-0EA286AFF1CB}"/>
              </a:ext>
            </a:extLst>
          </p:cNvPr>
          <p:cNvCxnSpPr>
            <a:stCxn id="25" idx="1"/>
            <a:endCxn id="16" idx="3"/>
          </p:cNvCxnSpPr>
          <p:nvPr/>
        </p:nvCxnSpPr>
        <p:spPr>
          <a:xfrm flipH="1">
            <a:off x="16552309" y="-547233"/>
            <a:ext cx="912911" cy="15754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8C30B1D1-6872-AC61-A5A4-A075B7B374EC}"/>
              </a:ext>
            </a:extLst>
          </p:cNvPr>
          <p:cNvCxnSpPr>
            <a:stCxn id="27" idx="1"/>
            <a:endCxn id="16" idx="3"/>
          </p:cNvCxnSpPr>
          <p:nvPr/>
        </p:nvCxnSpPr>
        <p:spPr>
          <a:xfrm flipH="1">
            <a:off x="16552309" y="802767"/>
            <a:ext cx="912911" cy="2254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Đường nối Thẳng 6">
            <a:extLst>
              <a:ext uri="{FF2B5EF4-FFF2-40B4-BE49-F238E27FC236}">
                <a16:creationId xmlns:a16="http://schemas.microsoft.com/office/drawing/2014/main" id="{FE20F2A5-E6EE-A012-0914-C28369BD7D4F}"/>
              </a:ext>
            </a:extLst>
          </p:cNvPr>
          <p:cNvCxnSpPr>
            <a:stCxn id="29" idx="1"/>
            <a:endCxn id="16" idx="3"/>
          </p:cNvCxnSpPr>
          <p:nvPr/>
        </p:nvCxnSpPr>
        <p:spPr>
          <a:xfrm flipH="1" flipV="1">
            <a:off x="16552309" y="1028250"/>
            <a:ext cx="912911" cy="10655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13982325-D644-EE4B-504A-0612CB10510F}"/>
              </a:ext>
            </a:extLst>
          </p:cNvPr>
          <p:cNvCxnSpPr>
            <a:cxnSpLocks/>
            <a:stCxn id="12" idx="3"/>
            <a:endCxn id="31" idx="1"/>
          </p:cNvCxnSpPr>
          <p:nvPr/>
        </p:nvCxnSpPr>
        <p:spPr>
          <a:xfrm>
            <a:off x="14062918" y="2571750"/>
            <a:ext cx="689391" cy="1800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Hình ảnh 8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292DC01B-8B9F-4334-12E6-00F3A86E28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73527" y="1671750"/>
            <a:ext cx="1800000" cy="1800000"/>
          </a:xfrm>
          <a:prstGeom prst="rect">
            <a:avLst/>
          </a:prstGeom>
        </p:spPr>
      </p:pic>
      <p:sp>
        <p:nvSpPr>
          <p:cNvPr id="10" name="Google Shape;364;p36">
            <a:extLst>
              <a:ext uri="{FF2B5EF4-FFF2-40B4-BE49-F238E27FC236}">
                <a16:creationId xmlns:a16="http://schemas.microsoft.com/office/drawing/2014/main" id="{227FBA26-0E64-47AF-6008-6ED65D0A537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075675" y="2320716"/>
            <a:ext cx="1195704" cy="502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 err="1">
                <a:solidFill>
                  <a:srgbClr val="000000"/>
                </a:solidFill>
              </a:rPr>
              <a:t>Login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12" name="Hình ảnh 11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EE91D29B-4394-11CD-61CB-36376FDEF7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62918" y="1671750"/>
            <a:ext cx="1800000" cy="1800000"/>
          </a:xfrm>
          <a:prstGeom prst="rect">
            <a:avLst/>
          </a:prstGeom>
        </p:spPr>
      </p:pic>
      <p:sp>
        <p:nvSpPr>
          <p:cNvPr id="14" name="Google Shape;364;p36">
            <a:extLst>
              <a:ext uri="{FF2B5EF4-FFF2-40B4-BE49-F238E27FC236}">
                <a16:creationId xmlns:a16="http://schemas.microsoft.com/office/drawing/2014/main" id="{B4AFAEA0-4040-4D26-7F4D-966A10D2CC17}"/>
              </a:ext>
            </a:extLst>
          </p:cNvPr>
          <p:cNvSpPr txBox="1">
            <a:spLocks/>
          </p:cNvSpPr>
          <p:nvPr/>
        </p:nvSpPr>
        <p:spPr>
          <a:xfrm>
            <a:off x="12565066" y="2320716"/>
            <a:ext cx="1195704" cy="5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Homepage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16" name="Hình ảnh 15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B08DA434-1CAD-3E4B-FF92-77FD431408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52309" y="128250"/>
            <a:ext cx="1800000" cy="1800000"/>
          </a:xfrm>
          <a:prstGeom prst="rect">
            <a:avLst/>
          </a:prstGeom>
        </p:spPr>
      </p:pic>
      <p:sp>
        <p:nvSpPr>
          <p:cNvPr id="17" name="Google Shape;364;p36">
            <a:extLst>
              <a:ext uri="{FF2B5EF4-FFF2-40B4-BE49-F238E27FC236}">
                <a16:creationId xmlns:a16="http://schemas.microsoft.com/office/drawing/2014/main" id="{0B3AAEBC-C230-DBDB-2962-377396E4D7F9}"/>
              </a:ext>
            </a:extLst>
          </p:cNvPr>
          <p:cNvSpPr txBox="1">
            <a:spLocks/>
          </p:cNvSpPr>
          <p:nvPr/>
        </p:nvSpPr>
        <p:spPr>
          <a:xfrm>
            <a:off x="15054457" y="777216"/>
            <a:ext cx="1195704" cy="5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Player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19" name="Hình ảnh 18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E00864DA-FCBA-97AA-3F2F-E9D2CA477D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52309" y="1800000"/>
            <a:ext cx="1800000" cy="1800000"/>
          </a:xfrm>
          <a:prstGeom prst="rect">
            <a:avLst/>
          </a:prstGeom>
        </p:spPr>
      </p:pic>
      <p:sp>
        <p:nvSpPr>
          <p:cNvPr id="21" name="Google Shape;364;p36">
            <a:extLst>
              <a:ext uri="{FF2B5EF4-FFF2-40B4-BE49-F238E27FC236}">
                <a16:creationId xmlns:a16="http://schemas.microsoft.com/office/drawing/2014/main" id="{4AC8AEE2-36AA-A7DA-D0BE-4CDE459008C6}"/>
              </a:ext>
            </a:extLst>
          </p:cNvPr>
          <p:cNvSpPr txBox="1">
            <a:spLocks/>
          </p:cNvSpPr>
          <p:nvPr/>
        </p:nvSpPr>
        <p:spPr>
          <a:xfrm>
            <a:off x="15054457" y="2448966"/>
            <a:ext cx="1195704" cy="5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>
                <a:solidFill>
                  <a:srgbClr val="000000"/>
                </a:solidFill>
              </a:rPr>
              <a:t>Schedule</a:t>
            </a:r>
          </a:p>
        </p:txBody>
      </p:sp>
      <p:pic>
        <p:nvPicPr>
          <p:cNvPr id="25" name="Hình ảnh 24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23A41E4E-604D-5AEF-BB8D-2CAA529779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65220" y="-1447233"/>
            <a:ext cx="1800000" cy="1800000"/>
          </a:xfrm>
          <a:prstGeom prst="rect">
            <a:avLst/>
          </a:prstGeom>
        </p:spPr>
      </p:pic>
      <p:sp>
        <p:nvSpPr>
          <p:cNvPr id="26" name="Google Shape;364;p36">
            <a:extLst>
              <a:ext uri="{FF2B5EF4-FFF2-40B4-BE49-F238E27FC236}">
                <a16:creationId xmlns:a16="http://schemas.microsoft.com/office/drawing/2014/main" id="{028CC19A-6114-6BE5-26E7-7B91D1018B06}"/>
              </a:ext>
            </a:extLst>
          </p:cNvPr>
          <p:cNvSpPr txBox="1">
            <a:spLocks/>
          </p:cNvSpPr>
          <p:nvPr/>
        </p:nvSpPr>
        <p:spPr>
          <a:xfrm>
            <a:off x="17767368" y="-885718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Search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player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27" name="Hình ảnh 26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BEDCE396-C49A-B309-6156-EBFCB42CE0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65220" y="-97233"/>
            <a:ext cx="1800000" cy="1800000"/>
          </a:xfrm>
          <a:prstGeom prst="rect">
            <a:avLst/>
          </a:prstGeom>
        </p:spPr>
      </p:pic>
      <p:sp>
        <p:nvSpPr>
          <p:cNvPr id="28" name="Google Shape;364;p36">
            <a:extLst>
              <a:ext uri="{FF2B5EF4-FFF2-40B4-BE49-F238E27FC236}">
                <a16:creationId xmlns:a16="http://schemas.microsoft.com/office/drawing/2014/main" id="{DDE52105-D06E-DDBB-3222-DD98090A04B1}"/>
              </a:ext>
            </a:extLst>
          </p:cNvPr>
          <p:cNvSpPr txBox="1">
            <a:spLocks/>
          </p:cNvSpPr>
          <p:nvPr/>
        </p:nvSpPr>
        <p:spPr>
          <a:xfrm>
            <a:off x="17767368" y="433802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Filter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player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list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29" name="Hình ảnh 28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908B5C54-73EC-708D-061D-6EC592CDA6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65220" y="1193801"/>
            <a:ext cx="1800000" cy="1800000"/>
          </a:xfrm>
          <a:prstGeom prst="rect">
            <a:avLst/>
          </a:prstGeom>
        </p:spPr>
      </p:pic>
      <p:sp>
        <p:nvSpPr>
          <p:cNvPr id="30" name="Google Shape;364;p36">
            <a:extLst>
              <a:ext uri="{FF2B5EF4-FFF2-40B4-BE49-F238E27FC236}">
                <a16:creationId xmlns:a16="http://schemas.microsoft.com/office/drawing/2014/main" id="{23BB73B4-DFF2-E7D4-3613-E2619E128202}"/>
              </a:ext>
            </a:extLst>
          </p:cNvPr>
          <p:cNvSpPr txBox="1">
            <a:spLocks/>
          </p:cNvSpPr>
          <p:nvPr/>
        </p:nvSpPr>
        <p:spPr>
          <a:xfrm>
            <a:off x="17767368" y="1724836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See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player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information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31" name="Hình ảnh 30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419E1B60-E780-E30E-020A-6F85326838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52309" y="3471750"/>
            <a:ext cx="1800000" cy="1800000"/>
          </a:xfrm>
          <a:prstGeom prst="rect">
            <a:avLst/>
          </a:prstGeom>
        </p:spPr>
      </p:pic>
      <p:sp>
        <p:nvSpPr>
          <p:cNvPr id="32" name="Google Shape;364;p36">
            <a:extLst>
              <a:ext uri="{FF2B5EF4-FFF2-40B4-BE49-F238E27FC236}">
                <a16:creationId xmlns:a16="http://schemas.microsoft.com/office/drawing/2014/main" id="{0C9B7BC3-CD44-9A84-944E-EC3E07FED9D8}"/>
              </a:ext>
            </a:extLst>
          </p:cNvPr>
          <p:cNvSpPr txBox="1">
            <a:spLocks/>
          </p:cNvSpPr>
          <p:nvPr/>
        </p:nvSpPr>
        <p:spPr>
          <a:xfrm>
            <a:off x="15054457" y="3996424"/>
            <a:ext cx="1195704" cy="62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err="1">
                <a:solidFill>
                  <a:srgbClr val="000000"/>
                </a:solidFill>
              </a:rPr>
              <a:t>Optimize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Lineup</a:t>
            </a:r>
            <a:endParaRPr lang="vi-VN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658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Đường nối Thẳng 1">
            <a:extLst>
              <a:ext uri="{FF2B5EF4-FFF2-40B4-BE49-F238E27FC236}">
                <a16:creationId xmlns:a16="http://schemas.microsoft.com/office/drawing/2014/main" id="{F782A3DD-4308-7C4E-1228-C2D9EA401BD7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736607" y="2571750"/>
            <a:ext cx="68939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Đường nối Thẳng 2">
            <a:extLst>
              <a:ext uri="{FF2B5EF4-FFF2-40B4-BE49-F238E27FC236}">
                <a16:creationId xmlns:a16="http://schemas.microsoft.com/office/drawing/2014/main" id="{849AA80F-C4D7-EEDE-0844-B6C66263503D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8225998" y="1005780"/>
            <a:ext cx="1878111" cy="15659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Đường nối Thẳng 3">
            <a:extLst>
              <a:ext uri="{FF2B5EF4-FFF2-40B4-BE49-F238E27FC236}">
                <a16:creationId xmlns:a16="http://schemas.microsoft.com/office/drawing/2014/main" id="{5BD09D86-46D2-554E-4943-72DB2C9D57B6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8225998" y="2571750"/>
            <a:ext cx="1878111" cy="1057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E59FE3A2-419F-0026-198A-0EA286AFF1CB}"/>
              </a:ext>
            </a:extLst>
          </p:cNvPr>
          <p:cNvCxnSpPr>
            <a:stCxn id="25" idx="1"/>
            <a:endCxn id="16" idx="3"/>
          </p:cNvCxnSpPr>
          <p:nvPr/>
        </p:nvCxnSpPr>
        <p:spPr>
          <a:xfrm flipH="1">
            <a:off x="11904109" y="-569703"/>
            <a:ext cx="912911" cy="15754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8C30B1D1-6872-AC61-A5A4-A075B7B374EC}"/>
              </a:ext>
            </a:extLst>
          </p:cNvPr>
          <p:cNvCxnSpPr>
            <a:stCxn id="27" idx="1"/>
            <a:endCxn id="16" idx="3"/>
          </p:cNvCxnSpPr>
          <p:nvPr/>
        </p:nvCxnSpPr>
        <p:spPr>
          <a:xfrm flipH="1">
            <a:off x="11904109" y="780297"/>
            <a:ext cx="912911" cy="2254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Đường nối Thẳng 6">
            <a:extLst>
              <a:ext uri="{FF2B5EF4-FFF2-40B4-BE49-F238E27FC236}">
                <a16:creationId xmlns:a16="http://schemas.microsoft.com/office/drawing/2014/main" id="{FE20F2A5-E6EE-A012-0914-C28369BD7D4F}"/>
              </a:ext>
            </a:extLst>
          </p:cNvPr>
          <p:cNvCxnSpPr>
            <a:stCxn id="29" idx="1"/>
            <a:endCxn id="16" idx="3"/>
          </p:cNvCxnSpPr>
          <p:nvPr/>
        </p:nvCxnSpPr>
        <p:spPr>
          <a:xfrm flipH="1" flipV="1">
            <a:off x="11904109" y="1005780"/>
            <a:ext cx="912911" cy="10655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13982325-D644-EE4B-504A-0612CB10510F}"/>
              </a:ext>
            </a:extLst>
          </p:cNvPr>
          <p:cNvCxnSpPr>
            <a:cxnSpLocks/>
            <a:stCxn id="12" idx="3"/>
            <a:endCxn id="31" idx="1"/>
          </p:cNvCxnSpPr>
          <p:nvPr/>
        </p:nvCxnSpPr>
        <p:spPr>
          <a:xfrm>
            <a:off x="8225998" y="2571750"/>
            <a:ext cx="1878111" cy="17775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Hình ảnh 8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292DC01B-8B9F-4334-12E6-00F3A86E2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607" y="1671750"/>
            <a:ext cx="1800000" cy="1800000"/>
          </a:xfrm>
          <a:prstGeom prst="rect">
            <a:avLst/>
          </a:prstGeom>
        </p:spPr>
      </p:pic>
      <p:sp>
        <p:nvSpPr>
          <p:cNvPr id="10" name="Google Shape;364;p36">
            <a:extLst>
              <a:ext uri="{FF2B5EF4-FFF2-40B4-BE49-F238E27FC236}">
                <a16:creationId xmlns:a16="http://schemas.microsoft.com/office/drawing/2014/main" id="{227FBA26-0E64-47AF-6008-6ED65D0A537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38755" y="2320716"/>
            <a:ext cx="1195704" cy="502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 err="1">
                <a:solidFill>
                  <a:srgbClr val="000000"/>
                </a:solidFill>
              </a:rPr>
              <a:t>Login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12" name="Hình ảnh 11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EE91D29B-4394-11CD-61CB-36376FDEF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998" y="1671750"/>
            <a:ext cx="1800000" cy="1800000"/>
          </a:xfrm>
          <a:prstGeom prst="rect">
            <a:avLst/>
          </a:prstGeom>
        </p:spPr>
      </p:pic>
      <p:sp>
        <p:nvSpPr>
          <p:cNvPr id="14" name="Google Shape;364;p36">
            <a:extLst>
              <a:ext uri="{FF2B5EF4-FFF2-40B4-BE49-F238E27FC236}">
                <a16:creationId xmlns:a16="http://schemas.microsoft.com/office/drawing/2014/main" id="{B4AFAEA0-4040-4D26-7F4D-966A10D2CC17}"/>
              </a:ext>
            </a:extLst>
          </p:cNvPr>
          <p:cNvSpPr txBox="1">
            <a:spLocks/>
          </p:cNvSpPr>
          <p:nvPr/>
        </p:nvSpPr>
        <p:spPr>
          <a:xfrm>
            <a:off x="6728146" y="2320716"/>
            <a:ext cx="1195704" cy="5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Homepage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16" name="Hình ảnh 15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B08DA434-1CAD-3E4B-FF92-77FD43140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09" y="105780"/>
            <a:ext cx="1800000" cy="1800000"/>
          </a:xfrm>
          <a:prstGeom prst="rect">
            <a:avLst/>
          </a:prstGeom>
        </p:spPr>
      </p:pic>
      <p:sp>
        <p:nvSpPr>
          <p:cNvPr id="17" name="Google Shape;364;p36">
            <a:extLst>
              <a:ext uri="{FF2B5EF4-FFF2-40B4-BE49-F238E27FC236}">
                <a16:creationId xmlns:a16="http://schemas.microsoft.com/office/drawing/2014/main" id="{0B3AAEBC-C230-DBDB-2962-377396E4D7F9}"/>
              </a:ext>
            </a:extLst>
          </p:cNvPr>
          <p:cNvSpPr txBox="1">
            <a:spLocks/>
          </p:cNvSpPr>
          <p:nvPr/>
        </p:nvSpPr>
        <p:spPr>
          <a:xfrm>
            <a:off x="10406257" y="754746"/>
            <a:ext cx="1195704" cy="5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Player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19" name="Hình ảnh 18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E00864DA-FCBA-97AA-3F2F-E9D2CA477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09" y="1777530"/>
            <a:ext cx="1800000" cy="1800000"/>
          </a:xfrm>
          <a:prstGeom prst="rect">
            <a:avLst/>
          </a:prstGeom>
        </p:spPr>
      </p:pic>
      <p:sp>
        <p:nvSpPr>
          <p:cNvPr id="21" name="Google Shape;364;p36">
            <a:extLst>
              <a:ext uri="{FF2B5EF4-FFF2-40B4-BE49-F238E27FC236}">
                <a16:creationId xmlns:a16="http://schemas.microsoft.com/office/drawing/2014/main" id="{4AC8AEE2-36AA-A7DA-D0BE-4CDE459008C6}"/>
              </a:ext>
            </a:extLst>
          </p:cNvPr>
          <p:cNvSpPr txBox="1">
            <a:spLocks/>
          </p:cNvSpPr>
          <p:nvPr/>
        </p:nvSpPr>
        <p:spPr>
          <a:xfrm>
            <a:off x="10406257" y="2426496"/>
            <a:ext cx="1195704" cy="5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>
                <a:solidFill>
                  <a:srgbClr val="000000"/>
                </a:solidFill>
              </a:rPr>
              <a:t>Schedule</a:t>
            </a:r>
          </a:p>
        </p:txBody>
      </p:sp>
      <p:pic>
        <p:nvPicPr>
          <p:cNvPr id="25" name="Hình ảnh 24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23A41E4E-604D-5AEF-BB8D-2CAA52977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7020" y="-1469703"/>
            <a:ext cx="1800000" cy="1800000"/>
          </a:xfrm>
          <a:prstGeom prst="rect">
            <a:avLst/>
          </a:prstGeom>
        </p:spPr>
      </p:pic>
      <p:sp>
        <p:nvSpPr>
          <p:cNvPr id="26" name="Google Shape;364;p36">
            <a:extLst>
              <a:ext uri="{FF2B5EF4-FFF2-40B4-BE49-F238E27FC236}">
                <a16:creationId xmlns:a16="http://schemas.microsoft.com/office/drawing/2014/main" id="{028CC19A-6114-6BE5-26E7-7B91D1018B06}"/>
              </a:ext>
            </a:extLst>
          </p:cNvPr>
          <p:cNvSpPr txBox="1">
            <a:spLocks/>
          </p:cNvSpPr>
          <p:nvPr/>
        </p:nvSpPr>
        <p:spPr>
          <a:xfrm>
            <a:off x="13119168" y="-908188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Search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player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27" name="Hình ảnh 26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BEDCE396-C49A-B309-6156-EBFCB42CE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7020" y="-119703"/>
            <a:ext cx="1800000" cy="1800000"/>
          </a:xfrm>
          <a:prstGeom prst="rect">
            <a:avLst/>
          </a:prstGeom>
        </p:spPr>
      </p:pic>
      <p:sp>
        <p:nvSpPr>
          <p:cNvPr id="28" name="Google Shape;364;p36">
            <a:extLst>
              <a:ext uri="{FF2B5EF4-FFF2-40B4-BE49-F238E27FC236}">
                <a16:creationId xmlns:a16="http://schemas.microsoft.com/office/drawing/2014/main" id="{DDE52105-D06E-DDBB-3222-DD98090A04B1}"/>
              </a:ext>
            </a:extLst>
          </p:cNvPr>
          <p:cNvSpPr txBox="1">
            <a:spLocks/>
          </p:cNvSpPr>
          <p:nvPr/>
        </p:nvSpPr>
        <p:spPr>
          <a:xfrm>
            <a:off x="13119168" y="411332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Filter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player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list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29" name="Hình ảnh 28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908B5C54-73EC-708D-061D-6EC592CDA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7020" y="1171331"/>
            <a:ext cx="1800000" cy="1800000"/>
          </a:xfrm>
          <a:prstGeom prst="rect">
            <a:avLst/>
          </a:prstGeom>
        </p:spPr>
      </p:pic>
      <p:sp>
        <p:nvSpPr>
          <p:cNvPr id="30" name="Google Shape;364;p36">
            <a:extLst>
              <a:ext uri="{FF2B5EF4-FFF2-40B4-BE49-F238E27FC236}">
                <a16:creationId xmlns:a16="http://schemas.microsoft.com/office/drawing/2014/main" id="{23BB73B4-DFF2-E7D4-3613-E2619E128202}"/>
              </a:ext>
            </a:extLst>
          </p:cNvPr>
          <p:cNvSpPr txBox="1">
            <a:spLocks/>
          </p:cNvSpPr>
          <p:nvPr/>
        </p:nvSpPr>
        <p:spPr>
          <a:xfrm>
            <a:off x="13119168" y="1702366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See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player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information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31" name="Hình ảnh 30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419E1B60-E780-E30E-020A-6F8532683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09" y="3449280"/>
            <a:ext cx="1800000" cy="1800000"/>
          </a:xfrm>
          <a:prstGeom prst="rect">
            <a:avLst/>
          </a:prstGeom>
        </p:spPr>
      </p:pic>
      <p:sp>
        <p:nvSpPr>
          <p:cNvPr id="32" name="Google Shape;364;p36">
            <a:extLst>
              <a:ext uri="{FF2B5EF4-FFF2-40B4-BE49-F238E27FC236}">
                <a16:creationId xmlns:a16="http://schemas.microsoft.com/office/drawing/2014/main" id="{0C9B7BC3-CD44-9A84-944E-EC3E07FED9D8}"/>
              </a:ext>
            </a:extLst>
          </p:cNvPr>
          <p:cNvSpPr txBox="1">
            <a:spLocks/>
          </p:cNvSpPr>
          <p:nvPr/>
        </p:nvSpPr>
        <p:spPr>
          <a:xfrm>
            <a:off x="10406257" y="3973954"/>
            <a:ext cx="1195704" cy="62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err="1">
                <a:solidFill>
                  <a:srgbClr val="000000"/>
                </a:solidFill>
              </a:rPr>
              <a:t>Optimize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Lineup</a:t>
            </a:r>
            <a:endParaRPr lang="vi-VN" b="1" dirty="0">
              <a:solidFill>
                <a:srgbClr val="000000"/>
              </a:solidFill>
            </a:endParaRPr>
          </a:p>
        </p:txBody>
      </p: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1D2F31ED-4D19-59AF-FE5C-3F2D9FFAC0EB}"/>
              </a:ext>
            </a:extLst>
          </p:cNvPr>
          <p:cNvGrpSpPr/>
          <p:nvPr/>
        </p:nvGrpSpPr>
        <p:grpSpPr>
          <a:xfrm>
            <a:off x="-2941422" y="105780"/>
            <a:ext cx="2419110" cy="1441588"/>
            <a:chOff x="311733" y="1341648"/>
            <a:chExt cx="3290934" cy="1961122"/>
          </a:xfrm>
        </p:grpSpPr>
        <p:pic>
          <p:nvPicPr>
            <p:cNvPr id="11" name="Hình ảnh 10" descr="Ảnh có chứa Mặt người, người, trang phục, Cằm&#10;&#10;Mô tả được tạo tự động">
              <a:extLst>
                <a:ext uri="{FF2B5EF4-FFF2-40B4-BE49-F238E27FC236}">
                  <a16:creationId xmlns:a16="http://schemas.microsoft.com/office/drawing/2014/main" id="{7E48F5EF-9D8A-082B-7241-076C6DA936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525"/>
            <a:stretch/>
          </p:blipFill>
          <p:spPr>
            <a:xfrm>
              <a:off x="1109683" y="1341648"/>
              <a:ext cx="1547014" cy="1302352"/>
            </a:xfrm>
            <a:prstGeom prst="rect">
              <a:avLst/>
            </a:prstGeom>
          </p:spPr>
        </p:pic>
        <p:pic>
          <p:nvPicPr>
            <p:cNvPr id="13" name="Hình ảnh 12" descr="Ảnh có chứa Mặt người, người, trang phục, đàn ông&#10;&#10;Mô tả được tạo tự động">
              <a:extLst>
                <a:ext uri="{FF2B5EF4-FFF2-40B4-BE49-F238E27FC236}">
                  <a16:creationId xmlns:a16="http://schemas.microsoft.com/office/drawing/2014/main" id="{A562C3F2-028B-16F2-F7B8-79110CDA3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082" r="32666"/>
            <a:stretch/>
          </p:blipFill>
          <p:spPr>
            <a:xfrm>
              <a:off x="311733" y="1812198"/>
              <a:ext cx="1628265" cy="1490572"/>
            </a:xfrm>
            <a:prstGeom prst="rect">
              <a:avLst/>
            </a:prstGeom>
          </p:spPr>
        </p:pic>
        <p:pic>
          <p:nvPicPr>
            <p:cNvPr id="15" name="Hình ảnh 14" descr="Ảnh có chứa người, trang phục, Mặt người, cười&#10;&#10;Mô tả được tạo tự động">
              <a:extLst>
                <a:ext uri="{FF2B5EF4-FFF2-40B4-BE49-F238E27FC236}">
                  <a16:creationId xmlns:a16="http://schemas.microsoft.com/office/drawing/2014/main" id="{556B3AF7-9C1F-2DEC-43E2-0F84A97D6E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1519" t="9908" r="12308" b="35903"/>
            <a:stretch/>
          </p:blipFill>
          <p:spPr>
            <a:xfrm>
              <a:off x="1737744" y="1488274"/>
              <a:ext cx="1864923" cy="1814495"/>
            </a:xfrm>
            <a:prstGeom prst="rect">
              <a:avLst/>
            </a:prstGeom>
          </p:spPr>
        </p:pic>
      </p:grpSp>
      <p:pic>
        <p:nvPicPr>
          <p:cNvPr id="18" name="Hình ảnh 17" descr="Ảnh có chứa người, bóng bầu dục, bóng đá, trang phục&#10;&#10;Mô tả được tạo tự động">
            <a:extLst>
              <a:ext uri="{FF2B5EF4-FFF2-40B4-BE49-F238E27FC236}">
                <a16:creationId xmlns:a16="http://schemas.microsoft.com/office/drawing/2014/main" id="{60EAEBE4-BFB2-97C8-4444-568891442E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354862" y="3590545"/>
            <a:ext cx="1447175" cy="1447175"/>
          </a:xfrm>
          <a:prstGeom prst="rect">
            <a:avLst/>
          </a:prstGeom>
        </p:spPr>
      </p:pic>
      <p:grpSp>
        <p:nvGrpSpPr>
          <p:cNvPr id="24" name="Nhóm 23">
            <a:extLst>
              <a:ext uri="{FF2B5EF4-FFF2-40B4-BE49-F238E27FC236}">
                <a16:creationId xmlns:a16="http://schemas.microsoft.com/office/drawing/2014/main" id="{235404C9-6A1B-3C15-3F88-B1CDB301682C}"/>
              </a:ext>
            </a:extLst>
          </p:cNvPr>
          <p:cNvGrpSpPr/>
          <p:nvPr/>
        </p:nvGrpSpPr>
        <p:grpSpPr>
          <a:xfrm>
            <a:off x="566759" y="1693530"/>
            <a:ext cx="1969861" cy="1605610"/>
            <a:chOff x="3647461" y="1291983"/>
            <a:chExt cx="2490690" cy="2030131"/>
          </a:xfrm>
        </p:grpSpPr>
        <p:pic>
          <p:nvPicPr>
            <p:cNvPr id="20" name="Hình ảnh 19" descr="Ảnh có chứa người, trang phục, Mặt người, Cùi chỏ&#10;&#10;Mô tả được tạo tự động">
              <a:extLst>
                <a:ext uri="{FF2B5EF4-FFF2-40B4-BE49-F238E27FC236}">
                  <a16:creationId xmlns:a16="http://schemas.microsoft.com/office/drawing/2014/main" id="{9CF39D46-78F5-99A0-F2B1-C2ADBA1A9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4186" r="48659" b="9842"/>
            <a:stretch/>
          </p:blipFill>
          <p:spPr>
            <a:xfrm>
              <a:off x="4886324" y="1291983"/>
              <a:ext cx="1251827" cy="2025052"/>
            </a:xfrm>
            <a:prstGeom prst="rect">
              <a:avLst/>
            </a:prstGeom>
          </p:spPr>
        </p:pic>
        <p:pic>
          <p:nvPicPr>
            <p:cNvPr id="22" name="Hình ảnh 21" descr="Ảnh có chứa người, trang phục, Mặt người, đàn ông&#10;&#10;Mô tả được tạo tự động">
              <a:extLst>
                <a:ext uri="{FF2B5EF4-FFF2-40B4-BE49-F238E27FC236}">
                  <a16:creationId xmlns:a16="http://schemas.microsoft.com/office/drawing/2014/main" id="{F46B5F62-BFF1-9F55-0152-C724BBFCC0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3614" t="12125" r="20103"/>
            <a:stretch/>
          </p:blipFill>
          <p:spPr>
            <a:xfrm>
              <a:off x="3647461" y="1468930"/>
              <a:ext cx="1581676" cy="1853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8063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Đường nối Thẳng 1">
            <a:extLst>
              <a:ext uri="{FF2B5EF4-FFF2-40B4-BE49-F238E27FC236}">
                <a16:creationId xmlns:a16="http://schemas.microsoft.com/office/drawing/2014/main" id="{F782A3DD-4308-7C4E-1228-C2D9EA401BD7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-42828" y="2571750"/>
            <a:ext cx="68939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Đường nối Thẳng 2">
            <a:extLst>
              <a:ext uri="{FF2B5EF4-FFF2-40B4-BE49-F238E27FC236}">
                <a16:creationId xmlns:a16="http://schemas.microsoft.com/office/drawing/2014/main" id="{849AA80F-C4D7-EEDE-0844-B6C66263503D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2446563" y="1005780"/>
            <a:ext cx="1878111" cy="15659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Đường nối Thẳng 3">
            <a:extLst>
              <a:ext uri="{FF2B5EF4-FFF2-40B4-BE49-F238E27FC236}">
                <a16:creationId xmlns:a16="http://schemas.microsoft.com/office/drawing/2014/main" id="{5BD09D86-46D2-554E-4943-72DB2C9D57B6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2446563" y="2571750"/>
            <a:ext cx="1878111" cy="1057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E59FE3A2-419F-0026-198A-0EA286AFF1CB}"/>
              </a:ext>
            </a:extLst>
          </p:cNvPr>
          <p:cNvCxnSpPr>
            <a:stCxn id="25" idx="1"/>
            <a:endCxn id="16" idx="3"/>
          </p:cNvCxnSpPr>
          <p:nvPr/>
        </p:nvCxnSpPr>
        <p:spPr>
          <a:xfrm flipH="1">
            <a:off x="6124674" y="-612470"/>
            <a:ext cx="4098071" cy="16182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8C30B1D1-6872-AC61-A5A4-A075B7B374EC}"/>
              </a:ext>
            </a:extLst>
          </p:cNvPr>
          <p:cNvCxnSpPr>
            <a:stCxn id="27" idx="1"/>
            <a:endCxn id="16" idx="3"/>
          </p:cNvCxnSpPr>
          <p:nvPr/>
        </p:nvCxnSpPr>
        <p:spPr>
          <a:xfrm flipH="1">
            <a:off x="6124674" y="737530"/>
            <a:ext cx="4098071" cy="2682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Đường nối Thẳng 6">
            <a:extLst>
              <a:ext uri="{FF2B5EF4-FFF2-40B4-BE49-F238E27FC236}">
                <a16:creationId xmlns:a16="http://schemas.microsoft.com/office/drawing/2014/main" id="{FE20F2A5-E6EE-A012-0914-C28369BD7D4F}"/>
              </a:ext>
            </a:extLst>
          </p:cNvPr>
          <p:cNvCxnSpPr>
            <a:stCxn id="29" idx="1"/>
            <a:endCxn id="16" idx="3"/>
          </p:cNvCxnSpPr>
          <p:nvPr/>
        </p:nvCxnSpPr>
        <p:spPr>
          <a:xfrm flipH="1" flipV="1">
            <a:off x="6124674" y="1005780"/>
            <a:ext cx="4098071" cy="10227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13982325-D644-EE4B-504A-0612CB10510F}"/>
              </a:ext>
            </a:extLst>
          </p:cNvPr>
          <p:cNvCxnSpPr>
            <a:cxnSpLocks/>
            <a:stCxn id="12" idx="3"/>
            <a:endCxn id="31" idx="1"/>
          </p:cNvCxnSpPr>
          <p:nvPr/>
        </p:nvCxnSpPr>
        <p:spPr>
          <a:xfrm>
            <a:off x="2446563" y="2571750"/>
            <a:ext cx="1878111" cy="17775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Hình ảnh 8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292DC01B-8B9F-4334-12E6-00F3A86E2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42828" y="1671750"/>
            <a:ext cx="1800000" cy="1800000"/>
          </a:xfrm>
          <a:prstGeom prst="rect">
            <a:avLst/>
          </a:prstGeom>
        </p:spPr>
      </p:pic>
      <p:sp>
        <p:nvSpPr>
          <p:cNvPr id="10" name="Google Shape;364;p36">
            <a:extLst>
              <a:ext uri="{FF2B5EF4-FFF2-40B4-BE49-F238E27FC236}">
                <a16:creationId xmlns:a16="http://schemas.microsoft.com/office/drawing/2014/main" id="{227FBA26-0E64-47AF-6008-6ED65D0A537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1540680" y="2320716"/>
            <a:ext cx="1195704" cy="502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 err="1">
                <a:solidFill>
                  <a:srgbClr val="000000"/>
                </a:solidFill>
              </a:rPr>
              <a:t>Login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12" name="Hình ảnh 11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EE91D29B-4394-11CD-61CB-36376FDEF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63" y="1671750"/>
            <a:ext cx="1800000" cy="1800000"/>
          </a:xfrm>
          <a:prstGeom prst="rect">
            <a:avLst/>
          </a:prstGeom>
        </p:spPr>
      </p:pic>
      <p:sp>
        <p:nvSpPr>
          <p:cNvPr id="14" name="Google Shape;364;p36">
            <a:extLst>
              <a:ext uri="{FF2B5EF4-FFF2-40B4-BE49-F238E27FC236}">
                <a16:creationId xmlns:a16="http://schemas.microsoft.com/office/drawing/2014/main" id="{B4AFAEA0-4040-4D26-7F4D-966A10D2CC17}"/>
              </a:ext>
            </a:extLst>
          </p:cNvPr>
          <p:cNvSpPr txBox="1">
            <a:spLocks/>
          </p:cNvSpPr>
          <p:nvPr/>
        </p:nvSpPr>
        <p:spPr>
          <a:xfrm>
            <a:off x="948711" y="2320716"/>
            <a:ext cx="1195704" cy="5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Homepage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16" name="Hình ảnh 15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B08DA434-1CAD-3E4B-FF92-77FD43140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674" y="105780"/>
            <a:ext cx="1800000" cy="1800000"/>
          </a:xfrm>
          <a:prstGeom prst="rect">
            <a:avLst/>
          </a:prstGeom>
        </p:spPr>
      </p:pic>
      <p:sp>
        <p:nvSpPr>
          <p:cNvPr id="17" name="Google Shape;364;p36">
            <a:extLst>
              <a:ext uri="{FF2B5EF4-FFF2-40B4-BE49-F238E27FC236}">
                <a16:creationId xmlns:a16="http://schemas.microsoft.com/office/drawing/2014/main" id="{0B3AAEBC-C230-DBDB-2962-377396E4D7F9}"/>
              </a:ext>
            </a:extLst>
          </p:cNvPr>
          <p:cNvSpPr txBox="1">
            <a:spLocks/>
          </p:cNvSpPr>
          <p:nvPr/>
        </p:nvSpPr>
        <p:spPr>
          <a:xfrm>
            <a:off x="4626822" y="754746"/>
            <a:ext cx="1195704" cy="5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Player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19" name="Hình ảnh 18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E00864DA-FCBA-97AA-3F2F-E9D2CA477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674" y="1777530"/>
            <a:ext cx="1800000" cy="1800000"/>
          </a:xfrm>
          <a:prstGeom prst="rect">
            <a:avLst/>
          </a:prstGeom>
        </p:spPr>
      </p:pic>
      <p:sp>
        <p:nvSpPr>
          <p:cNvPr id="21" name="Google Shape;364;p36">
            <a:extLst>
              <a:ext uri="{FF2B5EF4-FFF2-40B4-BE49-F238E27FC236}">
                <a16:creationId xmlns:a16="http://schemas.microsoft.com/office/drawing/2014/main" id="{4AC8AEE2-36AA-A7DA-D0BE-4CDE459008C6}"/>
              </a:ext>
            </a:extLst>
          </p:cNvPr>
          <p:cNvSpPr txBox="1">
            <a:spLocks/>
          </p:cNvSpPr>
          <p:nvPr/>
        </p:nvSpPr>
        <p:spPr>
          <a:xfrm>
            <a:off x="4626822" y="2426496"/>
            <a:ext cx="1195704" cy="5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>
                <a:solidFill>
                  <a:srgbClr val="000000"/>
                </a:solidFill>
              </a:rPr>
              <a:t>Schedule</a:t>
            </a:r>
          </a:p>
        </p:txBody>
      </p:sp>
      <p:pic>
        <p:nvPicPr>
          <p:cNvPr id="25" name="Hình ảnh 24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23A41E4E-604D-5AEF-BB8D-2CAA52977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2745" y="-1512470"/>
            <a:ext cx="1800000" cy="1800000"/>
          </a:xfrm>
          <a:prstGeom prst="rect">
            <a:avLst/>
          </a:prstGeom>
        </p:spPr>
      </p:pic>
      <p:sp>
        <p:nvSpPr>
          <p:cNvPr id="26" name="Google Shape;364;p36">
            <a:extLst>
              <a:ext uri="{FF2B5EF4-FFF2-40B4-BE49-F238E27FC236}">
                <a16:creationId xmlns:a16="http://schemas.microsoft.com/office/drawing/2014/main" id="{028CC19A-6114-6BE5-26E7-7B91D1018B06}"/>
              </a:ext>
            </a:extLst>
          </p:cNvPr>
          <p:cNvSpPr txBox="1">
            <a:spLocks/>
          </p:cNvSpPr>
          <p:nvPr/>
        </p:nvSpPr>
        <p:spPr>
          <a:xfrm>
            <a:off x="10524893" y="-950955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Search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player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27" name="Hình ảnh 26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BEDCE396-C49A-B309-6156-EBFCB42CE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2745" y="-162470"/>
            <a:ext cx="1800000" cy="1800000"/>
          </a:xfrm>
          <a:prstGeom prst="rect">
            <a:avLst/>
          </a:prstGeom>
        </p:spPr>
      </p:pic>
      <p:sp>
        <p:nvSpPr>
          <p:cNvPr id="28" name="Google Shape;364;p36">
            <a:extLst>
              <a:ext uri="{FF2B5EF4-FFF2-40B4-BE49-F238E27FC236}">
                <a16:creationId xmlns:a16="http://schemas.microsoft.com/office/drawing/2014/main" id="{DDE52105-D06E-DDBB-3222-DD98090A04B1}"/>
              </a:ext>
            </a:extLst>
          </p:cNvPr>
          <p:cNvSpPr txBox="1">
            <a:spLocks/>
          </p:cNvSpPr>
          <p:nvPr/>
        </p:nvSpPr>
        <p:spPr>
          <a:xfrm>
            <a:off x="10524893" y="368565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Filter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player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list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29" name="Hình ảnh 28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908B5C54-73EC-708D-061D-6EC592CDA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2745" y="1128564"/>
            <a:ext cx="1800000" cy="1800000"/>
          </a:xfrm>
          <a:prstGeom prst="rect">
            <a:avLst/>
          </a:prstGeom>
        </p:spPr>
      </p:pic>
      <p:sp>
        <p:nvSpPr>
          <p:cNvPr id="30" name="Google Shape;364;p36">
            <a:extLst>
              <a:ext uri="{FF2B5EF4-FFF2-40B4-BE49-F238E27FC236}">
                <a16:creationId xmlns:a16="http://schemas.microsoft.com/office/drawing/2014/main" id="{23BB73B4-DFF2-E7D4-3613-E2619E128202}"/>
              </a:ext>
            </a:extLst>
          </p:cNvPr>
          <p:cNvSpPr txBox="1">
            <a:spLocks/>
          </p:cNvSpPr>
          <p:nvPr/>
        </p:nvSpPr>
        <p:spPr>
          <a:xfrm>
            <a:off x="10524893" y="1659599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See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player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information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31" name="Hình ảnh 30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419E1B60-E780-E30E-020A-6F8532683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674" y="3449280"/>
            <a:ext cx="1800000" cy="1800000"/>
          </a:xfrm>
          <a:prstGeom prst="rect">
            <a:avLst/>
          </a:prstGeom>
        </p:spPr>
      </p:pic>
      <p:sp>
        <p:nvSpPr>
          <p:cNvPr id="32" name="Google Shape;364;p36">
            <a:extLst>
              <a:ext uri="{FF2B5EF4-FFF2-40B4-BE49-F238E27FC236}">
                <a16:creationId xmlns:a16="http://schemas.microsoft.com/office/drawing/2014/main" id="{0C9B7BC3-CD44-9A84-944E-EC3E07FED9D8}"/>
              </a:ext>
            </a:extLst>
          </p:cNvPr>
          <p:cNvSpPr txBox="1">
            <a:spLocks/>
          </p:cNvSpPr>
          <p:nvPr/>
        </p:nvSpPr>
        <p:spPr>
          <a:xfrm>
            <a:off x="4626822" y="3973954"/>
            <a:ext cx="1195704" cy="62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err="1">
                <a:solidFill>
                  <a:srgbClr val="000000"/>
                </a:solidFill>
              </a:rPr>
              <a:t>Optimize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Lineup</a:t>
            </a:r>
            <a:endParaRPr lang="vi-VN" b="1" dirty="0">
              <a:solidFill>
                <a:srgbClr val="000000"/>
              </a:solidFill>
            </a:endParaRPr>
          </a:p>
        </p:txBody>
      </p: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1D2F31ED-4D19-59AF-FE5C-3F2D9FFAC0EB}"/>
              </a:ext>
            </a:extLst>
          </p:cNvPr>
          <p:cNvGrpSpPr/>
          <p:nvPr/>
        </p:nvGrpSpPr>
        <p:grpSpPr>
          <a:xfrm>
            <a:off x="-2941422" y="105780"/>
            <a:ext cx="2419110" cy="1441588"/>
            <a:chOff x="311733" y="1341648"/>
            <a:chExt cx="3290934" cy="1961122"/>
          </a:xfrm>
        </p:grpSpPr>
        <p:pic>
          <p:nvPicPr>
            <p:cNvPr id="11" name="Hình ảnh 10" descr="Ảnh có chứa Mặt người, người, trang phục, Cằm&#10;&#10;Mô tả được tạo tự động">
              <a:extLst>
                <a:ext uri="{FF2B5EF4-FFF2-40B4-BE49-F238E27FC236}">
                  <a16:creationId xmlns:a16="http://schemas.microsoft.com/office/drawing/2014/main" id="{7E48F5EF-9D8A-082B-7241-076C6DA936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525"/>
            <a:stretch/>
          </p:blipFill>
          <p:spPr>
            <a:xfrm>
              <a:off x="1109683" y="1341648"/>
              <a:ext cx="1547014" cy="1302352"/>
            </a:xfrm>
            <a:prstGeom prst="rect">
              <a:avLst/>
            </a:prstGeom>
          </p:spPr>
        </p:pic>
        <p:pic>
          <p:nvPicPr>
            <p:cNvPr id="13" name="Hình ảnh 12" descr="Ảnh có chứa Mặt người, người, trang phục, đàn ông&#10;&#10;Mô tả được tạo tự động">
              <a:extLst>
                <a:ext uri="{FF2B5EF4-FFF2-40B4-BE49-F238E27FC236}">
                  <a16:creationId xmlns:a16="http://schemas.microsoft.com/office/drawing/2014/main" id="{A562C3F2-028B-16F2-F7B8-79110CDA3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082" r="32666"/>
            <a:stretch/>
          </p:blipFill>
          <p:spPr>
            <a:xfrm>
              <a:off x="311733" y="1812198"/>
              <a:ext cx="1628265" cy="1490572"/>
            </a:xfrm>
            <a:prstGeom prst="rect">
              <a:avLst/>
            </a:prstGeom>
          </p:spPr>
        </p:pic>
        <p:pic>
          <p:nvPicPr>
            <p:cNvPr id="15" name="Hình ảnh 14" descr="Ảnh có chứa người, trang phục, Mặt người, cười&#10;&#10;Mô tả được tạo tự động">
              <a:extLst>
                <a:ext uri="{FF2B5EF4-FFF2-40B4-BE49-F238E27FC236}">
                  <a16:creationId xmlns:a16="http://schemas.microsoft.com/office/drawing/2014/main" id="{556B3AF7-9C1F-2DEC-43E2-0F84A97D6E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1519" t="9908" r="12308" b="35903"/>
            <a:stretch/>
          </p:blipFill>
          <p:spPr>
            <a:xfrm>
              <a:off x="1737744" y="1488274"/>
              <a:ext cx="1864923" cy="1814495"/>
            </a:xfrm>
            <a:prstGeom prst="rect">
              <a:avLst/>
            </a:prstGeom>
          </p:spPr>
        </p:pic>
      </p:grpSp>
      <p:pic>
        <p:nvPicPr>
          <p:cNvPr id="18" name="Hình ảnh 17" descr="Ảnh có chứa người, bóng bầu dục, bóng đá, trang phục&#10;&#10;Mô tả được tạo tự động">
            <a:extLst>
              <a:ext uri="{FF2B5EF4-FFF2-40B4-BE49-F238E27FC236}">
                <a16:creationId xmlns:a16="http://schemas.microsoft.com/office/drawing/2014/main" id="{60EAEBE4-BFB2-97C8-4444-568891442E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354862" y="3590545"/>
            <a:ext cx="1447175" cy="1447175"/>
          </a:xfrm>
          <a:prstGeom prst="rect">
            <a:avLst/>
          </a:prstGeom>
        </p:spPr>
      </p:pic>
      <p:grpSp>
        <p:nvGrpSpPr>
          <p:cNvPr id="24" name="Nhóm 23">
            <a:extLst>
              <a:ext uri="{FF2B5EF4-FFF2-40B4-BE49-F238E27FC236}">
                <a16:creationId xmlns:a16="http://schemas.microsoft.com/office/drawing/2014/main" id="{235404C9-6A1B-3C15-3F88-B1CDB301682C}"/>
              </a:ext>
            </a:extLst>
          </p:cNvPr>
          <p:cNvGrpSpPr/>
          <p:nvPr/>
        </p:nvGrpSpPr>
        <p:grpSpPr>
          <a:xfrm>
            <a:off x="566759" y="1693530"/>
            <a:ext cx="1969861" cy="1605610"/>
            <a:chOff x="3647461" y="1291983"/>
            <a:chExt cx="2490690" cy="2030131"/>
          </a:xfrm>
        </p:grpSpPr>
        <p:pic>
          <p:nvPicPr>
            <p:cNvPr id="20" name="Hình ảnh 19" descr="Ảnh có chứa người, trang phục, Mặt người, Cùi chỏ&#10;&#10;Mô tả được tạo tự động">
              <a:extLst>
                <a:ext uri="{FF2B5EF4-FFF2-40B4-BE49-F238E27FC236}">
                  <a16:creationId xmlns:a16="http://schemas.microsoft.com/office/drawing/2014/main" id="{9CF39D46-78F5-99A0-F2B1-C2ADBA1A9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4186" r="48659" b="9842"/>
            <a:stretch/>
          </p:blipFill>
          <p:spPr>
            <a:xfrm>
              <a:off x="4886324" y="1291983"/>
              <a:ext cx="1251827" cy="2025052"/>
            </a:xfrm>
            <a:prstGeom prst="rect">
              <a:avLst/>
            </a:prstGeom>
          </p:spPr>
        </p:pic>
        <p:pic>
          <p:nvPicPr>
            <p:cNvPr id="22" name="Hình ảnh 21" descr="Ảnh có chứa người, trang phục, Mặt người, đàn ông&#10;&#10;Mô tả được tạo tự động">
              <a:extLst>
                <a:ext uri="{FF2B5EF4-FFF2-40B4-BE49-F238E27FC236}">
                  <a16:creationId xmlns:a16="http://schemas.microsoft.com/office/drawing/2014/main" id="{F46B5F62-BFF1-9F55-0152-C724BBFCC0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3614" t="12125" r="20103"/>
            <a:stretch/>
          </p:blipFill>
          <p:spPr>
            <a:xfrm>
              <a:off x="3647461" y="1468930"/>
              <a:ext cx="1581676" cy="1853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8669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Đường nối Thẳng 1">
            <a:extLst>
              <a:ext uri="{FF2B5EF4-FFF2-40B4-BE49-F238E27FC236}">
                <a16:creationId xmlns:a16="http://schemas.microsoft.com/office/drawing/2014/main" id="{F782A3DD-4308-7C4E-1228-C2D9EA401BD7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-2582576" y="6239530"/>
            <a:ext cx="68939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Đường nối Thẳng 2">
            <a:extLst>
              <a:ext uri="{FF2B5EF4-FFF2-40B4-BE49-F238E27FC236}">
                <a16:creationId xmlns:a16="http://schemas.microsoft.com/office/drawing/2014/main" id="{849AA80F-C4D7-EEDE-0844-B6C66263503D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-93185" y="2518250"/>
            <a:ext cx="2629805" cy="37212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Đường nối Thẳng 3">
            <a:extLst>
              <a:ext uri="{FF2B5EF4-FFF2-40B4-BE49-F238E27FC236}">
                <a16:creationId xmlns:a16="http://schemas.microsoft.com/office/drawing/2014/main" id="{5BD09D86-46D2-554E-4943-72DB2C9D57B6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-93185" y="6239530"/>
            <a:ext cx="1878111" cy="1057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E59FE3A2-419F-0026-198A-0EA286AFF1CB}"/>
              </a:ext>
            </a:extLst>
          </p:cNvPr>
          <p:cNvCxnSpPr>
            <a:stCxn id="25" idx="1"/>
            <a:endCxn id="16" idx="3"/>
          </p:cNvCxnSpPr>
          <p:nvPr/>
        </p:nvCxnSpPr>
        <p:spPr>
          <a:xfrm flipH="1">
            <a:off x="4336620" y="1351673"/>
            <a:ext cx="1729805" cy="11665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8C30B1D1-6872-AC61-A5A4-A075B7B374EC}"/>
              </a:ext>
            </a:extLst>
          </p:cNvPr>
          <p:cNvCxnSpPr>
            <a:stCxn id="27" idx="1"/>
            <a:endCxn id="16" idx="3"/>
          </p:cNvCxnSpPr>
          <p:nvPr/>
        </p:nvCxnSpPr>
        <p:spPr>
          <a:xfrm flipH="1" flipV="1">
            <a:off x="4336620" y="2518250"/>
            <a:ext cx="1729805" cy="1834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Đường nối Thẳng 6">
            <a:extLst>
              <a:ext uri="{FF2B5EF4-FFF2-40B4-BE49-F238E27FC236}">
                <a16:creationId xmlns:a16="http://schemas.microsoft.com/office/drawing/2014/main" id="{FE20F2A5-E6EE-A012-0914-C28369BD7D4F}"/>
              </a:ext>
            </a:extLst>
          </p:cNvPr>
          <p:cNvCxnSpPr>
            <a:stCxn id="29" idx="1"/>
            <a:endCxn id="16" idx="3"/>
          </p:cNvCxnSpPr>
          <p:nvPr/>
        </p:nvCxnSpPr>
        <p:spPr>
          <a:xfrm flipH="1" flipV="1">
            <a:off x="4336620" y="2518250"/>
            <a:ext cx="1729805" cy="14744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13982325-D644-EE4B-504A-0612CB10510F}"/>
              </a:ext>
            </a:extLst>
          </p:cNvPr>
          <p:cNvCxnSpPr>
            <a:cxnSpLocks/>
            <a:stCxn id="12" idx="3"/>
            <a:endCxn id="31" idx="1"/>
          </p:cNvCxnSpPr>
          <p:nvPr/>
        </p:nvCxnSpPr>
        <p:spPr>
          <a:xfrm>
            <a:off x="-93185" y="6239530"/>
            <a:ext cx="1878111" cy="17775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Hình ảnh 8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292DC01B-8B9F-4334-12E6-00F3A86E2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82576" y="5339530"/>
            <a:ext cx="1800000" cy="1800000"/>
          </a:xfrm>
          <a:prstGeom prst="rect">
            <a:avLst/>
          </a:prstGeom>
        </p:spPr>
      </p:pic>
      <p:sp>
        <p:nvSpPr>
          <p:cNvPr id="10" name="Google Shape;364;p36">
            <a:extLst>
              <a:ext uri="{FF2B5EF4-FFF2-40B4-BE49-F238E27FC236}">
                <a16:creationId xmlns:a16="http://schemas.microsoft.com/office/drawing/2014/main" id="{227FBA26-0E64-47AF-6008-6ED65D0A537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4080428" y="5988496"/>
            <a:ext cx="1195704" cy="502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 err="1">
                <a:solidFill>
                  <a:srgbClr val="000000"/>
                </a:solidFill>
              </a:rPr>
              <a:t>Login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12" name="Hình ảnh 11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EE91D29B-4394-11CD-61CB-36376FDEF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93185" y="5339530"/>
            <a:ext cx="1800000" cy="1800000"/>
          </a:xfrm>
          <a:prstGeom prst="rect">
            <a:avLst/>
          </a:prstGeom>
        </p:spPr>
      </p:pic>
      <p:sp>
        <p:nvSpPr>
          <p:cNvPr id="14" name="Google Shape;364;p36">
            <a:extLst>
              <a:ext uri="{FF2B5EF4-FFF2-40B4-BE49-F238E27FC236}">
                <a16:creationId xmlns:a16="http://schemas.microsoft.com/office/drawing/2014/main" id="{B4AFAEA0-4040-4D26-7F4D-966A10D2CC17}"/>
              </a:ext>
            </a:extLst>
          </p:cNvPr>
          <p:cNvSpPr txBox="1">
            <a:spLocks/>
          </p:cNvSpPr>
          <p:nvPr/>
        </p:nvSpPr>
        <p:spPr>
          <a:xfrm>
            <a:off x="-1591037" y="5988496"/>
            <a:ext cx="1195704" cy="5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Homepage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16" name="Hình ảnh 15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B08DA434-1CAD-3E4B-FF92-77FD43140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620" y="1618250"/>
            <a:ext cx="1800000" cy="1800000"/>
          </a:xfrm>
          <a:prstGeom prst="rect">
            <a:avLst/>
          </a:prstGeom>
        </p:spPr>
      </p:pic>
      <p:sp>
        <p:nvSpPr>
          <p:cNvPr id="17" name="Google Shape;364;p36">
            <a:extLst>
              <a:ext uri="{FF2B5EF4-FFF2-40B4-BE49-F238E27FC236}">
                <a16:creationId xmlns:a16="http://schemas.microsoft.com/office/drawing/2014/main" id="{0B3AAEBC-C230-DBDB-2962-377396E4D7F9}"/>
              </a:ext>
            </a:extLst>
          </p:cNvPr>
          <p:cNvSpPr txBox="1">
            <a:spLocks/>
          </p:cNvSpPr>
          <p:nvPr/>
        </p:nvSpPr>
        <p:spPr>
          <a:xfrm>
            <a:off x="2838768" y="2267216"/>
            <a:ext cx="1195704" cy="5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Player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19" name="Hình ảnh 18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E00864DA-FCBA-97AA-3F2F-E9D2CA477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926" y="5445310"/>
            <a:ext cx="1800000" cy="1800000"/>
          </a:xfrm>
          <a:prstGeom prst="rect">
            <a:avLst/>
          </a:prstGeom>
        </p:spPr>
      </p:pic>
      <p:sp>
        <p:nvSpPr>
          <p:cNvPr id="21" name="Google Shape;364;p36">
            <a:extLst>
              <a:ext uri="{FF2B5EF4-FFF2-40B4-BE49-F238E27FC236}">
                <a16:creationId xmlns:a16="http://schemas.microsoft.com/office/drawing/2014/main" id="{4AC8AEE2-36AA-A7DA-D0BE-4CDE459008C6}"/>
              </a:ext>
            </a:extLst>
          </p:cNvPr>
          <p:cNvSpPr txBox="1">
            <a:spLocks/>
          </p:cNvSpPr>
          <p:nvPr/>
        </p:nvSpPr>
        <p:spPr>
          <a:xfrm>
            <a:off x="2087074" y="6094276"/>
            <a:ext cx="1195704" cy="5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>
                <a:solidFill>
                  <a:srgbClr val="000000"/>
                </a:solidFill>
              </a:rPr>
              <a:t>Schedule</a:t>
            </a:r>
          </a:p>
        </p:txBody>
      </p:sp>
      <p:pic>
        <p:nvPicPr>
          <p:cNvPr id="25" name="Hình ảnh 24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23A41E4E-604D-5AEF-BB8D-2CAA52977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425" y="451673"/>
            <a:ext cx="1800000" cy="1800000"/>
          </a:xfrm>
          <a:prstGeom prst="rect">
            <a:avLst/>
          </a:prstGeom>
        </p:spPr>
      </p:pic>
      <p:sp>
        <p:nvSpPr>
          <p:cNvPr id="26" name="Google Shape;364;p36">
            <a:extLst>
              <a:ext uri="{FF2B5EF4-FFF2-40B4-BE49-F238E27FC236}">
                <a16:creationId xmlns:a16="http://schemas.microsoft.com/office/drawing/2014/main" id="{028CC19A-6114-6BE5-26E7-7B91D1018B06}"/>
              </a:ext>
            </a:extLst>
          </p:cNvPr>
          <p:cNvSpPr txBox="1">
            <a:spLocks/>
          </p:cNvSpPr>
          <p:nvPr/>
        </p:nvSpPr>
        <p:spPr>
          <a:xfrm>
            <a:off x="6368573" y="1013188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Search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player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27" name="Hình ảnh 26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BEDCE396-C49A-B309-6156-EBFCB42CE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425" y="1801673"/>
            <a:ext cx="1800000" cy="1800000"/>
          </a:xfrm>
          <a:prstGeom prst="rect">
            <a:avLst/>
          </a:prstGeom>
        </p:spPr>
      </p:pic>
      <p:sp>
        <p:nvSpPr>
          <p:cNvPr id="28" name="Google Shape;364;p36">
            <a:extLst>
              <a:ext uri="{FF2B5EF4-FFF2-40B4-BE49-F238E27FC236}">
                <a16:creationId xmlns:a16="http://schemas.microsoft.com/office/drawing/2014/main" id="{DDE52105-D06E-DDBB-3222-DD98090A04B1}"/>
              </a:ext>
            </a:extLst>
          </p:cNvPr>
          <p:cNvSpPr txBox="1">
            <a:spLocks/>
          </p:cNvSpPr>
          <p:nvPr/>
        </p:nvSpPr>
        <p:spPr>
          <a:xfrm>
            <a:off x="6368573" y="2332708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Filter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player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list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29" name="Hình ảnh 28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908B5C54-73EC-708D-061D-6EC592CDA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425" y="3092707"/>
            <a:ext cx="1800000" cy="1800000"/>
          </a:xfrm>
          <a:prstGeom prst="rect">
            <a:avLst/>
          </a:prstGeom>
        </p:spPr>
      </p:pic>
      <p:sp>
        <p:nvSpPr>
          <p:cNvPr id="30" name="Google Shape;364;p36">
            <a:extLst>
              <a:ext uri="{FF2B5EF4-FFF2-40B4-BE49-F238E27FC236}">
                <a16:creationId xmlns:a16="http://schemas.microsoft.com/office/drawing/2014/main" id="{23BB73B4-DFF2-E7D4-3613-E2619E128202}"/>
              </a:ext>
            </a:extLst>
          </p:cNvPr>
          <p:cNvSpPr txBox="1">
            <a:spLocks/>
          </p:cNvSpPr>
          <p:nvPr/>
        </p:nvSpPr>
        <p:spPr>
          <a:xfrm>
            <a:off x="6368573" y="3623742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See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player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information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31" name="Hình ảnh 30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419E1B60-E780-E30E-020A-6F8532683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926" y="7117060"/>
            <a:ext cx="1800000" cy="1800000"/>
          </a:xfrm>
          <a:prstGeom prst="rect">
            <a:avLst/>
          </a:prstGeom>
        </p:spPr>
      </p:pic>
      <p:sp>
        <p:nvSpPr>
          <p:cNvPr id="32" name="Google Shape;364;p36">
            <a:extLst>
              <a:ext uri="{FF2B5EF4-FFF2-40B4-BE49-F238E27FC236}">
                <a16:creationId xmlns:a16="http://schemas.microsoft.com/office/drawing/2014/main" id="{0C9B7BC3-CD44-9A84-944E-EC3E07FED9D8}"/>
              </a:ext>
            </a:extLst>
          </p:cNvPr>
          <p:cNvSpPr txBox="1">
            <a:spLocks/>
          </p:cNvSpPr>
          <p:nvPr/>
        </p:nvSpPr>
        <p:spPr>
          <a:xfrm>
            <a:off x="2087074" y="7641734"/>
            <a:ext cx="1195704" cy="62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err="1">
                <a:solidFill>
                  <a:srgbClr val="000000"/>
                </a:solidFill>
              </a:rPr>
              <a:t>Optimize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Lineup</a:t>
            </a:r>
            <a:endParaRPr lang="vi-VN" b="1" dirty="0">
              <a:solidFill>
                <a:srgbClr val="000000"/>
              </a:solidFill>
            </a:endParaRPr>
          </a:p>
        </p:txBody>
      </p: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1D2F31ED-4D19-59AF-FE5C-3F2D9FFAC0EB}"/>
              </a:ext>
            </a:extLst>
          </p:cNvPr>
          <p:cNvGrpSpPr/>
          <p:nvPr/>
        </p:nvGrpSpPr>
        <p:grpSpPr>
          <a:xfrm>
            <a:off x="-2941422" y="105780"/>
            <a:ext cx="2419110" cy="1441588"/>
            <a:chOff x="311733" y="1341648"/>
            <a:chExt cx="3290934" cy="1961122"/>
          </a:xfrm>
        </p:grpSpPr>
        <p:pic>
          <p:nvPicPr>
            <p:cNvPr id="11" name="Hình ảnh 10" descr="Ảnh có chứa Mặt người, người, trang phục, Cằm&#10;&#10;Mô tả được tạo tự động">
              <a:extLst>
                <a:ext uri="{FF2B5EF4-FFF2-40B4-BE49-F238E27FC236}">
                  <a16:creationId xmlns:a16="http://schemas.microsoft.com/office/drawing/2014/main" id="{7E48F5EF-9D8A-082B-7241-076C6DA936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525"/>
            <a:stretch/>
          </p:blipFill>
          <p:spPr>
            <a:xfrm>
              <a:off x="1109683" y="1341648"/>
              <a:ext cx="1547014" cy="1302352"/>
            </a:xfrm>
            <a:prstGeom prst="rect">
              <a:avLst/>
            </a:prstGeom>
          </p:spPr>
        </p:pic>
        <p:pic>
          <p:nvPicPr>
            <p:cNvPr id="13" name="Hình ảnh 12" descr="Ảnh có chứa Mặt người, người, trang phục, đàn ông&#10;&#10;Mô tả được tạo tự động">
              <a:extLst>
                <a:ext uri="{FF2B5EF4-FFF2-40B4-BE49-F238E27FC236}">
                  <a16:creationId xmlns:a16="http://schemas.microsoft.com/office/drawing/2014/main" id="{A562C3F2-028B-16F2-F7B8-79110CDA3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082" r="32666"/>
            <a:stretch/>
          </p:blipFill>
          <p:spPr>
            <a:xfrm>
              <a:off x="311733" y="1812198"/>
              <a:ext cx="1628265" cy="1490572"/>
            </a:xfrm>
            <a:prstGeom prst="rect">
              <a:avLst/>
            </a:prstGeom>
          </p:spPr>
        </p:pic>
        <p:pic>
          <p:nvPicPr>
            <p:cNvPr id="15" name="Hình ảnh 14" descr="Ảnh có chứa người, trang phục, Mặt người, cười&#10;&#10;Mô tả được tạo tự động">
              <a:extLst>
                <a:ext uri="{FF2B5EF4-FFF2-40B4-BE49-F238E27FC236}">
                  <a16:creationId xmlns:a16="http://schemas.microsoft.com/office/drawing/2014/main" id="{556B3AF7-9C1F-2DEC-43E2-0F84A97D6E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1519" t="9908" r="12308" b="35903"/>
            <a:stretch/>
          </p:blipFill>
          <p:spPr>
            <a:xfrm>
              <a:off x="1737744" y="1488274"/>
              <a:ext cx="1864923" cy="1814495"/>
            </a:xfrm>
            <a:prstGeom prst="rect">
              <a:avLst/>
            </a:prstGeom>
          </p:spPr>
        </p:pic>
      </p:grpSp>
      <p:pic>
        <p:nvPicPr>
          <p:cNvPr id="18" name="Hình ảnh 17" descr="Ảnh có chứa người, bóng bầu dục, bóng đá, trang phục&#10;&#10;Mô tả được tạo tự động">
            <a:extLst>
              <a:ext uri="{FF2B5EF4-FFF2-40B4-BE49-F238E27FC236}">
                <a16:creationId xmlns:a16="http://schemas.microsoft.com/office/drawing/2014/main" id="{60EAEBE4-BFB2-97C8-4444-568891442E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354862" y="3590545"/>
            <a:ext cx="1447175" cy="1447175"/>
          </a:xfrm>
          <a:prstGeom prst="rect">
            <a:avLst/>
          </a:prstGeom>
        </p:spPr>
      </p:pic>
      <p:grpSp>
        <p:nvGrpSpPr>
          <p:cNvPr id="24" name="Nhóm 23">
            <a:extLst>
              <a:ext uri="{FF2B5EF4-FFF2-40B4-BE49-F238E27FC236}">
                <a16:creationId xmlns:a16="http://schemas.microsoft.com/office/drawing/2014/main" id="{235404C9-6A1B-3C15-3F88-B1CDB301682C}"/>
              </a:ext>
            </a:extLst>
          </p:cNvPr>
          <p:cNvGrpSpPr/>
          <p:nvPr/>
        </p:nvGrpSpPr>
        <p:grpSpPr>
          <a:xfrm>
            <a:off x="566759" y="1693530"/>
            <a:ext cx="1969861" cy="1605610"/>
            <a:chOff x="3647461" y="1291983"/>
            <a:chExt cx="2490690" cy="2030131"/>
          </a:xfrm>
        </p:grpSpPr>
        <p:pic>
          <p:nvPicPr>
            <p:cNvPr id="20" name="Hình ảnh 19" descr="Ảnh có chứa người, trang phục, Mặt người, Cùi chỏ&#10;&#10;Mô tả được tạo tự động">
              <a:extLst>
                <a:ext uri="{FF2B5EF4-FFF2-40B4-BE49-F238E27FC236}">
                  <a16:creationId xmlns:a16="http://schemas.microsoft.com/office/drawing/2014/main" id="{9CF39D46-78F5-99A0-F2B1-C2ADBA1A9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4186" r="48659" b="9842"/>
            <a:stretch/>
          </p:blipFill>
          <p:spPr>
            <a:xfrm>
              <a:off x="4886324" y="1291983"/>
              <a:ext cx="1251827" cy="2025052"/>
            </a:xfrm>
            <a:prstGeom prst="rect">
              <a:avLst/>
            </a:prstGeom>
          </p:spPr>
        </p:pic>
        <p:pic>
          <p:nvPicPr>
            <p:cNvPr id="22" name="Hình ảnh 21" descr="Ảnh có chứa người, trang phục, Mặt người, đàn ông&#10;&#10;Mô tả được tạo tự động">
              <a:extLst>
                <a:ext uri="{FF2B5EF4-FFF2-40B4-BE49-F238E27FC236}">
                  <a16:creationId xmlns:a16="http://schemas.microsoft.com/office/drawing/2014/main" id="{F46B5F62-BFF1-9F55-0152-C724BBFCC0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3614" t="12125" r="20103"/>
            <a:stretch/>
          </p:blipFill>
          <p:spPr>
            <a:xfrm>
              <a:off x="3647461" y="1468930"/>
              <a:ext cx="1581676" cy="1853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9805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Nhóm 22">
            <a:extLst>
              <a:ext uri="{FF2B5EF4-FFF2-40B4-BE49-F238E27FC236}">
                <a16:creationId xmlns:a16="http://schemas.microsoft.com/office/drawing/2014/main" id="{1D2F31ED-4D19-59AF-FE5C-3F2D9FFAC0EB}"/>
              </a:ext>
            </a:extLst>
          </p:cNvPr>
          <p:cNvGrpSpPr/>
          <p:nvPr/>
        </p:nvGrpSpPr>
        <p:grpSpPr>
          <a:xfrm>
            <a:off x="354780" y="105780"/>
            <a:ext cx="2419110" cy="1441588"/>
            <a:chOff x="311733" y="1341648"/>
            <a:chExt cx="3290934" cy="1961122"/>
          </a:xfrm>
        </p:grpSpPr>
        <p:pic>
          <p:nvPicPr>
            <p:cNvPr id="11" name="Hình ảnh 10" descr="Ảnh có chứa Mặt người, người, trang phục, Cằm&#10;&#10;Mô tả được tạo tự động">
              <a:extLst>
                <a:ext uri="{FF2B5EF4-FFF2-40B4-BE49-F238E27FC236}">
                  <a16:creationId xmlns:a16="http://schemas.microsoft.com/office/drawing/2014/main" id="{7E48F5EF-9D8A-082B-7241-076C6DA936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525"/>
            <a:stretch/>
          </p:blipFill>
          <p:spPr>
            <a:xfrm>
              <a:off x="1109683" y="1341648"/>
              <a:ext cx="1547014" cy="1302352"/>
            </a:xfrm>
            <a:prstGeom prst="rect">
              <a:avLst/>
            </a:prstGeom>
          </p:spPr>
        </p:pic>
        <p:pic>
          <p:nvPicPr>
            <p:cNvPr id="13" name="Hình ảnh 12" descr="Ảnh có chứa Mặt người, người, trang phục, đàn ông&#10;&#10;Mô tả được tạo tự động">
              <a:extLst>
                <a:ext uri="{FF2B5EF4-FFF2-40B4-BE49-F238E27FC236}">
                  <a16:creationId xmlns:a16="http://schemas.microsoft.com/office/drawing/2014/main" id="{A562C3F2-028B-16F2-F7B8-79110CDA3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082" r="32666"/>
            <a:stretch/>
          </p:blipFill>
          <p:spPr>
            <a:xfrm>
              <a:off x="311733" y="1812198"/>
              <a:ext cx="1628265" cy="1490572"/>
            </a:xfrm>
            <a:prstGeom prst="rect">
              <a:avLst/>
            </a:prstGeom>
          </p:spPr>
        </p:pic>
        <p:pic>
          <p:nvPicPr>
            <p:cNvPr id="15" name="Hình ảnh 14" descr="Ảnh có chứa người, trang phục, Mặt người, cười&#10;&#10;Mô tả được tạo tự động">
              <a:extLst>
                <a:ext uri="{FF2B5EF4-FFF2-40B4-BE49-F238E27FC236}">
                  <a16:creationId xmlns:a16="http://schemas.microsoft.com/office/drawing/2014/main" id="{556B3AF7-9C1F-2DEC-43E2-0F84A97D6E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1519" t="9908" r="12308" b="35903"/>
            <a:stretch/>
          </p:blipFill>
          <p:spPr>
            <a:xfrm>
              <a:off x="1737744" y="1488274"/>
              <a:ext cx="1864923" cy="1814495"/>
            </a:xfrm>
            <a:prstGeom prst="rect">
              <a:avLst/>
            </a:prstGeom>
          </p:spPr>
        </p:pic>
      </p:grpSp>
      <p:pic>
        <p:nvPicPr>
          <p:cNvPr id="18" name="Hình ảnh 17" descr="Ảnh có chứa người, bóng bầu dục, bóng đá, trang phục&#10;&#10;Mô tả được tạo tự động">
            <a:extLst>
              <a:ext uri="{FF2B5EF4-FFF2-40B4-BE49-F238E27FC236}">
                <a16:creationId xmlns:a16="http://schemas.microsoft.com/office/drawing/2014/main" id="{60EAEBE4-BFB2-97C8-4444-568891442E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340" y="3590545"/>
            <a:ext cx="1447175" cy="1447175"/>
          </a:xfrm>
          <a:prstGeom prst="rect">
            <a:avLst/>
          </a:prstGeom>
        </p:spPr>
      </p:pic>
      <p:grpSp>
        <p:nvGrpSpPr>
          <p:cNvPr id="24" name="Nhóm 23">
            <a:extLst>
              <a:ext uri="{FF2B5EF4-FFF2-40B4-BE49-F238E27FC236}">
                <a16:creationId xmlns:a16="http://schemas.microsoft.com/office/drawing/2014/main" id="{235404C9-6A1B-3C15-3F88-B1CDB301682C}"/>
              </a:ext>
            </a:extLst>
          </p:cNvPr>
          <p:cNvGrpSpPr/>
          <p:nvPr/>
        </p:nvGrpSpPr>
        <p:grpSpPr>
          <a:xfrm>
            <a:off x="566759" y="1693530"/>
            <a:ext cx="1969861" cy="1605610"/>
            <a:chOff x="3647461" y="1291983"/>
            <a:chExt cx="2490690" cy="2030131"/>
          </a:xfrm>
        </p:grpSpPr>
        <p:pic>
          <p:nvPicPr>
            <p:cNvPr id="20" name="Hình ảnh 19" descr="Ảnh có chứa người, trang phục, Mặt người, Cùi chỏ&#10;&#10;Mô tả được tạo tự động">
              <a:extLst>
                <a:ext uri="{FF2B5EF4-FFF2-40B4-BE49-F238E27FC236}">
                  <a16:creationId xmlns:a16="http://schemas.microsoft.com/office/drawing/2014/main" id="{9CF39D46-78F5-99A0-F2B1-C2ADBA1A9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4186" r="48659" b="9842"/>
            <a:stretch/>
          </p:blipFill>
          <p:spPr>
            <a:xfrm>
              <a:off x="4886324" y="1291983"/>
              <a:ext cx="1251827" cy="2025052"/>
            </a:xfrm>
            <a:prstGeom prst="rect">
              <a:avLst/>
            </a:prstGeom>
          </p:spPr>
        </p:pic>
        <p:pic>
          <p:nvPicPr>
            <p:cNvPr id="22" name="Hình ảnh 21" descr="Ảnh có chứa người, trang phục, Mặt người, đàn ông&#10;&#10;Mô tả được tạo tự động">
              <a:extLst>
                <a:ext uri="{FF2B5EF4-FFF2-40B4-BE49-F238E27FC236}">
                  <a16:creationId xmlns:a16="http://schemas.microsoft.com/office/drawing/2014/main" id="{F46B5F62-BFF1-9F55-0152-C724BBFCC0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3614" t="12125" r="20103"/>
            <a:stretch/>
          </p:blipFill>
          <p:spPr>
            <a:xfrm>
              <a:off x="3647461" y="1468930"/>
              <a:ext cx="1581676" cy="1853184"/>
            </a:xfrm>
            <a:prstGeom prst="rect">
              <a:avLst/>
            </a:prstGeom>
          </p:spPr>
        </p:pic>
      </p:grpSp>
      <p:cxnSp>
        <p:nvCxnSpPr>
          <p:cNvPr id="35" name="Đường nối Thẳng 34">
            <a:extLst>
              <a:ext uri="{FF2B5EF4-FFF2-40B4-BE49-F238E27FC236}">
                <a16:creationId xmlns:a16="http://schemas.microsoft.com/office/drawing/2014/main" id="{1BA4876B-B65F-C818-3C6A-CEE3DDF42975}"/>
              </a:ext>
            </a:extLst>
          </p:cNvPr>
          <p:cNvCxnSpPr>
            <a:cxnSpLocks/>
            <a:stCxn id="38" idx="3"/>
            <a:endCxn id="40" idx="1"/>
          </p:cNvCxnSpPr>
          <p:nvPr/>
        </p:nvCxnSpPr>
        <p:spPr>
          <a:xfrm>
            <a:off x="11303094" y="2502707"/>
            <a:ext cx="68939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Đường nối Thẳng 35">
            <a:extLst>
              <a:ext uri="{FF2B5EF4-FFF2-40B4-BE49-F238E27FC236}">
                <a16:creationId xmlns:a16="http://schemas.microsoft.com/office/drawing/2014/main" id="{B2F389A5-0835-AE47-E7A2-4D4CDEBBD00D}"/>
              </a:ext>
            </a:extLst>
          </p:cNvPr>
          <p:cNvCxnSpPr>
            <a:stCxn id="40" idx="3"/>
            <a:endCxn id="42" idx="1"/>
          </p:cNvCxnSpPr>
          <p:nvPr/>
        </p:nvCxnSpPr>
        <p:spPr>
          <a:xfrm flipV="1">
            <a:off x="13792485" y="1351673"/>
            <a:ext cx="811311" cy="11510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Đường nối Thẳng 36">
            <a:extLst>
              <a:ext uri="{FF2B5EF4-FFF2-40B4-BE49-F238E27FC236}">
                <a16:creationId xmlns:a16="http://schemas.microsoft.com/office/drawing/2014/main" id="{3BBA1152-F96C-07D1-713A-B754E93B0204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>
            <a:off x="13792485" y="2502707"/>
            <a:ext cx="811311" cy="12979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Hình ảnh 37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82E8691F-A205-8C0F-CE24-3BA5D92259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3094" y="1602707"/>
            <a:ext cx="1800000" cy="1800000"/>
          </a:xfrm>
          <a:prstGeom prst="rect">
            <a:avLst/>
          </a:prstGeom>
        </p:spPr>
      </p:pic>
      <p:sp>
        <p:nvSpPr>
          <p:cNvPr id="39" name="Google Shape;364;p36">
            <a:extLst>
              <a:ext uri="{FF2B5EF4-FFF2-40B4-BE49-F238E27FC236}">
                <a16:creationId xmlns:a16="http://schemas.microsoft.com/office/drawing/2014/main" id="{32033EDE-ADC6-7BF2-08A8-324EDAA75661}"/>
              </a:ext>
            </a:extLst>
          </p:cNvPr>
          <p:cNvSpPr txBox="1">
            <a:spLocks/>
          </p:cNvSpPr>
          <p:nvPr/>
        </p:nvSpPr>
        <p:spPr>
          <a:xfrm>
            <a:off x="9805242" y="2251673"/>
            <a:ext cx="1195704" cy="5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>
                <a:solidFill>
                  <a:srgbClr val="000000"/>
                </a:solidFill>
              </a:rPr>
              <a:t>Login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40" name="Hình ảnh 39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4433F9D7-6CEE-6ED1-EDB2-C84E5594C1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92485" y="1602707"/>
            <a:ext cx="1800000" cy="1800000"/>
          </a:xfrm>
          <a:prstGeom prst="rect">
            <a:avLst/>
          </a:prstGeom>
        </p:spPr>
      </p:pic>
      <p:sp>
        <p:nvSpPr>
          <p:cNvPr id="41" name="Google Shape;364;p36">
            <a:extLst>
              <a:ext uri="{FF2B5EF4-FFF2-40B4-BE49-F238E27FC236}">
                <a16:creationId xmlns:a16="http://schemas.microsoft.com/office/drawing/2014/main" id="{0D8DB6E9-39A5-1748-4679-07523F54D8FF}"/>
              </a:ext>
            </a:extLst>
          </p:cNvPr>
          <p:cNvSpPr txBox="1">
            <a:spLocks/>
          </p:cNvSpPr>
          <p:nvPr/>
        </p:nvSpPr>
        <p:spPr>
          <a:xfrm>
            <a:off x="12294633" y="2251673"/>
            <a:ext cx="1195704" cy="5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Homepage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42" name="Hình ảnh 41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9AB0BE61-A2FF-C628-D454-9EB8FFA1B4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603796" y="451673"/>
            <a:ext cx="1800000" cy="1800000"/>
          </a:xfrm>
          <a:prstGeom prst="rect">
            <a:avLst/>
          </a:prstGeom>
        </p:spPr>
      </p:pic>
      <p:sp>
        <p:nvSpPr>
          <p:cNvPr id="43" name="Google Shape;364;p36">
            <a:extLst>
              <a:ext uri="{FF2B5EF4-FFF2-40B4-BE49-F238E27FC236}">
                <a16:creationId xmlns:a16="http://schemas.microsoft.com/office/drawing/2014/main" id="{EBC57E0A-ACFA-E68C-D2CD-9E28D2492529}"/>
              </a:ext>
            </a:extLst>
          </p:cNvPr>
          <p:cNvSpPr txBox="1">
            <a:spLocks/>
          </p:cNvSpPr>
          <p:nvPr/>
        </p:nvSpPr>
        <p:spPr>
          <a:xfrm>
            <a:off x="14905944" y="1100639"/>
            <a:ext cx="1195704" cy="5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>
                <a:solidFill>
                  <a:srgbClr val="000000"/>
                </a:solidFill>
              </a:rPr>
              <a:t>Schedule</a:t>
            </a:r>
          </a:p>
        </p:txBody>
      </p:sp>
      <p:pic>
        <p:nvPicPr>
          <p:cNvPr id="44" name="Hình ảnh 43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D1728837-0820-79A0-DE79-3071DBB5F2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603796" y="2900639"/>
            <a:ext cx="1800000" cy="1800000"/>
          </a:xfrm>
          <a:prstGeom prst="rect">
            <a:avLst/>
          </a:prstGeom>
        </p:spPr>
      </p:pic>
      <p:sp>
        <p:nvSpPr>
          <p:cNvPr id="45" name="Google Shape;364;p36">
            <a:extLst>
              <a:ext uri="{FF2B5EF4-FFF2-40B4-BE49-F238E27FC236}">
                <a16:creationId xmlns:a16="http://schemas.microsoft.com/office/drawing/2014/main" id="{C38098D9-E6BA-08D9-CFF8-585523ACF3E1}"/>
              </a:ext>
            </a:extLst>
          </p:cNvPr>
          <p:cNvSpPr txBox="1">
            <a:spLocks/>
          </p:cNvSpPr>
          <p:nvPr/>
        </p:nvSpPr>
        <p:spPr>
          <a:xfrm>
            <a:off x="14905944" y="3425313"/>
            <a:ext cx="1195704" cy="62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Change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password</a:t>
            </a:r>
            <a:endParaRPr lang="vi-VN" b="1" dirty="0">
              <a:solidFill>
                <a:srgbClr val="000000"/>
              </a:solidFill>
            </a:endParaRPr>
          </a:p>
          <a:p>
            <a:pPr marL="0" indent="0" algn="ctr"/>
            <a:endParaRPr lang="vi-VN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327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Mục lục</a:t>
            </a:r>
            <a:endParaRPr dirty="0"/>
          </a:p>
        </p:txBody>
      </p:sp>
      <p:sp>
        <p:nvSpPr>
          <p:cNvPr id="298" name="Google Shape;298;p31"/>
          <p:cNvSpPr txBox="1">
            <a:spLocks noGrp="1"/>
          </p:cNvSpPr>
          <p:nvPr>
            <p:ph type="subTitle" idx="3"/>
          </p:nvPr>
        </p:nvSpPr>
        <p:spPr>
          <a:xfrm>
            <a:off x="5703500" y="3878000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</a:endParaRPr>
          </a:p>
        </p:txBody>
      </p:sp>
      <p:sp>
        <p:nvSpPr>
          <p:cNvPr id="299" name="Google Shape;299;p31"/>
          <p:cNvSpPr txBox="1">
            <a:spLocks noGrp="1"/>
          </p:cNvSpPr>
          <p:nvPr>
            <p:ph type="subTitle" idx="1"/>
          </p:nvPr>
        </p:nvSpPr>
        <p:spPr>
          <a:xfrm>
            <a:off x="1747601" y="2068375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0" name="Google Shape;300;p31"/>
          <p:cNvSpPr txBox="1">
            <a:spLocks noGrp="1"/>
          </p:cNvSpPr>
          <p:nvPr>
            <p:ph type="subTitle" idx="2"/>
          </p:nvPr>
        </p:nvSpPr>
        <p:spPr>
          <a:xfrm>
            <a:off x="1747601" y="3878030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1" name="Google Shape;301;p31"/>
          <p:cNvSpPr txBox="1">
            <a:spLocks noGrp="1"/>
          </p:cNvSpPr>
          <p:nvPr>
            <p:ph type="subTitle" idx="4"/>
          </p:nvPr>
        </p:nvSpPr>
        <p:spPr>
          <a:xfrm>
            <a:off x="5703500" y="2068375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2" name="Google Shape;302;p31"/>
          <p:cNvSpPr txBox="1">
            <a:spLocks noGrp="1"/>
          </p:cNvSpPr>
          <p:nvPr>
            <p:ph type="title" idx="5"/>
          </p:nvPr>
        </p:nvSpPr>
        <p:spPr>
          <a:xfrm>
            <a:off x="720000" y="1328875"/>
            <a:ext cx="838500" cy="8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3" name="Google Shape;303;p31"/>
          <p:cNvSpPr txBox="1">
            <a:spLocks noGrp="1"/>
          </p:cNvSpPr>
          <p:nvPr>
            <p:ph type="title" idx="6"/>
          </p:nvPr>
        </p:nvSpPr>
        <p:spPr>
          <a:xfrm>
            <a:off x="4676650" y="3138524"/>
            <a:ext cx="838500" cy="8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04" name="Google Shape;304;p31"/>
          <p:cNvSpPr txBox="1">
            <a:spLocks noGrp="1"/>
          </p:cNvSpPr>
          <p:nvPr>
            <p:ph type="title" idx="7"/>
          </p:nvPr>
        </p:nvSpPr>
        <p:spPr>
          <a:xfrm>
            <a:off x="720000" y="3138524"/>
            <a:ext cx="838500" cy="8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5" name="Google Shape;305;p31"/>
          <p:cNvSpPr txBox="1">
            <a:spLocks noGrp="1"/>
          </p:cNvSpPr>
          <p:nvPr>
            <p:ph type="title" idx="8"/>
          </p:nvPr>
        </p:nvSpPr>
        <p:spPr>
          <a:xfrm>
            <a:off x="4676650" y="1328875"/>
            <a:ext cx="838500" cy="8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06" name="Google Shape;306;p31"/>
          <p:cNvSpPr txBox="1">
            <a:spLocks noGrp="1"/>
          </p:cNvSpPr>
          <p:nvPr>
            <p:ph type="subTitle" idx="9"/>
          </p:nvPr>
        </p:nvSpPr>
        <p:spPr>
          <a:xfrm>
            <a:off x="1747601" y="1326491"/>
            <a:ext cx="2309700" cy="8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Đặt vấn đề</a:t>
            </a:r>
            <a:endParaRPr dirty="0"/>
          </a:p>
        </p:txBody>
      </p:sp>
      <p:sp>
        <p:nvSpPr>
          <p:cNvPr id="307" name="Google Shape;307;p31"/>
          <p:cNvSpPr txBox="1">
            <a:spLocks noGrp="1"/>
          </p:cNvSpPr>
          <p:nvPr>
            <p:ph type="subTitle" idx="13"/>
          </p:nvPr>
        </p:nvSpPr>
        <p:spPr>
          <a:xfrm>
            <a:off x="1747601" y="3214730"/>
            <a:ext cx="2309700" cy="8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Tính năng và mạch sự kiện</a:t>
            </a:r>
            <a:endParaRPr dirty="0"/>
          </a:p>
        </p:txBody>
      </p:sp>
      <p:sp>
        <p:nvSpPr>
          <p:cNvPr id="308" name="Google Shape;308;p31"/>
          <p:cNvSpPr txBox="1">
            <a:spLocks noGrp="1"/>
          </p:cNvSpPr>
          <p:nvPr>
            <p:ph type="subTitle" idx="14"/>
          </p:nvPr>
        </p:nvSpPr>
        <p:spPr>
          <a:xfrm>
            <a:off x="5703501" y="3214730"/>
            <a:ext cx="2309700" cy="8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Chạy demo ứng dụng</a:t>
            </a:r>
            <a:endParaRPr dirty="0"/>
          </a:p>
        </p:txBody>
      </p:sp>
      <p:sp>
        <p:nvSpPr>
          <p:cNvPr id="309" name="Google Shape;309;p31"/>
          <p:cNvSpPr txBox="1">
            <a:spLocks noGrp="1"/>
          </p:cNvSpPr>
          <p:nvPr>
            <p:ph type="subTitle" idx="15"/>
          </p:nvPr>
        </p:nvSpPr>
        <p:spPr>
          <a:xfrm>
            <a:off x="5703501" y="1405075"/>
            <a:ext cx="2309700" cy="8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Các yếu tố đặc trưng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Đường nối Thẳng 34">
            <a:extLst>
              <a:ext uri="{FF2B5EF4-FFF2-40B4-BE49-F238E27FC236}">
                <a16:creationId xmlns:a16="http://schemas.microsoft.com/office/drawing/2014/main" id="{1BA4876B-B65F-C818-3C6A-CEE3DDF42975}"/>
              </a:ext>
            </a:extLst>
          </p:cNvPr>
          <p:cNvCxnSpPr>
            <a:cxnSpLocks/>
            <a:stCxn id="38" idx="3"/>
            <a:endCxn id="40" idx="1"/>
          </p:cNvCxnSpPr>
          <p:nvPr/>
        </p:nvCxnSpPr>
        <p:spPr>
          <a:xfrm>
            <a:off x="5725254" y="2571750"/>
            <a:ext cx="68939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Đường nối Thẳng 35">
            <a:extLst>
              <a:ext uri="{FF2B5EF4-FFF2-40B4-BE49-F238E27FC236}">
                <a16:creationId xmlns:a16="http://schemas.microsoft.com/office/drawing/2014/main" id="{B2F389A5-0835-AE47-E7A2-4D4CDEBBD00D}"/>
              </a:ext>
            </a:extLst>
          </p:cNvPr>
          <p:cNvCxnSpPr>
            <a:stCxn id="40" idx="3"/>
            <a:endCxn id="42" idx="1"/>
          </p:cNvCxnSpPr>
          <p:nvPr/>
        </p:nvCxnSpPr>
        <p:spPr>
          <a:xfrm flipV="1">
            <a:off x="8214645" y="1420716"/>
            <a:ext cx="2563911" cy="11510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Đường nối Thẳng 36">
            <a:extLst>
              <a:ext uri="{FF2B5EF4-FFF2-40B4-BE49-F238E27FC236}">
                <a16:creationId xmlns:a16="http://schemas.microsoft.com/office/drawing/2014/main" id="{3BBA1152-F96C-07D1-713A-B754E93B0204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>
            <a:off x="8214645" y="2571750"/>
            <a:ext cx="2563911" cy="12979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Hình ảnh 37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82E8691F-A205-8C0F-CE24-3BA5D9225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254" y="1671750"/>
            <a:ext cx="1800000" cy="1800000"/>
          </a:xfrm>
          <a:prstGeom prst="rect">
            <a:avLst/>
          </a:prstGeom>
        </p:spPr>
      </p:pic>
      <p:sp>
        <p:nvSpPr>
          <p:cNvPr id="39" name="Google Shape;364;p36">
            <a:extLst>
              <a:ext uri="{FF2B5EF4-FFF2-40B4-BE49-F238E27FC236}">
                <a16:creationId xmlns:a16="http://schemas.microsoft.com/office/drawing/2014/main" id="{32033EDE-ADC6-7BF2-08A8-324EDAA75661}"/>
              </a:ext>
            </a:extLst>
          </p:cNvPr>
          <p:cNvSpPr txBox="1">
            <a:spLocks/>
          </p:cNvSpPr>
          <p:nvPr/>
        </p:nvSpPr>
        <p:spPr>
          <a:xfrm>
            <a:off x="4227402" y="2320716"/>
            <a:ext cx="1195704" cy="5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>
                <a:solidFill>
                  <a:srgbClr val="000000"/>
                </a:solidFill>
              </a:rPr>
              <a:t>Login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40" name="Hình ảnh 39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4433F9D7-6CEE-6ED1-EDB2-C84E5594C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645" y="1671750"/>
            <a:ext cx="1800000" cy="1800000"/>
          </a:xfrm>
          <a:prstGeom prst="rect">
            <a:avLst/>
          </a:prstGeom>
        </p:spPr>
      </p:pic>
      <p:sp>
        <p:nvSpPr>
          <p:cNvPr id="41" name="Google Shape;364;p36">
            <a:extLst>
              <a:ext uri="{FF2B5EF4-FFF2-40B4-BE49-F238E27FC236}">
                <a16:creationId xmlns:a16="http://schemas.microsoft.com/office/drawing/2014/main" id="{0D8DB6E9-39A5-1748-4679-07523F54D8FF}"/>
              </a:ext>
            </a:extLst>
          </p:cNvPr>
          <p:cNvSpPr txBox="1">
            <a:spLocks/>
          </p:cNvSpPr>
          <p:nvPr/>
        </p:nvSpPr>
        <p:spPr>
          <a:xfrm>
            <a:off x="6716793" y="2320716"/>
            <a:ext cx="1195704" cy="5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Homepage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42" name="Hình ảnh 41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9AB0BE61-A2FF-C628-D454-9EB8FFA1B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8556" y="520716"/>
            <a:ext cx="1800000" cy="1800000"/>
          </a:xfrm>
          <a:prstGeom prst="rect">
            <a:avLst/>
          </a:prstGeom>
        </p:spPr>
      </p:pic>
      <p:sp>
        <p:nvSpPr>
          <p:cNvPr id="43" name="Google Shape;364;p36">
            <a:extLst>
              <a:ext uri="{FF2B5EF4-FFF2-40B4-BE49-F238E27FC236}">
                <a16:creationId xmlns:a16="http://schemas.microsoft.com/office/drawing/2014/main" id="{EBC57E0A-ACFA-E68C-D2CD-9E28D2492529}"/>
              </a:ext>
            </a:extLst>
          </p:cNvPr>
          <p:cNvSpPr txBox="1">
            <a:spLocks/>
          </p:cNvSpPr>
          <p:nvPr/>
        </p:nvSpPr>
        <p:spPr>
          <a:xfrm>
            <a:off x="11080704" y="1169682"/>
            <a:ext cx="1195704" cy="5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>
                <a:solidFill>
                  <a:srgbClr val="000000"/>
                </a:solidFill>
              </a:rPr>
              <a:t>Schedule</a:t>
            </a:r>
          </a:p>
        </p:txBody>
      </p:sp>
      <p:pic>
        <p:nvPicPr>
          <p:cNvPr id="44" name="Hình ảnh 43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D1728837-0820-79A0-DE79-3071DBB5F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8556" y="2969682"/>
            <a:ext cx="1800000" cy="1800000"/>
          </a:xfrm>
          <a:prstGeom prst="rect">
            <a:avLst/>
          </a:prstGeom>
        </p:spPr>
      </p:pic>
      <p:sp>
        <p:nvSpPr>
          <p:cNvPr id="45" name="Google Shape;364;p36">
            <a:extLst>
              <a:ext uri="{FF2B5EF4-FFF2-40B4-BE49-F238E27FC236}">
                <a16:creationId xmlns:a16="http://schemas.microsoft.com/office/drawing/2014/main" id="{C38098D9-E6BA-08D9-CFF8-585523ACF3E1}"/>
              </a:ext>
            </a:extLst>
          </p:cNvPr>
          <p:cNvSpPr txBox="1">
            <a:spLocks/>
          </p:cNvSpPr>
          <p:nvPr/>
        </p:nvSpPr>
        <p:spPr>
          <a:xfrm>
            <a:off x="11080704" y="3494356"/>
            <a:ext cx="1195704" cy="62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Change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password</a:t>
            </a:r>
            <a:endParaRPr lang="vi-VN" b="1" dirty="0">
              <a:solidFill>
                <a:srgbClr val="000000"/>
              </a:solidFill>
            </a:endParaRPr>
          </a:p>
          <a:p>
            <a:pPr marL="0" indent="0" algn="ctr"/>
            <a:endParaRPr lang="vi-VN" b="1" dirty="0">
              <a:solidFill>
                <a:srgbClr val="000000"/>
              </a:solidFill>
            </a:endParaRPr>
          </a:p>
        </p:txBody>
      </p: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1D2F31ED-4D19-59AF-FE5C-3F2D9FFAC0EB}"/>
              </a:ext>
            </a:extLst>
          </p:cNvPr>
          <p:cNvGrpSpPr/>
          <p:nvPr/>
        </p:nvGrpSpPr>
        <p:grpSpPr>
          <a:xfrm>
            <a:off x="-2723700" y="105780"/>
            <a:ext cx="2419110" cy="1441588"/>
            <a:chOff x="311733" y="1341648"/>
            <a:chExt cx="3290934" cy="1961122"/>
          </a:xfrm>
        </p:grpSpPr>
        <p:pic>
          <p:nvPicPr>
            <p:cNvPr id="11" name="Hình ảnh 10" descr="Ảnh có chứa Mặt người, người, trang phục, Cằm&#10;&#10;Mô tả được tạo tự động">
              <a:extLst>
                <a:ext uri="{FF2B5EF4-FFF2-40B4-BE49-F238E27FC236}">
                  <a16:creationId xmlns:a16="http://schemas.microsoft.com/office/drawing/2014/main" id="{7E48F5EF-9D8A-082B-7241-076C6DA936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525"/>
            <a:stretch/>
          </p:blipFill>
          <p:spPr>
            <a:xfrm>
              <a:off x="1109683" y="1341648"/>
              <a:ext cx="1547014" cy="1302352"/>
            </a:xfrm>
            <a:prstGeom prst="rect">
              <a:avLst/>
            </a:prstGeom>
          </p:spPr>
        </p:pic>
        <p:pic>
          <p:nvPicPr>
            <p:cNvPr id="13" name="Hình ảnh 12" descr="Ảnh có chứa Mặt người, người, trang phục, đàn ông&#10;&#10;Mô tả được tạo tự động">
              <a:extLst>
                <a:ext uri="{FF2B5EF4-FFF2-40B4-BE49-F238E27FC236}">
                  <a16:creationId xmlns:a16="http://schemas.microsoft.com/office/drawing/2014/main" id="{A562C3F2-028B-16F2-F7B8-79110CDA3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082" r="32666"/>
            <a:stretch/>
          </p:blipFill>
          <p:spPr>
            <a:xfrm>
              <a:off x="311733" y="1812198"/>
              <a:ext cx="1628265" cy="1490572"/>
            </a:xfrm>
            <a:prstGeom prst="rect">
              <a:avLst/>
            </a:prstGeom>
          </p:spPr>
        </p:pic>
        <p:pic>
          <p:nvPicPr>
            <p:cNvPr id="15" name="Hình ảnh 14" descr="Ảnh có chứa người, trang phục, Mặt người, cười&#10;&#10;Mô tả được tạo tự động">
              <a:extLst>
                <a:ext uri="{FF2B5EF4-FFF2-40B4-BE49-F238E27FC236}">
                  <a16:creationId xmlns:a16="http://schemas.microsoft.com/office/drawing/2014/main" id="{556B3AF7-9C1F-2DEC-43E2-0F84A97D6E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1519" t="9908" r="12308" b="35903"/>
            <a:stretch/>
          </p:blipFill>
          <p:spPr>
            <a:xfrm>
              <a:off x="1737744" y="1488274"/>
              <a:ext cx="1864923" cy="1814495"/>
            </a:xfrm>
            <a:prstGeom prst="rect">
              <a:avLst/>
            </a:prstGeom>
          </p:spPr>
        </p:pic>
      </p:grpSp>
      <p:pic>
        <p:nvPicPr>
          <p:cNvPr id="18" name="Hình ảnh 17" descr="Ảnh có chứa người, bóng bầu dục, bóng đá, trang phục&#10;&#10;Mô tả được tạo tự động">
            <a:extLst>
              <a:ext uri="{FF2B5EF4-FFF2-40B4-BE49-F238E27FC236}">
                <a16:creationId xmlns:a16="http://schemas.microsoft.com/office/drawing/2014/main" id="{60EAEBE4-BFB2-97C8-4444-568891442E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013" y="1704498"/>
            <a:ext cx="1447175" cy="1447175"/>
          </a:xfrm>
          <a:prstGeom prst="rect">
            <a:avLst/>
          </a:prstGeom>
        </p:spPr>
      </p:pic>
      <p:grpSp>
        <p:nvGrpSpPr>
          <p:cNvPr id="24" name="Nhóm 23">
            <a:extLst>
              <a:ext uri="{FF2B5EF4-FFF2-40B4-BE49-F238E27FC236}">
                <a16:creationId xmlns:a16="http://schemas.microsoft.com/office/drawing/2014/main" id="{235404C9-6A1B-3C15-3F88-B1CDB301682C}"/>
              </a:ext>
            </a:extLst>
          </p:cNvPr>
          <p:cNvGrpSpPr/>
          <p:nvPr/>
        </p:nvGrpSpPr>
        <p:grpSpPr>
          <a:xfrm>
            <a:off x="-2511721" y="1693530"/>
            <a:ext cx="1969861" cy="1605610"/>
            <a:chOff x="3647461" y="1291983"/>
            <a:chExt cx="2490690" cy="2030131"/>
          </a:xfrm>
        </p:grpSpPr>
        <p:pic>
          <p:nvPicPr>
            <p:cNvPr id="20" name="Hình ảnh 19" descr="Ảnh có chứa người, trang phục, Mặt người, Cùi chỏ&#10;&#10;Mô tả được tạo tự động">
              <a:extLst>
                <a:ext uri="{FF2B5EF4-FFF2-40B4-BE49-F238E27FC236}">
                  <a16:creationId xmlns:a16="http://schemas.microsoft.com/office/drawing/2014/main" id="{9CF39D46-78F5-99A0-F2B1-C2ADBA1A9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4186" r="48659" b="9842"/>
            <a:stretch/>
          </p:blipFill>
          <p:spPr>
            <a:xfrm>
              <a:off x="4886324" y="1291983"/>
              <a:ext cx="1251827" cy="2025052"/>
            </a:xfrm>
            <a:prstGeom prst="rect">
              <a:avLst/>
            </a:prstGeom>
          </p:spPr>
        </p:pic>
        <p:pic>
          <p:nvPicPr>
            <p:cNvPr id="22" name="Hình ảnh 21" descr="Ảnh có chứa người, trang phục, Mặt người, đàn ông&#10;&#10;Mô tả được tạo tự động">
              <a:extLst>
                <a:ext uri="{FF2B5EF4-FFF2-40B4-BE49-F238E27FC236}">
                  <a16:creationId xmlns:a16="http://schemas.microsoft.com/office/drawing/2014/main" id="{F46B5F62-BFF1-9F55-0152-C724BBFCC0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3614" t="12125" r="20103"/>
            <a:stretch/>
          </p:blipFill>
          <p:spPr>
            <a:xfrm>
              <a:off x="3647461" y="1468930"/>
              <a:ext cx="1581676" cy="1853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1213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Đường nối Thẳng 34">
            <a:extLst>
              <a:ext uri="{FF2B5EF4-FFF2-40B4-BE49-F238E27FC236}">
                <a16:creationId xmlns:a16="http://schemas.microsoft.com/office/drawing/2014/main" id="{1BA4876B-B65F-C818-3C6A-CEE3DDF42975}"/>
              </a:ext>
            </a:extLst>
          </p:cNvPr>
          <p:cNvCxnSpPr>
            <a:cxnSpLocks/>
            <a:stCxn id="38" idx="3"/>
            <a:endCxn id="40" idx="1"/>
          </p:cNvCxnSpPr>
          <p:nvPr/>
        </p:nvCxnSpPr>
        <p:spPr>
          <a:xfrm>
            <a:off x="2290698" y="2571750"/>
            <a:ext cx="68939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Đường nối Thẳng 35">
            <a:extLst>
              <a:ext uri="{FF2B5EF4-FFF2-40B4-BE49-F238E27FC236}">
                <a16:creationId xmlns:a16="http://schemas.microsoft.com/office/drawing/2014/main" id="{B2F389A5-0835-AE47-E7A2-4D4CDEBBD00D}"/>
              </a:ext>
            </a:extLst>
          </p:cNvPr>
          <p:cNvCxnSpPr>
            <a:stCxn id="40" idx="3"/>
            <a:endCxn id="42" idx="1"/>
          </p:cNvCxnSpPr>
          <p:nvPr/>
        </p:nvCxnSpPr>
        <p:spPr>
          <a:xfrm flipV="1">
            <a:off x="4780089" y="1420716"/>
            <a:ext cx="1173215" cy="11510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Đường nối Thẳng 36">
            <a:extLst>
              <a:ext uri="{FF2B5EF4-FFF2-40B4-BE49-F238E27FC236}">
                <a16:creationId xmlns:a16="http://schemas.microsoft.com/office/drawing/2014/main" id="{3BBA1152-F96C-07D1-713A-B754E93B0204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>
            <a:off x="4780089" y="2571750"/>
            <a:ext cx="1173215" cy="12979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Hình ảnh 37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82E8691F-A205-8C0F-CE24-3BA5D9225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98" y="1671750"/>
            <a:ext cx="1800000" cy="1800000"/>
          </a:xfrm>
          <a:prstGeom prst="rect">
            <a:avLst/>
          </a:prstGeom>
        </p:spPr>
      </p:pic>
      <p:sp>
        <p:nvSpPr>
          <p:cNvPr id="39" name="Google Shape;364;p36">
            <a:extLst>
              <a:ext uri="{FF2B5EF4-FFF2-40B4-BE49-F238E27FC236}">
                <a16:creationId xmlns:a16="http://schemas.microsoft.com/office/drawing/2014/main" id="{32033EDE-ADC6-7BF2-08A8-324EDAA75661}"/>
              </a:ext>
            </a:extLst>
          </p:cNvPr>
          <p:cNvSpPr txBox="1">
            <a:spLocks/>
          </p:cNvSpPr>
          <p:nvPr/>
        </p:nvSpPr>
        <p:spPr>
          <a:xfrm>
            <a:off x="792846" y="2320716"/>
            <a:ext cx="1195704" cy="5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>
                <a:solidFill>
                  <a:srgbClr val="000000"/>
                </a:solidFill>
              </a:rPr>
              <a:t>Login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40" name="Hình ảnh 39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4433F9D7-6CEE-6ED1-EDB2-C84E5594C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089" y="1671750"/>
            <a:ext cx="1800000" cy="1800000"/>
          </a:xfrm>
          <a:prstGeom prst="rect">
            <a:avLst/>
          </a:prstGeom>
        </p:spPr>
      </p:pic>
      <p:sp>
        <p:nvSpPr>
          <p:cNvPr id="41" name="Google Shape;364;p36">
            <a:extLst>
              <a:ext uri="{FF2B5EF4-FFF2-40B4-BE49-F238E27FC236}">
                <a16:creationId xmlns:a16="http://schemas.microsoft.com/office/drawing/2014/main" id="{0D8DB6E9-39A5-1748-4679-07523F54D8FF}"/>
              </a:ext>
            </a:extLst>
          </p:cNvPr>
          <p:cNvSpPr txBox="1">
            <a:spLocks/>
          </p:cNvSpPr>
          <p:nvPr/>
        </p:nvSpPr>
        <p:spPr>
          <a:xfrm>
            <a:off x="3282237" y="2320716"/>
            <a:ext cx="1195704" cy="5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Homepage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42" name="Hình ảnh 41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9AB0BE61-A2FF-C628-D454-9EB8FFA1B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304" y="520716"/>
            <a:ext cx="1800000" cy="1800000"/>
          </a:xfrm>
          <a:prstGeom prst="rect">
            <a:avLst/>
          </a:prstGeom>
        </p:spPr>
      </p:pic>
      <p:sp>
        <p:nvSpPr>
          <p:cNvPr id="43" name="Google Shape;364;p36">
            <a:extLst>
              <a:ext uri="{FF2B5EF4-FFF2-40B4-BE49-F238E27FC236}">
                <a16:creationId xmlns:a16="http://schemas.microsoft.com/office/drawing/2014/main" id="{EBC57E0A-ACFA-E68C-D2CD-9E28D2492529}"/>
              </a:ext>
            </a:extLst>
          </p:cNvPr>
          <p:cNvSpPr txBox="1">
            <a:spLocks/>
          </p:cNvSpPr>
          <p:nvPr/>
        </p:nvSpPr>
        <p:spPr>
          <a:xfrm>
            <a:off x="6255452" y="1169682"/>
            <a:ext cx="1195704" cy="5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>
                <a:solidFill>
                  <a:srgbClr val="000000"/>
                </a:solidFill>
              </a:rPr>
              <a:t>Schedule</a:t>
            </a:r>
          </a:p>
        </p:txBody>
      </p:sp>
      <p:pic>
        <p:nvPicPr>
          <p:cNvPr id="44" name="Hình ảnh 43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D1728837-0820-79A0-DE79-3071DBB5F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304" y="2969682"/>
            <a:ext cx="1800000" cy="1800000"/>
          </a:xfrm>
          <a:prstGeom prst="rect">
            <a:avLst/>
          </a:prstGeom>
        </p:spPr>
      </p:pic>
      <p:sp>
        <p:nvSpPr>
          <p:cNvPr id="45" name="Google Shape;364;p36">
            <a:extLst>
              <a:ext uri="{FF2B5EF4-FFF2-40B4-BE49-F238E27FC236}">
                <a16:creationId xmlns:a16="http://schemas.microsoft.com/office/drawing/2014/main" id="{C38098D9-E6BA-08D9-CFF8-585523ACF3E1}"/>
              </a:ext>
            </a:extLst>
          </p:cNvPr>
          <p:cNvSpPr txBox="1">
            <a:spLocks/>
          </p:cNvSpPr>
          <p:nvPr/>
        </p:nvSpPr>
        <p:spPr>
          <a:xfrm>
            <a:off x="6255452" y="3494356"/>
            <a:ext cx="1195704" cy="62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Change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password</a:t>
            </a:r>
            <a:endParaRPr lang="vi-VN" b="1" dirty="0">
              <a:solidFill>
                <a:srgbClr val="000000"/>
              </a:solidFill>
            </a:endParaRPr>
          </a:p>
          <a:p>
            <a:pPr marL="0" indent="0" algn="ctr"/>
            <a:endParaRPr lang="vi-VN" b="1" dirty="0">
              <a:solidFill>
                <a:srgbClr val="000000"/>
              </a:solidFill>
            </a:endParaRPr>
          </a:p>
        </p:txBody>
      </p: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1D2F31ED-4D19-59AF-FE5C-3F2D9FFAC0EB}"/>
              </a:ext>
            </a:extLst>
          </p:cNvPr>
          <p:cNvGrpSpPr/>
          <p:nvPr/>
        </p:nvGrpSpPr>
        <p:grpSpPr>
          <a:xfrm>
            <a:off x="-2723700" y="105780"/>
            <a:ext cx="2419110" cy="1441588"/>
            <a:chOff x="311733" y="1341648"/>
            <a:chExt cx="3290934" cy="1961122"/>
          </a:xfrm>
        </p:grpSpPr>
        <p:pic>
          <p:nvPicPr>
            <p:cNvPr id="11" name="Hình ảnh 10" descr="Ảnh có chứa Mặt người, người, trang phục, Cằm&#10;&#10;Mô tả được tạo tự động">
              <a:extLst>
                <a:ext uri="{FF2B5EF4-FFF2-40B4-BE49-F238E27FC236}">
                  <a16:creationId xmlns:a16="http://schemas.microsoft.com/office/drawing/2014/main" id="{7E48F5EF-9D8A-082B-7241-076C6DA936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525"/>
            <a:stretch/>
          </p:blipFill>
          <p:spPr>
            <a:xfrm>
              <a:off x="1109683" y="1341648"/>
              <a:ext cx="1547014" cy="1302352"/>
            </a:xfrm>
            <a:prstGeom prst="rect">
              <a:avLst/>
            </a:prstGeom>
          </p:spPr>
        </p:pic>
        <p:pic>
          <p:nvPicPr>
            <p:cNvPr id="13" name="Hình ảnh 12" descr="Ảnh có chứa Mặt người, người, trang phục, đàn ông&#10;&#10;Mô tả được tạo tự động">
              <a:extLst>
                <a:ext uri="{FF2B5EF4-FFF2-40B4-BE49-F238E27FC236}">
                  <a16:creationId xmlns:a16="http://schemas.microsoft.com/office/drawing/2014/main" id="{A562C3F2-028B-16F2-F7B8-79110CDA3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082" r="32666"/>
            <a:stretch/>
          </p:blipFill>
          <p:spPr>
            <a:xfrm>
              <a:off x="311733" y="1812198"/>
              <a:ext cx="1628265" cy="1490572"/>
            </a:xfrm>
            <a:prstGeom prst="rect">
              <a:avLst/>
            </a:prstGeom>
          </p:spPr>
        </p:pic>
        <p:pic>
          <p:nvPicPr>
            <p:cNvPr id="15" name="Hình ảnh 14" descr="Ảnh có chứa người, trang phục, Mặt người, cười&#10;&#10;Mô tả được tạo tự động">
              <a:extLst>
                <a:ext uri="{FF2B5EF4-FFF2-40B4-BE49-F238E27FC236}">
                  <a16:creationId xmlns:a16="http://schemas.microsoft.com/office/drawing/2014/main" id="{556B3AF7-9C1F-2DEC-43E2-0F84A97D6E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1519" t="9908" r="12308" b="35903"/>
            <a:stretch/>
          </p:blipFill>
          <p:spPr>
            <a:xfrm>
              <a:off x="1737744" y="1488274"/>
              <a:ext cx="1864923" cy="1814495"/>
            </a:xfrm>
            <a:prstGeom prst="rect">
              <a:avLst/>
            </a:prstGeom>
          </p:spPr>
        </p:pic>
      </p:grpSp>
      <p:pic>
        <p:nvPicPr>
          <p:cNvPr id="18" name="Hình ảnh 17" descr="Ảnh có chứa người, bóng bầu dục, bóng đá, trang phục&#10;&#10;Mô tả được tạo tự động">
            <a:extLst>
              <a:ext uri="{FF2B5EF4-FFF2-40B4-BE49-F238E27FC236}">
                <a16:creationId xmlns:a16="http://schemas.microsoft.com/office/drawing/2014/main" id="{60EAEBE4-BFB2-97C8-4444-568891442E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013" y="1704498"/>
            <a:ext cx="1447175" cy="1447175"/>
          </a:xfrm>
          <a:prstGeom prst="rect">
            <a:avLst/>
          </a:prstGeom>
        </p:spPr>
      </p:pic>
      <p:grpSp>
        <p:nvGrpSpPr>
          <p:cNvPr id="24" name="Nhóm 23">
            <a:extLst>
              <a:ext uri="{FF2B5EF4-FFF2-40B4-BE49-F238E27FC236}">
                <a16:creationId xmlns:a16="http://schemas.microsoft.com/office/drawing/2014/main" id="{235404C9-6A1B-3C15-3F88-B1CDB301682C}"/>
              </a:ext>
            </a:extLst>
          </p:cNvPr>
          <p:cNvGrpSpPr/>
          <p:nvPr/>
        </p:nvGrpSpPr>
        <p:grpSpPr>
          <a:xfrm>
            <a:off x="-2511721" y="1693530"/>
            <a:ext cx="1969861" cy="1605610"/>
            <a:chOff x="3647461" y="1291983"/>
            <a:chExt cx="2490690" cy="2030131"/>
          </a:xfrm>
        </p:grpSpPr>
        <p:pic>
          <p:nvPicPr>
            <p:cNvPr id="20" name="Hình ảnh 19" descr="Ảnh có chứa người, trang phục, Mặt người, Cùi chỏ&#10;&#10;Mô tả được tạo tự động">
              <a:extLst>
                <a:ext uri="{FF2B5EF4-FFF2-40B4-BE49-F238E27FC236}">
                  <a16:creationId xmlns:a16="http://schemas.microsoft.com/office/drawing/2014/main" id="{9CF39D46-78F5-99A0-F2B1-C2ADBA1A9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4186" r="48659" b="9842"/>
            <a:stretch/>
          </p:blipFill>
          <p:spPr>
            <a:xfrm>
              <a:off x="4886324" y="1291983"/>
              <a:ext cx="1251827" cy="2025052"/>
            </a:xfrm>
            <a:prstGeom prst="rect">
              <a:avLst/>
            </a:prstGeom>
          </p:spPr>
        </p:pic>
        <p:pic>
          <p:nvPicPr>
            <p:cNvPr id="22" name="Hình ảnh 21" descr="Ảnh có chứa người, trang phục, Mặt người, đàn ông&#10;&#10;Mô tả được tạo tự động">
              <a:extLst>
                <a:ext uri="{FF2B5EF4-FFF2-40B4-BE49-F238E27FC236}">
                  <a16:creationId xmlns:a16="http://schemas.microsoft.com/office/drawing/2014/main" id="{F46B5F62-BFF1-9F55-0152-C724BBFCC0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3614" t="12125" r="20103"/>
            <a:stretch/>
          </p:blipFill>
          <p:spPr>
            <a:xfrm>
              <a:off x="3647461" y="1468930"/>
              <a:ext cx="1581676" cy="1853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0715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Vai trò</a:t>
            </a:r>
            <a:endParaRPr dirty="0"/>
          </a:p>
        </p:txBody>
      </p:sp>
      <p:sp>
        <p:nvSpPr>
          <p:cNvPr id="611" name="Google Shape;611;p49"/>
          <p:cNvSpPr txBox="1">
            <a:spLocks noGrp="1"/>
          </p:cNvSpPr>
          <p:nvPr>
            <p:ph type="subTitle" idx="4"/>
          </p:nvPr>
        </p:nvSpPr>
        <p:spPr>
          <a:xfrm>
            <a:off x="586024" y="3380149"/>
            <a:ext cx="2594331" cy="9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/>
              <a:t>Ban Điều hành</a:t>
            </a:r>
            <a:br>
              <a:rPr lang="vi-VN" sz="1800" dirty="0"/>
            </a:br>
            <a:r>
              <a:rPr lang="vi-VN" sz="1800" dirty="0"/>
              <a:t>(</a:t>
            </a:r>
            <a:r>
              <a:rPr lang="vi-VN" sz="1800" dirty="0" err="1"/>
              <a:t>Manager</a:t>
            </a:r>
            <a:r>
              <a:rPr lang="vi-VN" sz="1800" dirty="0"/>
              <a:t>)</a:t>
            </a:r>
            <a:endParaRPr sz="1800" dirty="0"/>
          </a:p>
        </p:txBody>
      </p:sp>
      <p:sp>
        <p:nvSpPr>
          <p:cNvPr id="8" name="Google Shape;611;p49">
            <a:extLst>
              <a:ext uri="{FF2B5EF4-FFF2-40B4-BE49-F238E27FC236}">
                <a16:creationId xmlns:a16="http://schemas.microsoft.com/office/drawing/2014/main" id="{C4AE8621-8ED8-DC20-AA21-D1659A2453BD}"/>
              </a:ext>
            </a:extLst>
          </p:cNvPr>
          <p:cNvSpPr txBox="1">
            <a:spLocks/>
          </p:cNvSpPr>
          <p:nvPr/>
        </p:nvSpPr>
        <p:spPr>
          <a:xfrm>
            <a:off x="3589159" y="3380149"/>
            <a:ext cx="2594331" cy="9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None/>
              <a:defRPr sz="22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None/>
              <a:defRPr sz="2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None/>
              <a:defRPr sz="2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None/>
              <a:defRPr sz="2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None/>
              <a:defRPr sz="2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None/>
              <a:defRPr sz="2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None/>
              <a:defRPr sz="2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None/>
              <a:defRPr sz="2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None/>
              <a:defRPr sz="2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sz="1800" dirty="0"/>
              <a:t>Ban Huấn luyện</a:t>
            </a:r>
            <a:br>
              <a:rPr lang="vi-VN" sz="1800" dirty="0"/>
            </a:br>
            <a:r>
              <a:rPr lang="vi-VN" sz="1800" dirty="0"/>
              <a:t>(</a:t>
            </a:r>
            <a:r>
              <a:rPr lang="vi-VN" sz="1800" dirty="0" err="1"/>
              <a:t>Coach</a:t>
            </a:r>
            <a:r>
              <a:rPr lang="vi-VN" sz="1800" dirty="0"/>
              <a:t>)</a:t>
            </a:r>
          </a:p>
        </p:txBody>
      </p:sp>
      <p:sp>
        <p:nvSpPr>
          <p:cNvPr id="9" name="Google Shape;611;p49">
            <a:extLst>
              <a:ext uri="{FF2B5EF4-FFF2-40B4-BE49-F238E27FC236}">
                <a16:creationId xmlns:a16="http://schemas.microsoft.com/office/drawing/2014/main" id="{65656A3B-DB74-25BB-1FD0-E04126B714F8}"/>
              </a:ext>
            </a:extLst>
          </p:cNvPr>
          <p:cNvSpPr txBox="1">
            <a:spLocks/>
          </p:cNvSpPr>
          <p:nvPr/>
        </p:nvSpPr>
        <p:spPr>
          <a:xfrm>
            <a:off x="6022554" y="3381304"/>
            <a:ext cx="2594331" cy="9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None/>
              <a:defRPr sz="22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None/>
              <a:defRPr sz="2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None/>
              <a:defRPr sz="2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None/>
              <a:defRPr sz="2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None/>
              <a:defRPr sz="2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None/>
              <a:defRPr sz="2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None/>
              <a:defRPr sz="2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None/>
              <a:defRPr sz="2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None/>
              <a:defRPr sz="2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sz="1800" dirty="0"/>
              <a:t>Cầu thủ</a:t>
            </a:r>
          </a:p>
          <a:p>
            <a:pPr marL="0" indent="0" algn="ctr"/>
            <a:r>
              <a:rPr lang="vi-VN" sz="1800" dirty="0"/>
              <a:t>(</a:t>
            </a:r>
            <a:r>
              <a:rPr lang="vi-VN" sz="1800" dirty="0" err="1"/>
              <a:t>Player</a:t>
            </a:r>
            <a:r>
              <a:rPr lang="vi-VN" sz="1800" dirty="0"/>
              <a:t>)</a:t>
            </a:r>
          </a:p>
        </p:txBody>
      </p: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1D2F31ED-4D19-59AF-FE5C-3F2D9FFAC0EB}"/>
              </a:ext>
            </a:extLst>
          </p:cNvPr>
          <p:cNvGrpSpPr/>
          <p:nvPr/>
        </p:nvGrpSpPr>
        <p:grpSpPr>
          <a:xfrm>
            <a:off x="311733" y="1341648"/>
            <a:ext cx="3290934" cy="1961122"/>
            <a:chOff x="311733" y="1341648"/>
            <a:chExt cx="3290934" cy="1961122"/>
          </a:xfrm>
        </p:grpSpPr>
        <p:pic>
          <p:nvPicPr>
            <p:cNvPr id="11" name="Hình ảnh 10" descr="Ảnh có chứa Mặt người, người, trang phục, Cằm&#10;&#10;Mô tả được tạo tự động">
              <a:extLst>
                <a:ext uri="{FF2B5EF4-FFF2-40B4-BE49-F238E27FC236}">
                  <a16:creationId xmlns:a16="http://schemas.microsoft.com/office/drawing/2014/main" id="{7E48F5EF-9D8A-082B-7241-076C6DA936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525"/>
            <a:stretch/>
          </p:blipFill>
          <p:spPr>
            <a:xfrm>
              <a:off x="1109683" y="1341648"/>
              <a:ext cx="1547014" cy="1302352"/>
            </a:xfrm>
            <a:prstGeom prst="rect">
              <a:avLst/>
            </a:prstGeom>
          </p:spPr>
        </p:pic>
        <p:pic>
          <p:nvPicPr>
            <p:cNvPr id="13" name="Hình ảnh 12" descr="Ảnh có chứa Mặt người, người, trang phục, đàn ông&#10;&#10;Mô tả được tạo tự động">
              <a:extLst>
                <a:ext uri="{FF2B5EF4-FFF2-40B4-BE49-F238E27FC236}">
                  <a16:creationId xmlns:a16="http://schemas.microsoft.com/office/drawing/2014/main" id="{A562C3F2-028B-16F2-F7B8-79110CDA3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082" r="32666"/>
            <a:stretch/>
          </p:blipFill>
          <p:spPr>
            <a:xfrm>
              <a:off x="311733" y="1812198"/>
              <a:ext cx="1628265" cy="1490572"/>
            </a:xfrm>
            <a:prstGeom prst="rect">
              <a:avLst/>
            </a:prstGeom>
          </p:spPr>
        </p:pic>
        <p:pic>
          <p:nvPicPr>
            <p:cNvPr id="15" name="Hình ảnh 14" descr="Ảnh có chứa người, trang phục, Mặt người, cười&#10;&#10;Mô tả được tạo tự động">
              <a:extLst>
                <a:ext uri="{FF2B5EF4-FFF2-40B4-BE49-F238E27FC236}">
                  <a16:creationId xmlns:a16="http://schemas.microsoft.com/office/drawing/2014/main" id="{556B3AF7-9C1F-2DEC-43E2-0F84A97D6E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1519" t="9908" r="12308" b="35903"/>
            <a:stretch/>
          </p:blipFill>
          <p:spPr>
            <a:xfrm>
              <a:off x="1737744" y="1488274"/>
              <a:ext cx="1864923" cy="1814495"/>
            </a:xfrm>
            <a:prstGeom prst="rect">
              <a:avLst/>
            </a:prstGeom>
          </p:spPr>
        </p:pic>
      </p:grpSp>
      <p:pic>
        <p:nvPicPr>
          <p:cNvPr id="18" name="Hình ảnh 17" descr="Ảnh có chứa người, bóng bầu dục, bóng đá, trang phục&#10;&#10;Mô tả được tạo tự động">
            <a:extLst>
              <a:ext uri="{FF2B5EF4-FFF2-40B4-BE49-F238E27FC236}">
                <a16:creationId xmlns:a16="http://schemas.microsoft.com/office/drawing/2014/main" id="{60EAEBE4-BFB2-97C8-4444-568891442E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6277" y="1355912"/>
            <a:ext cx="1946857" cy="1946857"/>
          </a:xfrm>
          <a:prstGeom prst="rect">
            <a:avLst/>
          </a:prstGeom>
        </p:spPr>
      </p:pic>
      <p:grpSp>
        <p:nvGrpSpPr>
          <p:cNvPr id="24" name="Nhóm 23">
            <a:extLst>
              <a:ext uri="{FF2B5EF4-FFF2-40B4-BE49-F238E27FC236}">
                <a16:creationId xmlns:a16="http://schemas.microsoft.com/office/drawing/2014/main" id="{235404C9-6A1B-3C15-3F88-B1CDB301682C}"/>
              </a:ext>
            </a:extLst>
          </p:cNvPr>
          <p:cNvGrpSpPr/>
          <p:nvPr/>
        </p:nvGrpSpPr>
        <p:grpSpPr>
          <a:xfrm>
            <a:off x="3647461" y="1291983"/>
            <a:ext cx="2490690" cy="2030131"/>
            <a:chOff x="3647461" y="1291983"/>
            <a:chExt cx="2490690" cy="2030131"/>
          </a:xfrm>
        </p:grpSpPr>
        <p:pic>
          <p:nvPicPr>
            <p:cNvPr id="20" name="Hình ảnh 19" descr="Ảnh có chứa người, trang phục, Mặt người, Cùi chỏ&#10;&#10;Mô tả được tạo tự động">
              <a:extLst>
                <a:ext uri="{FF2B5EF4-FFF2-40B4-BE49-F238E27FC236}">
                  <a16:creationId xmlns:a16="http://schemas.microsoft.com/office/drawing/2014/main" id="{9CF39D46-78F5-99A0-F2B1-C2ADBA1A9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4186" r="48659" b="9842"/>
            <a:stretch/>
          </p:blipFill>
          <p:spPr>
            <a:xfrm>
              <a:off x="4886324" y="1291983"/>
              <a:ext cx="1251827" cy="2025052"/>
            </a:xfrm>
            <a:prstGeom prst="rect">
              <a:avLst/>
            </a:prstGeom>
          </p:spPr>
        </p:pic>
        <p:pic>
          <p:nvPicPr>
            <p:cNvPr id="22" name="Hình ảnh 21" descr="Ảnh có chứa người, trang phục, Mặt người, đàn ông&#10;&#10;Mô tả được tạo tự động">
              <a:extLst>
                <a:ext uri="{FF2B5EF4-FFF2-40B4-BE49-F238E27FC236}">
                  <a16:creationId xmlns:a16="http://schemas.microsoft.com/office/drawing/2014/main" id="{F46B5F62-BFF1-9F55-0152-C724BBFCC0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3614" t="12125" r="20103"/>
            <a:stretch/>
          </p:blipFill>
          <p:spPr>
            <a:xfrm>
              <a:off x="3647461" y="1468930"/>
              <a:ext cx="1581676" cy="1853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7290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>
            <a:spLocks noGrp="1"/>
          </p:cNvSpPr>
          <p:nvPr>
            <p:ph type="title"/>
          </p:nvPr>
        </p:nvSpPr>
        <p:spPr>
          <a:xfrm>
            <a:off x="2124688" y="1356360"/>
            <a:ext cx="4894500" cy="17298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Các yếu tố đặc trưng</a:t>
            </a:r>
            <a:endParaRPr dirty="0"/>
          </a:p>
        </p:txBody>
      </p:sp>
      <p:sp>
        <p:nvSpPr>
          <p:cNvPr id="330" name="Google Shape;330;p34"/>
          <p:cNvSpPr txBox="1">
            <a:spLocks noGrp="1"/>
          </p:cNvSpPr>
          <p:nvPr>
            <p:ph type="subTitle" idx="1"/>
          </p:nvPr>
        </p:nvSpPr>
        <p:spPr>
          <a:xfrm>
            <a:off x="2124700" y="3585050"/>
            <a:ext cx="4894500" cy="5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1" name="Google Shape;331;p34"/>
          <p:cNvSpPr txBox="1">
            <a:spLocks noGrp="1"/>
          </p:cNvSpPr>
          <p:nvPr>
            <p:ph type="title" idx="2"/>
          </p:nvPr>
        </p:nvSpPr>
        <p:spPr>
          <a:xfrm>
            <a:off x="713213" y="1492050"/>
            <a:ext cx="1194000" cy="11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03</a:t>
            </a:r>
            <a:endParaRPr dirty="0"/>
          </a:p>
        </p:txBody>
      </p:sp>
      <p:grpSp>
        <p:nvGrpSpPr>
          <p:cNvPr id="332" name="Google Shape;332;p34"/>
          <p:cNvGrpSpPr/>
          <p:nvPr/>
        </p:nvGrpSpPr>
        <p:grpSpPr>
          <a:xfrm>
            <a:off x="7931714" y="398014"/>
            <a:ext cx="281947" cy="1094035"/>
            <a:chOff x="7256520" y="835200"/>
            <a:chExt cx="562320" cy="2181960"/>
          </a:xfrm>
        </p:grpSpPr>
        <p:sp>
          <p:nvSpPr>
            <p:cNvPr id="333" name="Google Shape;333;p34"/>
            <p:cNvSpPr/>
            <p:nvPr/>
          </p:nvSpPr>
          <p:spPr>
            <a:xfrm>
              <a:off x="7256520" y="2444400"/>
              <a:ext cx="562320" cy="572760"/>
            </a:xfrm>
            <a:custGeom>
              <a:avLst/>
              <a:gdLst/>
              <a:ahLst/>
              <a:cxnLst/>
              <a:rect l="l" t="t" r="r" b="b"/>
              <a:pathLst>
                <a:path w="1562" h="1591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1"/>
                  </a:lnTo>
                  <a:lnTo>
                    <a:pt x="781" y="1096"/>
                  </a:lnTo>
                  <a:lnTo>
                    <a:pt x="1267" y="1591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7256520" y="16398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7256520" y="8352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36" name="Google Shape;336;p34"/>
          <p:cNvCxnSpPr/>
          <p:nvPr/>
        </p:nvCxnSpPr>
        <p:spPr>
          <a:xfrm rot="10800000">
            <a:off x="2083725" y="3335625"/>
            <a:ext cx="65568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09613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"/>
          <p:cNvSpPr txBox="1">
            <a:spLocks noGrp="1"/>
          </p:cNvSpPr>
          <p:nvPr>
            <p:ph type="title"/>
          </p:nvPr>
        </p:nvSpPr>
        <p:spPr>
          <a:xfrm>
            <a:off x="1890000" y="413154"/>
            <a:ext cx="5364000" cy="7966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Lưu trữ dữ liệu</a:t>
            </a:r>
            <a:endParaRPr sz="3600" dirty="0"/>
          </a:p>
        </p:txBody>
      </p:sp>
      <p:grpSp>
        <p:nvGrpSpPr>
          <p:cNvPr id="483" name="Google Shape;483;p43"/>
          <p:cNvGrpSpPr/>
          <p:nvPr/>
        </p:nvGrpSpPr>
        <p:grpSpPr>
          <a:xfrm>
            <a:off x="949164" y="811489"/>
            <a:ext cx="281947" cy="1094035"/>
            <a:chOff x="7256520" y="835200"/>
            <a:chExt cx="562320" cy="2181960"/>
          </a:xfrm>
        </p:grpSpPr>
        <p:sp>
          <p:nvSpPr>
            <p:cNvPr id="484" name="Google Shape;484;p43"/>
            <p:cNvSpPr/>
            <p:nvPr/>
          </p:nvSpPr>
          <p:spPr>
            <a:xfrm>
              <a:off x="7256520" y="2444400"/>
              <a:ext cx="562320" cy="572760"/>
            </a:xfrm>
            <a:custGeom>
              <a:avLst/>
              <a:gdLst/>
              <a:ahLst/>
              <a:cxnLst/>
              <a:rect l="l" t="t" r="r" b="b"/>
              <a:pathLst>
                <a:path w="1562" h="1591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1"/>
                  </a:lnTo>
                  <a:lnTo>
                    <a:pt x="781" y="1096"/>
                  </a:lnTo>
                  <a:lnTo>
                    <a:pt x="1267" y="1591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3"/>
            <p:cNvSpPr/>
            <p:nvPr/>
          </p:nvSpPr>
          <p:spPr>
            <a:xfrm>
              <a:off x="7256520" y="16398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3"/>
            <p:cNvSpPr/>
            <p:nvPr/>
          </p:nvSpPr>
          <p:spPr>
            <a:xfrm>
              <a:off x="7256520" y="8352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0184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"/>
          <p:cNvSpPr txBox="1">
            <a:spLocks noGrp="1"/>
          </p:cNvSpPr>
          <p:nvPr>
            <p:ph type="title"/>
          </p:nvPr>
        </p:nvSpPr>
        <p:spPr>
          <a:xfrm>
            <a:off x="1890000" y="413154"/>
            <a:ext cx="5364000" cy="7966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Lưu trữ dữ liệu</a:t>
            </a:r>
            <a:endParaRPr sz="3600" dirty="0"/>
          </a:p>
        </p:txBody>
      </p:sp>
      <p:grpSp>
        <p:nvGrpSpPr>
          <p:cNvPr id="483" name="Google Shape;483;p43"/>
          <p:cNvGrpSpPr/>
          <p:nvPr/>
        </p:nvGrpSpPr>
        <p:grpSpPr>
          <a:xfrm>
            <a:off x="949164" y="811489"/>
            <a:ext cx="281947" cy="1094035"/>
            <a:chOff x="7256520" y="835200"/>
            <a:chExt cx="562320" cy="2181960"/>
          </a:xfrm>
        </p:grpSpPr>
        <p:sp>
          <p:nvSpPr>
            <p:cNvPr id="484" name="Google Shape;484;p43"/>
            <p:cNvSpPr/>
            <p:nvPr/>
          </p:nvSpPr>
          <p:spPr>
            <a:xfrm>
              <a:off x="7256520" y="2444400"/>
              <a:ext cx="562320" cy="572760"/>
            </a:xfrm>
            <a:custGeom>
              <a:avLst/>
              <a:gdLst/>
              <a:ahLst/>
              <a:cxnLst/>
              <a:rect l="l" t="t" r="r" b="b"/>
              <a:pathLst>
                <a:path w="1562" h="1591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1"/>
                  </a:lnTo>
                  <a:lnTo>
                    <a:pt x="781" y="1096"/>
                  </a:lnTo>
                  <a:lnTo>
                    <a:pt x="1267" y="1591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3"/>
            <p:cNvSpPr/>
            <p:nvPr/>
          </p:nvSpPr>
          <p:spPr>
            <a:xfrm>
              <a:off x="7256520" y="16398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3"/>
            <p:cNvSpPr/>
            <p:nvPr/>
          </p:nvSpPr>
          <p:spPr>
            <a:xfrm>
              <a:off x="7256520" y="8352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Hình ảnh 2" descr="Ảnh có chứa vòng tròn, phim hoạt hình, màu vàng, mặt cười&#10;&#10;Mô tả được tạo tự động">
            <a:extLst>
              <a:ext uri="{FF2B5EF4-FFF2-40B4-BE49-F238E27FC236}">
                <a16:creationId xmlns:a16="http://schemas.microsoft.com/office/drawing/2014/main" id="{7C11B81E-11D9-3B33-821D-AEBDFADC9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000" y="1502278"/>
            <a:ext cx="3060000" cy="3060000"/>
          </a:xfrm>
          <a:prstGeom prst="rect">
            <a:avLst/>
          </a:prstGeom>
        </p:spPr>
      </p:pic>
      <p:pic>
        <p:nvPicPr>
          <p:cNvPr id="5" name="Hình ảnh 4" descr="Ảnh có chứa ảnh chụp màn hình, thiết kế, Phông chữ, văn bản&#10;&#10;Mô tả được tạo tự động">
            <a:extLst>
              <a:ext uri="{FF2B5EF4-FFF2-40B4-BE49-F238E27FC236}">
                <a16:creationId xmlns:a16="http://schemas.microsoft.com/office/drawing/2014/main" id="{FA766E76-AC73-C6F5-6D67-1E86A834A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55040" y="3894958"/>
            <a:ext cx="3060000" cy="3060000"/>
          </a:xfrm>
          <a:prstGeom prst="rect">
            <a:avLst/>
          </a:prstGeom>
        </p:spPr>
      </p:pic>
      <p:pic>
        <p:nvPicPr>
          <p:cNvPr id="7" name="Google Shape;451;p40">
            <a:extLst>
              <a:ext uri="{FF2B5EF4-FFF2-40B4-BE49-F238E27FC236}">
                <a16:creationId xmlns:a16="http://schemas.microsoft.com/office/drawing/2014/main" id="{C4C377D3-6DB6-BC21-1D69-A457CFA2114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856332">
            <a:off x="-1628957" y="4804529"/>
            <a:ext cx="1237407" cy="12408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1993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856332">
            <a:off x="1593461" y="1868217"/>
            <a:ext cx="1499021" cy="15031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482;p43">
            <a:extLst>
              <a:ext uri="{FF2B5EF4-FFF2-40B4-BE49-F238E27FC236}">
                <a16:creationId xmlns:a16="http://schemas.microsoft.com/office/drawing/2014/main" id="{7D158A90-FF34-B24E-6C2A-09B841D79B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90000" y="413154"/>
            <a:ext cx="5364000" cy="7966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Lưu trữ dữ liệu</a:t>
            </a:r>
            <a:endParaRPr sz="3600" dirty="0"/>
          </a:p>
        </p:txBody>
      </p:sp>
      <p:pic>
        <p:nvPicPr>
          <p:cNvPr id="21" name="Hình ảnh 20" descr="Ảnh có chứa vòng tròn, phim hoạt hình, màu vàng, mặt cười&#10;&#10;Mô tả được tạo tự động">
            <a:extLst>
              <a:ext uri="{FF2B5EF4-FFF2-40B4-BE49-F238E27FC236}">
                <a16:creationId xmlns:a16="http://schemas.microsoft.com/office/drawing/2014/main" id="{9FD3E5BD-1361-43C2-5835-CCADBC988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000" y="1502278"/>
            <a:ext cx="3060000" cy="3060000"/>
          </a:xfrm>
          <a:prstGeom prst="rect">
            <a:avLst/>
          </a:prstGeom>
        </p:spPr>
      </p:pic>
      <p:grpSp>
        <p:nvGrpSpPr>
          <p:cNvPr id="22" name="Google Shape;483;p43">
            <a:extLst>
              <a:ext uri="{FF2B5EF4-FFF2-40B4-BE49-F238E27FC236}">
                <a16:creationId xmlns:a16="http://schemas.microsoft.com/office/drawing/2014/main" id="{81E65B2C-FFBC-42A0-9F74-0506C4BD476A}"/>
              </a:ext>
            </a:extLst>
          </p:cNvPr>
          <p:cNvGrpSpPr/>
          <p:nvPr/>
        </p:nvGrpSpPr>
        <p:grpSpPr>
          <a:xfrm>
            <a:off x="949164" y="811489"/>
            <a:ext cx="281947" cy="1094035"/>
            <a:chOff x="7256520" y="835200"/>
            <a:chExt cx="562320" cy="2181960"/>
          </a:xfrm>
        </p:grpSpPr>
        <p:sp>
          <p:nvSpPr>
            <p:cNvPr id="23" name="Google Shape;484;p43">
              <a:extLst>
                <a:ext uri="{FF2B5EF4-FFF2-40B4-BE49-F238E27FC236}">
                  <a16:creationId xmlns:a16="http://schemas.microsoft.com/office/drawing/2014/main" id="{6F082518-B59C-75DD-2B64-FB3034F32A5A}"/>
                </a:ext>
              </a:extLst>
            </p:cNvPr>
            <p:cNvSpPr/>
            <p:nvPr/>
          </p:nvSpPr>
          <p:spPr>
            <a:xfrm>
              <a:off x="7256520" y="2444400"/>
              <a:ext cx="562320" cy="572760"/>
            </a:xfrm>
            <a:custGeom>
              <a:avLst/>
              <a:gdLst/>
              <a:ahLst/>
              <a:cxnLst/>
              <a:rect l="l" t="t" r="r" b="b"/>
              <a:pathLst>
                <a:path w="1562" h="1591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1"/>
                  </a:lnTo>
                  <a:lnTo>
                    <a:pt x="781" y="1096"/>
                  </a:lnTo>
                  <a:lnTo>
                    <a:pt x="1267" y="1591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485;p43">
              <a:extLst>
                <a:ext uri="{FF2B5EF4-FFF2-40B4-BE49-F238E27FC236}">
                  <a16:creationId xmlns:a16="http://schemas.microsoft.com/office/drawing/2014/main" id="{0EBC12D9-F32C-CEEE-1C48-F727C8CC63EE}"/>
                </a:ext>
              </a:extLst>
            </p:cNvPr>
            <p:cNvSpPr/>
            <p:nvPr/>
          </p:nvSpPr>
          <p:spPr>
            <a:xfrm>
              <a:off x="7256520" y="16398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486;p43">
              <a:extLst>
                <a:ext uri="{FF2B5EF4-FFF2-40B4-BE49-F238E27FC236}">
                  <a16:creationId xmlns:a16="http://schemas.microsoft.com/office/drawing/2014/main" id="{5C31C2D2-F091-E044-339E-98100702C4EE}"/>
                </a:ext>
              </a:extLst>
            </p:cNvPr>
            <p:cNvSpPr/>
            <p:nvPr/>
          </p:nvSpPr>
          <p:spPr>
            <a:xfrm>
              <a:off x="7256520" y="8352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Hình ảnh 25" descr="Ảnh có chứa ảnh chụp màn hình, thiết kế, Phông chữ, văn bản&#10;&#10;Mô tả được tạo tự động">
            <a:extLst>
              <a:ext uri="{FF2B5EF4-FFF2-40B4-BE49-F238E27FC236}">
                <a16:creationId xmlns:a16="http://schemas.microsoft.com/office/drawing/2014/main" id="{E7EBE3BF-1B4C-41EC-DFA8-FABBE8D1B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000" y="1502278"/>
            <a:ext cx="3060000" cy="30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8" name="Google Shape;618;p50"/>
          <p:cNvGraphicFramePr/>
          <p:nvPr>
            <p:extLst>
              <p:ext uri="{D42A27DB-BD31-4B8C-83A1-F6EECF244321}">
                <p14:modId xmlns:p14="http://schemas.microsoft.com/office/powerpoint/2010/main" val="2814278091"/>
              </p:ext>
            </p:extLst>
          </p:nvPr>
        </p:nvGraphicFramePr>
        <p:xfrm>
          <a:off x="720000" y="321469"/>
          <a:ext cx="7704000" cy="4336254"/>
        </p:xfrm>
        <a:graphic>
          <a:graphicData uri="http://schemas.openxmlformats.org/drawingml/2006/table">
            <a:tbl>
              <a:tblPr>
                <a:noFill/>
                <a:tableStyleId>{D33DD0E6-98D6-4F9C-BE71-660C86280D44}</a:tableStyleId>
              </a:tblPr>
              <a:tblGrid>
                <a:gridCol w="302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395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Thuộc tính</a:t>
                      </a:r>
                      <a:endParaRPr sz="2200" dirty="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Miền giá trị</a:t>
                      </a:r>
                      <a:endParaRPr sz="2200" dirty="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8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Họ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tên</a:t>
                      </a:r>
                      <a:endParaRPr sz="1600" dirty="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Sau 1 khoảng trắng là ký tự viết hoa</a:t>
                      </a:r>
                      <a:endParaRPr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28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Ngày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sinh</a:t>
                      </a:r>
                      <a:endParaRPr sz="1600" dirty="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Cấu trúc dd/mm/yyyy</a:t>
                      </a:r>
                      <a:endParaRPr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28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Chiều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cao</a:t>
                      </a:r>
                      <a:endParaRPr sz="1600" dirty="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Số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tự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nhiên</a:t>
                      </a:r>
                      <a:endParaRPr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304123"/>
                  </a:ext>
                </a:extLst>
              </a:tr>
              <a:tr h="47028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Cân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nặng</a:t>
                      </a:r>
                      <a:endParaRPr sz="1600" dirty="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Số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tự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nhiên</a:t>
                      </a:r>
                      <a:endParaRPr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806393"/>
                  </a:ext>
                </a:extLst>
              </a:tr>
              <a:tr h="47028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Số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áo</a:t>
                      </a:r>
                      <a:endParaRPr sz="1600" dirty="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Số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tự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nhiên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, Unique</a:t>
                      </a:r>
                      <a:endParaRPr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940425"/>
                  </a:ext>
                </a:extLst>
              </a:tr>
              <a:tr h="47028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Vị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trí</a:t>
                      </a:r>
                      <a:endParaRPr sz="1600" dirty="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15 giá trị là tên viết tắt các vị trí</a:t>
                      </a:r>
                      <a:endParaRPr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877993"/>
                  </a:ext>
                </a:extLst>
              </a:tr>
              <a:tr h="47028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Quốc tịch</a:t>
                      </a:r>
                      <a:endParaRPr sz="1600" dirty="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195 giá trị là tên các quốc gia</a:t>
                      </a:r>
                      <a:endParaRPr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426988"/>
                  </a:ext>
                </a:extLst>
              </a:tr>
              <a:tr h="47028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Chân thuận</a:t>
                      </a:r>
                      <a:endParaRPr sz="1600" dirty="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 giá trị Left, Right và Both</a:t>
                      </a:r>
                      <a:endParaRPr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41265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82;p43">
            <a:extLst>
              <a:ext uri="{FF2B5EF4-FFF2-40B4-BE49-F238E27FC236}">
                <a16:creationId xmlns:a16="http://schemas.microsoft.com/office/drawing/2014/main" id="{82A3D93A-7419-0123-A9AA-07912AE23E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90000" y="0"/>
            <a:ext cx="5364000" cy="79667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Thuật toán tham lam</a:t>
            </a:r>
            <a:endParaRPr sz="3600" dirty="0"/>
          </a:p>
        </p:txBody>
      </p:sp>
      <p:pic>
        <p:nvPicPr>
          <p:cNvPr id="3" name="Hình ảnh 2" descr="Ảnh có chứa văn bản, ảnh chụp màn hình, Phông chữ, tài liệu&#10;&#10;Mô tả được tạo tự động">
            <a:extLst>
              <a:ext uri="{FF2B5EF4-FFF2-40B4-BE49-F238E27FC236}">
                <a16:creationId xmlns:a16="http://schemas.microsoft.com/office/drawing/2014/main" id="{89F0B69D-0293-5BBB-AB56-8F159652A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000" y="796670"/>
            <a:ext cx="5364000" cy="415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45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>
            <a:spLocks noGrp="1"/>
          </p:cNvSpPr>
          <p:nvPr>
            <p:ph type="title"/>
          </p:nvPr>
        </p:nvSpPr>
        <p:spPr>
          <a:xfrm>
            <a:off x="2124688" y="1356360"/>
            <a:ext cx="4894500" cy="17298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Chạy </a:t>
            </a:r>
            <a:r>
              <a:rPr lang="vi-VN" dirty="0" err="1"/>
              <a:t>demo</a:t>
            </a:r>
            <a:r>
              <a:rPr lang="vi-VN" dirty="0"/>
              <a:t> ứng dụng</a:t>
            </a:r>
            <a:endParaRPr dirty="0"/>
          </a:p>
        </p:txBody>
      </p:sp>
      <p:sp>
        <p:nvSpPr>
          <p:cNvPr id="330" name="Google Shape;330;p34"/>
          <p:cNvSpPr txBox="1">
            <a:spLocks noGrp="1"/>
          </p:cNvSpPr>
          <p:nvPr>
            <p:ph type="subTitle" idx="1"/>
          </p:nvPr>
        </p:nvSpPr>
        <p:spPr>
          <a:xfrm>
            <a:off x="2124700" y="3585050"/>
            <a:ext cx="4894500" cy="5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1" name="Google Shape;331;p34"/>
          <p:cNvSpPr txBox="1">
            <a:spLocks noGrp="1"/>
          </p:cNvSpPr>
          <p:nvPr>
            <p:ph type="title" idx="2"/>
          </p:nvPr>
        </p:nvSpPr>
        <p:spPr>
          <a:xfrm>
            <a:off x="670560" y="1492050"/>
            <a:ext cx="1236653" cy="11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04</a:t>
            </a:r>
            <a:endParaRPr dirty="0"/>
          </a:p>
        </p:txBody>
      </p:sp>
      <p:grpSp>
        <p:nvGrpSpPr>
          <p:cNvPr id="332" name="Google Shape;332;p34"/>
          <p:cNvGrpSpPr/>
          <p:nvPr/>
        </p:nvGrpSpPr>
        <p:grpSpPr>
          <a:xfrm>
            <a:off x="7931714" y="398014"/>
            <a:ext cx="281947" cy="1094035"/>
            <a:chOff x="7256520" y="835200"/>
            <a:chExt cx="562320" cy="2181960"/>
          </a:xfrm>
        </p:grpSpPr>
        <p:sp>
          <p:nvSpPr>
            <p:cNvPr id="333" name="Google Shape;333;p34"/>
            <p:cNvSpPr/>
            <p:nvPr/>
          </p:nvSpPr>
          <p:spPr>
            <a:xfrm>
              <a:off x="7256520" y="2444400"/>
              <a:ext cx="562320" cy="572760"/>
            </a:xfrm>
            <a:custGeom>
              <a:avLst/>
              <a:gdLst/>
              <a:ahLst/>
              <a:cxnLst/>
              <a:rect l="l" t="t" r="r" b="b"/>
              <a:pathLst>
                <a:path w="1562" h="1591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1"/>
                  </a:lnTo>
                  <a:lnTo>
                    <a:pt x="781" y="1096"/>
                  </a:lnTo>
                  <a:lnTo>
                    <a:pt x="1267" y="1591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7256520" y="16398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7256520" y="8352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36" name="Google Shape;336;p34"/>
          <p:cNvCxnSpPr/>
          <p:nvPr/>
        </p:nvCxnSpPr>
        <p:spPr>
          <a:xfrm rot="10800000">
            <a:off x="2083725" y="3335625"/>
            <a:ext cx="65568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02539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>
            <a:spLocks noGrp="1"/>
          </p:cNvSpPr>
          <p:nvPr>
            <p:ph type="title"/>
          </p:nvPr>
        </p:nvSpPr>
        <p:spPr>
          <a:xfrm>
            <a:off x="2124688" y="1492050"/>
            <a:ext cx="4894500" cy="13297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Đặt vấn đề</a:t>
            </a:r>
            <a:endParaRPr dirty="0"/>
          </a:p>
        </p:txBody>
      </p:sp>
      <p:sp>
        <p:nvSpPr>
          <p:cNvPr id="330" name="Google Shape;330;p34"/>
          <p:cNvSpPr txBox="1">
            <a:spLocks noGrp="1"/>
          </p:cNvSpPr>
          <p:nvPr>
            <p:ph type="subTitle" idx="1"/>
          </p:nvPr>
        </p:nvSpPr>
        <p:spPr>
          <a:xfrm>
            <a:off x="2124700" y="3585050"/>
            <a:ext cx="4894500" cy="5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1" name="Google Shape;331;p34"/>
          <p:cNvSpPr txBox="1">
            <a:spLocks noGrp="1"/>
          </p:cNvSpPr>
          <p:nvPr>
            <p:ph type="title" idx="2"/>
          </p:nvPr>
        </p:nvSpPr>
        <p:spPr>
          <a:xfrm>
            <a:off x="713213" y="1492050"/>
            <a:ext cx="1194000" cy="11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32" name="Google Shape;332;p34"/>
          <p:cNvGrpSpPr/>
          <p:nvPr/>
        </p:nvGrpSpPr>
        <p:grpSpPr>
          <a:xfrm>
            <a:off x="7931714" y="398014"/>
            <a:ext cx="281947" cy="1094035"/>
            <a:chOff x="7256520" y="835200"/>
            <a:chExt cx="562320" cy="2181960"/>
          </a:xfrm>
        </p:grpSpPr>
        <p:sp>
          <p:nvSpPr>
            <p:cNvPr id="333" name="Google Shape;333;p34"/>
            <p:cNvSpPr/>
            <p:nvPr/>
          </p:nvSpPr>
          <p:spPr>
            <a:xfrm>
              <a:off x="7256520" y="2444400"/>
              <a:ext cx="562320" cy="572760"/>
            </a:xfrm>
            <a:custGeom>
              <a:avLst/>
              <a:gdLst/>
              <a:ahLst/>
              <a:cxnLst/>
              <a:rect l="l" t="t" r="r" b="b"/>
              <a:pathLst>
                <a:path w="1562" h="1591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1"/>
                  </a:lnTo>
                  <a:lnTo>
                    <a:pt x="781" y="1096"/>
                  </a:lnTo>
                  <a:lnTo>
                    <a:pt x="1267" y="1591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7256520" y="16398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7256520" y="8352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36" name="Google Shape;336;p34"/>
          <p:cNvCxnSpPr/>
          <p:nvPr/>
        </p:nvCxnSpPr>
        <p:spPr>
          <a:xfrm rot="10800000">
            <a:off x="2083725" y="3335625"/>
            <a:ext cx="65568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"/>
          <p:cNvSpPr txBox="1">
            <a:spLocks noGrp="1"/>
          </p:cNvSpPr>
          <p:nvPr>
            <p:ph type="title"/>
          </p:nvPr>
        </p:nvSpPr>
        <p:spPr>
          <a:xfrm>
            <a:off x="1890000" y="1535050"/>
            <a:ext cx="5364000" cy="21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/>
              <a:t>Cảm ơn thầy cô đã lắng nghe phần trình bày của nhóm</a:t>
            </a:r>
            <a:endParaRPr sz="4400" dirty="0"/>
          </a:p>
        </p:txBody>
      </p:sp>
      <p:grpSp>
        <p:nvGrpSpPr>
          <p:cNvPr id="483" name="Google Shape;483;p43"/>
          <p:cNvGrpSpPr/>
          <p:nvPr/>
        </p:nvGrpSpPr>
        <p:grpSpPr>
          <a:xfrm>
            <a:off x="949164" y="811489"/>
            <a:ext cx="281947" cy="1094035"/>
            <a:chOff x="7256520" y="835200"/>
            <a:chExt cx="562320" cy="2181960"/>
          </a:xfrm>
        </p:grpSpPr>
        <p:sp>
          <p:nvSpPr>
            <p:cNvPr id="484" name="Google Shape;484;p43"/>
            <p:cNvSpPr/>
            <p:nvPr/>
          </p:nvSpPr>
          <p:spPr>
            <a:xfrm>
              <a:off x="7256520" y="2444400"/>
              <a:ext cx="562320" cy="572760"/>
            </a:xfrm>
            <a:custGeom>
              <a:avLst/>
              <a:gdLst/>
              <a:ahLst/>
              <a:cxnLst/>
              <a:rect l="l" t="t" r="r" b="b"/>
              <a:pathLst>
                <a:path w="1562" h="1591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1"/>
                  </a:lnTo>
                  <a:lnTo>
                    <a:pt x="781" y="1096"/>
                  </a:lnTo>
                  <a:lnTo>
                    <a:pt x="1267" y="1591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3"/>
            <p:cNvSpPr/>
            <p:nvPr/>
          </p:nvSpPr>
          <p:spPr>
            <a:xfrm>
              <a:off x="7256520" y="16398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3"/>
            <p:cNvSpPr/>
            <p:nvPr/>
          </p:nvSpPr>
          <p:spPr>
            <a:xfrm>
              <a:off x="7256520" y="8352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4450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Mục tiêu</a:t>
            </a:r>
            <a:endParaRPr dirty="0"/>
          </a:p>
        </p:txBody>
      </p:sp>
      <p:sp>
        <p:nvSpPr>
          <p:cNvPr id="364" name="Google Shape;364;p36"/>
          <p:cNvSpPr txBox="1">
            <a:spLocks noGrp="1"/>
          </p:cNvSpPr>
          <p:nvPr>
            <p:ph type="subTitle" idx="1"/>
          </p:nvPr>
        </p:nvSpPr>
        <p:spPr>
          <a:xfrm>
            <a:off x="1979495" y="1673319"/>
            <a:ext cx="6212292" cy="5660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Các chức năng cơ bản và quen thuộc như xem, thêm, xóa, sửa cầu thủ</a:t>
            </a:r>
            <a:endParaRPr dirty="0"/>
          </a:p>
        </p:txBody>
      </p:sp>
      <p:sp>
        <p:nvSpPr>
          <p:cNvPr id="365" name="Google Shape;365;p36"/>
          <p:cNvSpPr txBox="1">
            <a:spLocks noGrp="1"/>
          </p:cNvSpPr>
          <p:nvPr>
            <p:ph type="subTitle" idx="2"/>
          </p:nvPr>
        </p:nvSpPr>
        <p:spPr>
          <a:xfrm>
            <a:off x="2323026" y="2542200"/>
            <a:ext cx="6100974" cy="596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Các thao tác với lịch thi đấu như xem lịch, thêm, xóa trận</a:t>
            </a:r>
            <a:endParaRPr dirty="0"/>
          </a:p>
        </p:txBody>
      </p:sp>
      <p:sp>
        <p:nvSpPr>
          <p:cNvPr id="366" name="Google Shape;366;p36"/>
          <p:cNvSpPr txBox="1">
            <a:spLocks noGrp="1"/>
          </p:cNvSpPr>
          <p:nvPr>
            <p:ph type="subTitle" idx="3"/>
          </p:nvPr>
        </p:nvSpPr>
        <p:spPr>
          <a:xfrm>
            <a:off x="2669667" y="3401455"/>
            <a:ext cx="5672139" cy="596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Công cụ mới mẻ như một bản tham khảo dành cho huấn luyện viên</a:t>
            </a:r>
            <a:endParaRPr dirty="0"/>
          </a:p>
        </p:txBody>
      </p:sp>
      <p:sp>
        <p:nvSpPr>
          <p:cNvPr id="367" name="Google Shape;367;p36"/>
          <p:cNvSpPr txBox="1">
            <a:spLocks noGrp="1"/>
          </p:cNvSpPr>
          <p:nvPr>
            <p:ph type="subTitle" idx="4"/>
          </p:nvPr>
        </p:nvSpPr>
        <p:spPr>
          <a:xfrm>
            <a:off x="1646592" y="1323339"/>
            <a:ext cx="3609113" cy="4580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Quản trị nhân sự</a:t>
            </a:r>
            <a:endParaRPr dirty="0"/>
          </a:p>
        </p:txBody>
      </p:sp>
      <p:sp>
        <p:nvSpPr>
          <p:cNvPr id="368" name="Google Shape;368;p36"/>
          <p:cNvSpPr txBox="1">
            <a:spLocks noGrp="1"/>
          </p:cNvSpPr>
          <p:nvPr>
            <p:ph type="subTitle" idx="5"/>
          </p:nvPr>
        </p:nvSpPr>
        <p:spPr>
          <a:xfrm>
            <a:off x="1990121" y="2202595"/>
            <a:ext cx="4288758" cy="4580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Quản lý lịch hoạt động</a:t>
            </a:r>
            <a:endParaRPr dirty="0"/>
          </a:p>
        </p:txBody>
      </p:sp>
      <p:sp>
        <p:nvSpPr>
          <p:cNvPr id="369" name="Google Shape;369;p36"/>
          <p:cNvSpPr txBox="1">
            <a:spLocks noGrp="1"/>
          </p:cNvSpPr>
          <p:nvPr>
            <p:ph type="subTitle" idx="6"/>
          </p:nvPr>
        </p:nvSpPr>
        <p:spPr>
          <a:xfrm>
            <a:off x="2391062" y="3061270"/>
            <a:ext cx="3871650" cy="4580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Tối ưu đội hình ra sân</a:t>
            </a:r>
            <a:endParaRPr dirty="0"/>
          </a:p>
        </p:txBody>
      </p:sp>
      <p:sp>
        <p:nvSpPr>
          <p:cNvPr id="2" name="Google Shape;8465;p67">
            <a:extLst>
              <a:ext uri="{FF2B5EF4-FFF2-40B4-BE49-F238E27FC236}">
                <a16:creationId xmlns:a16="http://schemas.microsoft.com/office/drawing/2014/main" id="{A78FD1E6-671F-CE4B-8DE9-35D31D76A698}"/>
              </a:ext>
            </a:extLst>
          </p:cNvPr>
          <p:cNvSpPr/>
          <p:nvPr/>
        </p:nvSpPr>
        <p:spPr>
          <a:xfrm>
            <a:off x="1141922" y="1333133"/>
            <a:ext cx="343530" cy="340186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 w="31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" name="Google Shape;8465;p67">
            <a:extLst>
              <a:ext uri="{FF2B5EF4-FFF2-40B4-BE49-F238E27FC236}">
                <a16:creationId xmlns:a16="http://schemas.microsoft.com/office/drawing/2014/main" id="{459B9CD0-00E1-D386-496B-CB4011CDF525}"/>
              </a:ext>
            </a:extLst>
          </p:cNvPr>
          <p:cNvSpPr/>
          <p:nvPr/>
        </p:nvSpPr>
        <p:spPr>
          <a:xfrm>
            <a:off x="1474825" y="2202014"/>
            <a:ext cx="343530" cy="340186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 w="31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4" name="Google Shape;8465;p67">
            <a:extLst>
              <a:ext uri="{FF2B5EF4-FFF2-40B4-BE49-F238E27FC236}">
                <a16:creationId xmlns:a16="http://schemas.microsoft.com/office/drawing/2014/main" id="{9D71072D-0063-44EB-6E69-C8400D0AF233}"/>
              </a:ext>
            </a:extLst>
          </p:cNvPr>
          <p:cNvSpPr/>
          <p:nvPr/>
        </p:nvSpPr>
        <p:spPr>
          <a:xfrm>
            <a:off x="1807730" y="3061269"/>
            <a:ext cx="343530" cy="340186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 w="31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pic>
        <p:nvPicPr>
          <p:cNvPr id="6" name="Hình ảnh 5" descr="Ảnh có chứa vòng tròn, Nhiều màu sắc, Đồ họa, tác phẩm nghệ thuật&#10;&#10;Mô tả được tạo tự động">
            <a:extLst>
              <a:ext uri="{FF2B5EF4-FFF2-40B4-BE49-F238E27FC236}">
                <a16:creationId xmlns:a16="http://schemas.microsoft.com/office/drawing/2014/main" id="{70FE44E7-F5C5-BDEF-F4F5-3544B01D4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922" y="1333133"/>
            <a:ext cx="360000" cy="360000"/>
          </a:xfrm>
          <a:prstGeom prst="rect">
            <a:avLst/>
          </a:prstGeom>
        </p:spPr>
      </p:pic>
      <p:pic>
        <p:nvPicPr>
          <p:cNvPr id="7" name="Hình ảnh 6" descr="Ảnh có chứa vòng tròn, Nhiều màu sắc, Đồ họa, tác phẩm nghệ thuật&#10;&#10;Mô tả được tạo tự động">
            <a:extLst>
              <a:ext uri="{FF2B5EF4-FFF2-40B4-BE49-F238E27FC236}">
                <a16:creationId xmlns:a16="http://schemas.microsoft.com/office/drawing/2014/main" id="{A9EC9C3A-ACF9-A51B-3523-B48429FED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669" y="2202014"/>
            <a:ext cx="360000" cy="360000"/>
          </a:xfrm>
          <a:prstGeom prst="rect">
            <a:avLst/>
          </a:prstGeom>
        </p:spPr>
      </p:pic>
      <p:pic>
        <p:nvPicPr>
          <p:cNvPr id="8" name="Hình ảnh 7" descr="Ảnh có chứa vòng tròn, Nhiều màu sắc, Đồ họa, tác phẩm nghệ thuật&#10;&#10;Mô tả được tạo tự động">
            <a:extLst>
              <a:ext uri="{FF2B5EF4-FFF2-40B4-BE49-F238E27FC236}">
                <a16:creationId xmlns:a16="http://schemas.microsoft.com/office/drawing/2014/main" id="{9B174AFB-B850-DA53-91AB-8E0255457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730" y="3061269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>
            <a:spLocks noGrp="1"/>
          </p:cNvSpPr>
          <p:nvPr>
            <p:ph type="title"/>
          </p:nvPr>
        </p:nvSpPr>
        <p:spPr>
          <a:xfrm>
            <a:off x="2124688" y="1356360"/>
            <a:ext cx="4894500" cy="17298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Tính năng và mạch sự kiện</a:t>
            </a:r>
            <a:endParaRPr dirty="0"/>
          </a:p>
        </p:txBody>
      </p:sp>
      <p:sp>
        <p:nvSpPr>
          <p:cNvPr id="330" name="Google Shape;330;p34"/>
          <p:cNvSpPr txBox="1">
            <a:spLocks noGrp="1"/>
          </p:cNvSpPr>
          <p:nvPr>
            <p:ph type="subTitle" idx="1"/>
          </p:nvPr>
        </p:nvSpPr>
        <p:spPr>
          <a:xfrm>
            <a:off x="2124700" y="3585050"/>
            <a:ext cx="4894500" cy="5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1" name="Google Shape;331;p34"/>
          <p:cNvSpPr txBox="1">
            <a:spLocks noGrp="1"/>
          </p:cNvSpPr>
          <p:nvPr>
            <p:ph type="title" idx="2"/>
          </p:nvPr>
        </p:nvSpPr>
        <p:spPr>
          <a:xfrm>
            <a:off x="713213" y="1492050"/>
            <a:ext cx="1194000" cy="11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02</a:t>
            </a:r>
            <a:endParaRPr dirty="0"/>
          </a:p>
        </p:txBody>
      </p:sp>
      <p:grpSp>
        <p:nvGrpSpPr>
          <p:cNvPr id="332" name="Google Shape;332;p34"/>
          <p:cNvGrpSpPr/>
          <p:nvPr/>
        </p:nvGrpSpPr>
        <p:grpSpPr>
          <a:xfrm>
            <a:off x="7931714" y="398014"/>
            <a:ext cx="281947" cy="1094035"/>
            <a:chOff x="7256520" y="835200"/>
            <a:chExt cx="562320" cy="2181960"/>
          </a:xfrm>
        </p:grpSpPr>
        <p:sp>
          <p:nvSpPr>
            <p:cNvPr id="333" name="Google Shape;333;p34"/>
            <p:cNvSpPr/>
            <p:nvPr/>
          </p:nvSpPr>
          <p:spPr>
            <a:xfrm>
              <a:off x="7256520" y="2444400"/>
              <a:ext cx="562320" cy="572760"/>
            </a:xfrm>
            <a:custGeom>
              <a:avLst/>
              <a:gdLst/>
              <a:ahLst/>
              <a:cxnLst/>
              <a:rect l="l" t="t" r="r" b="b"/>
              <a:pathLst>
                <a:path w="1562" h="1591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1"/>
                  </a:lnTo>
                  <a:lnTo>
                    <a:pt x="781" y="1096"/>
                  </a:lnTo>
                  <a:lnTo>
                    <a:pt x="1267" y="1591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7256520" y="16398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7256520" y="8352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36" name="Google Shape;336;p34"/>
          <p:cNvCxnSpPr/>
          <p:nvPr/>
        </p:nvCxnSpPr>
        <p:spPr>
          <a:xfrm rot="10800000">
            <a:off x="2083725" y="3335625"/>
            <a:ext cx="65568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24398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Vai trò</a:t>
            </a:r>
            <a:endParaRPr dirty="0"/>
          </a:p>
        </p:txBody>
      </p:sp>
      <p:sp>
        <p:nvSpPr>
          <p:cNvPr id="611" name="Google Shape;611;p49"/>
          <p:cNvSpPr txBox="1">
            <a:spLocks noGrp="1"/>
          </p:cNvSpPr>
          <p:nvPr>
            <p:ph type="subTitle" idx="4"/>
          </p:nvPr>
        </p:nvSpPr>
        <p:spPr>
          <a:xfrm>
            <a:off x="586024" y="3380149"/>
            <a:ext cx="2594331" cy="9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/>
              <a:t>Ban Điều hành</a:t>
            </a:r>
            <a:br>
              <a:rPr lang="vi-VN" sz="1800" dirty="0"/>
            </a:br>
            <a:r>
              <a:rPr lang="vi-VN" sz="1800" dirty="0"/>
              <a:t>(</a:t>
            </a:r>
            <a:r>
              <a:rPr lang="vi-VN" sz="1800" dirty="0" err="1"/>
              <a:t>Manager</a:t>
            </a:r>
            <a:r>
              <a:rPr lang="vi-VN" sz="1800" dirty="0"/>
              <a:t>)</a:t>
            </a:r>
            <a:endParaRPr sz="1800" dirty="0"/>
          </a:p>
        </p:txBody>
      </p:sp>
      <p:sp>
        <p:nvSpPr>
          <p:cNvPr id="8" name="Google Shape;611;p49">
            <a:extLst>
              <a:ext uri="{FF2B5EF4-FFF2-40B4-BE49-F238E27FC236}">
                <a16:creationId xmlns:a16="http://schemas.microsoft.com/office/drawing/2014/main" id="{C4AE8621-8ED8-DC20-AA21-D1659A2453BD}"/>
              </a:ext>
            </a:extLst>
          </p:cNvPr>
          <p:cNvSpPr txBox="1">
            <a:spLocks/>
          </p:cNvSpPr>
          <p:nvPr/>
        </p:nvSpPr>
        <p:spPr>
          <a:xfrm>
            <a:off x="3589159" y="3380149"/>
            <a:ext cx="2594331" cy="9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None/>
              <a:defRPr sz="22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None/>
              <a:defRPr sz="2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None/>
              <a:defRPr sz="2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None/>
              <a:defRPr sz="2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None/>
              <a:defRPr sz="2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None/>
              <a:defRPr sz="2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None/>
              <a:defRPr sz="2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None/>
              <a:defRPr sz="2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None/>
              <a:defRPr sz="2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sz="1800" dirty="0"/>
              <a:t>Ban Huấn luyện</a:t>
            </a:r>
            <a:br>
              <a:rPr lang="vi-VN" sz="1800" dirty="0"/>
            </a:br>
            <a:r>
              <a:rPr lang="vi-VN" sz="1800" dirty="0"/>
              <a:t>(</a:t>
            </a:r>
            <a:r>
              <a:rPr lang="vi-VN" sz="1800" dirty="0" err="1"/>
              <a:t>Coach</a:t>
            </a:r>
            <a:r>
              <a:rPr lang="vi-VN" sz="1800" dirty="0"/>
              <a:t>)</a:t>
            </a:r>
          </a:p>
        </p:txBody>
      </p:sp>
      <p:sp>
        <p:nvSpPr>
          <p:cNvPr id="9" name="Google Shape;611;p49">
            <a:extLst>
              <a:ext uri="{FF2B5EF4-FFF2-40B4-BE49-F238E27FC236}">
                <a16:creationId xmlns:a16="http://schemas.microsoft.com/office/drawing/2014/main" id="{65656A3B-DB74-25BB-1FD0-E04126B714F8}"/>
              </a:ext>
            </a:extLst>
          </p:cNvPr>
          <p:cNvSpPr txBox="1">
            <a:spLocks/>
          </p:cNvSpPr>
          <p:nvPr/>
        </p:nvSpPr>
        <p:spPr>
          <a:xfrm>
            <a:off x="6022554" y="3381304"/>
            <a:ext cx="2594331" cy="9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None/>
              <a:defRPr sz="22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None/>
              <a:defRPr sz="2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None/>
              <a:defRPr sz="2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None/>
              <a:defRPr sz="2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None/>
              <a:defRPr sz="2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None/>
              <a:defRPr sz="2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None/>
              <a:defRPr sz="2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None/>
              <a:defRPr sz="2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ans"/>
              <a:buNone/>
              <a:defRPr sz="2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sz="1800" dirty="0"/>
              <a:t>Cầu thủ</a:t>
            </a:r>
          </a:p>
          <a:p>
            <a:pPr marL="0" indent="0" algn="ctr"/>
            <a:r>
              <a:rPr lang="vi-VN" sz="1800" dirty="0"/>
              <a:t>(</a:t>
            </a:r>
            <a:r>
              <a:rPr lang="vi-VN" sz="1800" dirty="0" err="1"/>
              <a:t>Player</a:t>
            </a:r>
            <a:r>
              <a:rPr lang="vi-VN" sz="1800" dirty="0"/>
              <a:t>)</a:t>
            </a:r>
          </a:p>
        </p:txBody>
      </p: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1D2F31ED-4D19-59AF-FE5C-3F2D9FFAC0EB}"/>
              </a:ext>
            </a:extLst>
          </p:cNvPr>
          <p:cNvGrpSpPr/>
          <p:nvPr/>
        </p:nvGrpSpPr>
        <p:grpSpPr>
          <a:xfrm>
            <a:off x="311733" y="1341648"/>
            <a:ext cx="3290934" cy="1961122"/>
            <a:chOff x="311733" y="1341648"/>
            <a:chExt cx="3290934" cy="1961122"/>
          </a:xfrm>
        </p:grpSpPr>
        <p:pic>
          <p:nvPicPr>
            <p:cNvPr id="11" name="Hình ảnh 10" descr="Ảnh có chứa Mặt người, người, trang phục, Cằm&#10;&#10;Mô tả được tạo tự động">
              <a:extLst>
                <a:ext uri="{FF2B5EF4-FFF2-40B4-BE49-F238E27FC236}">
                  <a16:creationId xmlns:a16="http://schemas.microsoft.com/office/drawing/2014/main" id="{7E48F5EF-9D8A-082B-7241-076C6DA936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525"/>
            <a:stretch/>
          </p:blipFill>
          <p:spPr>
            <a:xfrm>
              <a:off x="1109683" y="1341648"/>
              <a:ext cx="1547014" cy="1302352"/>
            </a:xfrm>
            <a:prstGeom prst="rect">
              <a:avLst/>
            </a:prstGeom>
          </p:spPr>
        </p:pic>
        <p:pic>
          <p:nvPicPr>
            <p:cNvPr id="13" name="Hình ảnh 12" descr="Ảnh có chứa Mặt người, người, trang phục, đàn ông&#10;&#10;Mô tả được tạo tự động">
              <a:extLst>
                <a:ext uri="{FF2B5EF4-FFF2-40B4-BE49-F238E27FC236}">
                  <a16:creationId xmlns:a16="http://schemas.microsoft.com/office/drawing/2014/main" id="{A562C3F2-028B-16F2-F7B8-79110CDA3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082" r="32666"/>
            <a:stretch/>
          </p:blipFill>
          <p:spPr>
            <a:xfrm>
              <a:off x="311733" y="1812198"/>
              <a:ext cx="1628265" cy="1490572"/>
            </a:xfrm>
            <a:prstGeom prst="rect">
              <a:avLst/>
            </a:prstGeom>
          </p:spPr>
        </p:pic>
        <p:pic>
          <p:nvPicPr>
            <p:cNvPr id="15" name="Hình ảnh 14" descr="Ảnh có chứa người, trang phục, Mặt người, cười&#10;&#10;Mô tả được tạo tự động">
              <a:extLst>
                <a:ext uri="{FF2B5EF4-FFF2-40B4-BE49-F238E27FC236}">
                  <a16:creationId xmlns:a16="http://schemas.microsoft.com/office/drawing/2014/main" id="{556B3AF7-9C1F-2DEC-43E2-0F84A97D6E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1519" t="9908" r="12308" b="35903"/>
            <a:stretch/>
          </p:blipFill>
          <p:spPr>
            <a:xfrm>
              <a:off x="1737744" y="1488274"/>
              <a:ext cx="1864923" cy="1814495"/>
            </a:xfrm>
            <a:prstGeom prst="rect">
              <a:avLst/>
            </a:prstGeom>
          </p:spPr>
        </p:pic>
      </p:grpSp>
      <p:pic>
        <p:nvPicPr>
          <p:cNvPr id="18" name="Hình ảnh 17" descr="Ảnh có chứa người, bóng bầu dục, bóng đá, trang phục&#10;&#10;Mô tả được tạo tự động">
            <a:extLst>
              <a:ext uri="{FF2B5EF4-FFF2-40B4-BE49-F238E27FC236}">
                <a16:creationId xmlns:a16="http://schemas.microsoft.com/office/drawing/2014/main" id="{60EAEBE4-BFB2-97C8-4444-568891442E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6277" y="1355912"/>
            <a:ext cx="1946857" cy="1946857"/>
          </a:xfrm>
          <a:prstGeom prst="rect">
            <a:avLst/>
          </a:prstGeom>
        </p:spPr>
      </p:pic>
      <p:grpSp>
        <p:nvGrpSpPr>
          <p:cNvPr id="24" name="Nhóm 23">
            <a:extLst>
              <a:ext uri="{FF2B5EF4-FFF2-40B4-BE49-F238E27FC236}">
                <a16:creationId xmlns:a16="http://schemas.microsoft.com/office/drawing/2014/main" id="{235404C9-6A1B-3C15-3F88-B1CDB301682C}"/>
              </a:ext>
            </a:extLst>
          </p:cNvPr>
          <p:cNvGrpSpPr/>
          <p:nvPr/>
        </p:nvGrpSpPr>
        <p:grpSpPr>
          <a:xfrm>
            <a:off x="3647461" y="1291983"/>
            <a:ext cx="2490690" cy="2030131"/>
            <a:chOff x="3647461" y="1291983"/>
            <a:chExt cx="2490690" cy="2030131"/>
          </a:xfrm>
        </p:grpSpPr>
        <p:pic>
          <p:nvPicPr>
            <p:cNvPr id="20" name="Hình ảnh 19" descr="Ảnh có chứa người, trang phục, Mặt người, Cùi chỏ&#10;&#10;Mô tả được tạo tự động">
              <a:extLst>
                <a:ext uri="{FF2B5EF4-FFF2-40B4-BE49-F238E27FC236}">
                  <a16:creationId xmlns:a16="http://schemas.microsoft.com/office/drawing/2014/main" id="{9CF39D46-78F5-99A0-F2B1-C2ADBA1A9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4186" r="48659" b="9842"/>
            <a:stretch/>
          </p:blipFill>
          <p:spPr>
            <a:xfrm>
              <a:off x="4886324" y="1291983"/>
              <a:ext cx="1251827" cy="2025052"/>
            </a:xfrm>
            <a:prstGeom prst="rect">
              <a:avLst/>
            </a:prstGeom>
          </p:spPr>
        </p:pic>
        <p:pic>
          <p:nvPicPr>
            <p:cNvPr id="22" name="Hình ảnh 21" descr="Ảnh có chứa người, trang phục, Mặt người, đàn ông&#10;&#10;Mô tả được tạo tự động">
              <a:extLst>
                <a:ext uri="{FF2B5EF4-FFF2-40B4-BE49-F238E27FC236}">
                  <a16:creationId xmlns:a16="http://schemas.microsoft.com/office/drawing/2014/main" id="{F46B5F62-BFF1-9F55-0152-C724BBFCC0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3614" t="12125" r="20103"/>
            <a:stretch/>
          </p:blipFill>
          <p:spPr>
            <a:xfrm>
              <a:off x="3647461" y="1468930"/>
              <a:ext cx="1581676" cy="185318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Nhóm 22">
            <a:extLst>
              <a:ext uri="{FF2B5EF4-FFF2-40B4-BE49-F238E27FC236}">
                <a16:creationId xmlns:a16="http://schemas.microsoft.com/office/drawing/2014/main" id="{1D2F31ED-4D19-59AF-FE5C-3F2D9FFAC0EB}"/>
              </a:ext>
            </a:extLst>
          </p:cNvPr>
          <p:cNvGrpSpPr/>
          <p:nvPr/>
        </p:nvGrpSpPr>
        <p:grpSpPr>
          <a:xfrm>
            <a:off x="354780" y="105780"/>
            <a:ext cx="2419110" cy="1441588"/>
            <a:chOff x="311733" y="1341648"/>
            <a:chExt cx="3290934" cy="1961122"/>
          </a:xfrm>
        </p:grpSpPr>
        <p:pic>
          <p:nvPicPr>
            <p:cNvPr id="11" name="Hình ảnh 10" descr="Ảnh có chứa Mặt người, người, trang phục, Cằm&#10;&#10;Mô tả được tạo tự động">
              <a:extLst>
                <a:ext uri="{FF2B5EF4-FFF2-40B4-BE49-F238E27FC236}">
                  <a16:creationId xmlns:a16="http://schemas.microsoft.com/office/drawing/2014/main" id="{7E48F5EF-9D8A-082B-7241-076C6DA936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525"/>
            <a:stretch/>
          </p:blipFill>
          <p:spPr>
            <a:xfrm>
              <a:off x="1109683" y="1341648"/>
              <a:ext cx="1547014" cy="1302352"/>
            </a:xfrm>
            <a:prstGeom prst="rect">
              <a:avLst/>
            </a:prstGeom>
          </p:spPr>
        </p:pic>
        <p:pic>
          <p:nvPicPr>
            <p:cNvPr id="13" name="Hình ảnh 12" descr="Ảnh có chứa Mặt người, người, trang phục, đàn ông&#10;&#10;Mô tả được tạo tự động">
              <a:extLst>
                <a:ext uri="{FF2B5EF4-FFF2-40B4-BE49-F238E27FC236}">
                  <a16:creationId xmlns:a16="http://schemas.microsoft.com/office/drawing/2014/main" id="{A562C3F2-028B-16F2-F7B8-79110CDA3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082" r="32666"/>
            <a:stretch/>
          </p:blipFill>
          <p:spPr>
            <a:xfrm>
              <a:off x="311733" y="1812198"/>
              <a:ext cx="1628265" cy="1490572"/>
            </a:xfrm>
            <a:prstGeom prst="rect">
              <a:avLst/>
            </a:prstGeom>
          </p:spPr>
        </p:pic>
        <p:pic>
          <p:nvPicPr>
            <p:cNvPr id="15" name="Hình ảnh 14" descr="Ảnh có chứa người, trang phục, Mặt người, cười&#10;&#10;Mô tả được tạo tự động">
              <a:extLst>
                <a:ext uri="{FF2B5EF4-FFF2-40B4-BE49-F238E27FC236}">
                  <a16:creationId xmlns:a16="http://schemas.microsoft.com/office/drawing/2014/main" id="{556B3AF7-9C1F-2DEC-43E2-0F84A97D6E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1519" t="9908" r="12308" b="35903"/>
            <a:stretch/>
          </p:blipFill>
          <p:spPr>
            <a:xfrm>
              <a:off x="1737744" y="1488274"/>
              <a:ext cx="1864923" cy="1814495"/>
            </a:xfrm>
            <a:prstGeom prst="rect">
              <a:avLst/>
            </a:prstGeom>
          </p:spPr>
        </p:pic>
      </p:grpSp>
      <p:pic>
        <p:nvPicPr>
          <p:cNvPr id="18" name="Hình ảnh 17" descr="Ảnh có chứa người, bóng bầu dục, bóng đá, trang phục&#10;&#10;Mô tả được tạo tự động">
            <a:extLst>
              <a:ext uri="{FF2B5EF4-FFF2-40B4-BE49-F238E27FC236}">
                <a16:creationId xmlns:a16="http://schemas.microsoft.com/office/drawing/2014/main" id="{60EAEBE4-BFB2-97C8-4444-568891442E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340" y="3590545"/>
            <a:ext cx="1447175" cy="1447175"/>
          </a:xfrm>
          <a:prstGeom prst="rect">
            <a:avLst/>
          </a:prstGeom>
        </p:spPr>
      </p:pic>
      <p:grpSp>
        <p:nvGrpSpPr>
          <p:cNvPr id="24" name="Nhóm 23">
            <a:extLst>
              <a:ext uri="{FF2B5EF4-FFF2-40B4-BE49-F238E27FC236}">
                <a16:creationId xmlns:a16="http://schemas.microsoft.com/office/drawing/2014/main" id="{235404C9-6A1B-3C15-3F88-B1CDB301682C}"/>
              </a:ext>
            </a:extLst>
          </p:cNvPr>
          <p:cNvGrpSpPr/>
          <p:nvPr/>
        </p:nvGrpSpPr>
        <p:grpSpPr>
          <a:xfrm>
            <a:off x="566759" y="1693530"/>
            <a:ext cx="1969861" cy="1605610"/>
            <a:chOff x="3647461" y="1291983"/>
            <a:chExt cx="2490690" cy="2030131"/>
          </a:xfrm>
        </p:grpSpPr>
        <p:pic>
          <p:nvPicPr>
            <p:cNvPr id="20" name="Hình ảnh 19" descr="Ảnh có chứa người, trang phục, Mặt người, Cùi chỏ&#10;&#10;Mô tả được tạo tự động">
              <a:extLst>
                <a:ext uri="{FF2B5EF4-FFF2-40B4-BE49-F238E27FC236}">
                  <a16:creationId xmlns:a16="http://schemas.microsoft.com/office/drawing/2014/main" id="{9CF39D46-78F5-99A0-F2B1-C2ADBA1A9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4186" r="48659" b="9842"/>
            <a:stretch/>
          </p:blipFill>
          <p:spPr>
            <a:xfrm>
              <a:off x="4886324" y="1291983"/>
              <a:ext cx="1251827" cy="2025052"/>
            </a:xfrm>
            <a:prstGeom prst="rect">
              <a:avLst/>
            </a:prstGeom>
          </p:spPr>
        </p:pic>
        <p:pic>
          <p:nvPicPr>
            <p:cNvPr id="22" name="Hình ảnh 21" descr="Ảnh có chứa người, trang phục, Mặt người, đàn ông&#10;&#10;Mô tả được tạo tự động">
              <a:extLst>
                <a:ext uri="{FF2B5EF4-FFF2-40B4-BE49-F238E27FC236}">
                  <a16:creationId xmlns:a16="http://schemas.microsoft.com/office/drawing/2014/main" id="{F46B5F62-BFF1-9F55-0152-C724BBFCC0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3614" t="12125" r="20103"/>
            <a:stretch/>
          </p:blipFill>
          <p:spPr>
            <a:xfrm>
              <a:off x="3647461" y="1468930"/>
              <a:ext cx="1581676" cy="1853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9584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Đường nối Thẳng 42">
            <a:extLst>
              <a:ext uri="{FF2B5EF4-FFF2-40B4-BE49-F238E27FC236}">
                <a16:creationId xmlns:a16="http://schemas.microsoft.com/office/drawing/2014/main" id="{CA8942E5-A569-CE7F-1507-2947263C5333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>
            <a:off x="6133439" y="2593490"/>
            <a:ext cx="68939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Đường nối Thẳng 43">
            <a:extLst>
              <a:ext uri="{FF2B5EF4-FFF2-40B4-BE49-F238E27FC236}">
                <a16:creationId xmlns:a16="http://schemas.microsoft.com/office/drawing/2014/main" id="{AEE863E1-39E2-A097-6629-773F9C31113C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 flipV="1">
            <a:off x="8622830" y="1049990"/>
            <a:ext cx="689391" cy="15435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Đường nối Thẳng 44">
            <a:extLst>
              <a:ext uri="{FF2B5EF4-FFF2-40B4-BE49-F238E27FC236}">
                <a16:creationId xmlns:a16="http://schemas.microsoft.com/office/drawing/2014/main" id="{916C10F4-C28A-5C3D-5927-1C83DD8BFE13}"/>
              </a:ext>
            </a:extLst>
          </p:cNvPr>
          <p:cNvCxnSpPr>
            <a:cxnSpLocks/>
            <a:stCxn id="55" idx="3"/>
            <a:endCxn id="59" idx="1"/>
          </p:cNvCxnSpPr>
          <p:nvPr/>
        </p:nvCxnSpPr>
        <p:spPr>
          <a:xfrm>
            <a:off x="8622830" y="2593490"/>
            <a:ext cx="689391" cy="13220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Đường nối Thẳng 45">
            <a:extLst>
              <a:ext uri="{FF2B5EF4-FFF2-40B4-BE49-F238E27FC236}">
                <a16:creationId xmlns:a16="http://schemas.microsoft.com/office/drawing/2014/main" id="{615243B8-C8A3-60CC-6DC0-262855E0F82B}"/>
              </a:ext>
            </a:extLst>
          </p:cNvPr>
          <p:cNvCxnSpPr>
            <a:cxnSpLocks/>
            <a:stCxn id="57" idx="3"/>
            <a:endCxn id="61" idx="1"/>
          </p:cNvCxnSpPr>
          <p:nvPr/>
        </p:nvCxnSpPr>
        <p:spPr>
          <a:xfrm flipV="1">
            <a:off x="11112221" y="-1907680"/>
            <a:ext cx="912911" cy="29576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Đường nối Thẳng 46">
            <a:extLst>
              <a:ext uri="{FF2B5EF4-FFF2-40B4-BE49-F238E27FC236}">
                <a16:creationId xmlns:a16="http://schemas.microsoft.com/office/drawing/2014/main" id="{8C381756-1C9B-BDD5-B3C2-161E105654EF}"/>
              </a:ext>
            </a:extLst>
          </p:cNvPr>
          <p:cNvCxnSpPr>
            <a:cxnSpLocks/>
            <a:stCxn id="63" idx="1"/>
            <a:endCxn id="57" idx="3"/>
          </p:cNvCxnSpPr>
          <p:nvPr/>
        </p:nvCxnSpPr>
        <p:spPr>
          <a:xfrm flipH="1">
            <a:off x="11112221" y="-525493"/>
            <a:ext cx="912911" cy="15754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Đường nối Thẳng 47">
            <a:extLst>
              <a:ext uri="{FF2B5EF4-FFF2-40B4-BE49-F238E27FC236}">
                <a16:creationId xmlns:a16="http://schemas.microsoft.com/office/drawing/2014/main" id="{D69F1EF2-1AE5-3965-B455-3F964CE1629E}"/>
              </a:ext>
            </a:extLst>
          </p:cNvPr>
          <p:cNvCxnSpPr>
            <a:cxnSpLocks/>
            <a:stCxn id="65" idx="1"/>
            <a:endCxn id="57" idx="3"/>
          </p:cNvCxnSpPr>
          <p:nvPr/>
        </p:nvCxnSpPr>
        <p:spPr>
          <a:xfrm flipH="1">
            <a:off x="11112221" y="824507"/>
            <a:ext cx="912911" cy="2254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Đường nối Thẳng 48">
            <a:extLst>
              <a:ext uri="{FF2B5EF4-FFF2-40B4-BE49-F238E27FC236}">
                <a16:creationId xmlns:a16="http://schemas.microsoft.com/office/drawing/2014/main" id="{9E34C3B2-532E-8BD7-79D6-D58BF8891612}"/>
              </a:ext>
            </a:extLst>
          </p:cNvPr>
          <p:cNvCxnSpPr>
            <a:cxnSpLocks/>
            <a:stCxn id="67" idx="1"/>
            <a:endCxn id="57" idx="3"/>
          </p:cNvCxnSpPr>
          <p:nvPr/>
        </p:nvCxnSpPr>
        <p:spPr>
          <a:xfrm flipH="1" flipV="1">
            <a:off x="11112221" y="1049990"/>
            <a:ext cx="912911" cy="10655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Đường nối Thẳng 49">
            <a:extLst>
              <a:ext uri="{FF2B5EF4-FFF2-40B4-BE49-F238E27FC236}">
                <a16:creationId xmlns:a16="http://schemas.microsoft.com/office/drawing/2014/main" id="{14F5DE98-2EB6-A669-7F32-8E7111FE53B6}"/>
              </a:ext>
            </a:extLst>
          </p:cNvPr>
          <p:cNvCxnSpPr>
            <a:cxnSpLocks/>
            <a:stCxn id="59" idx="3"/>
            <a:endCxn id="73" idx="1"/>
          </p:cNvCxnSpPr>
          <p:nvPr/>
        </p:nvCxnSpPr>
        <p:spPr>
          <a:xfrm>
            <a:off x="11112221" y="3915541"/>
            <a:ext cx="912911" cy="4779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Đường nối Thẳng 50">
            <a:extLst>
              <a:ext uri="{FF2B5EF4-FFF2-40B4-BE49-F238E27FC236}">
                <a16:creationId xmlns:a16="http://schemas.microsoft.com/office/drawing/2014/main" id="{AF46C7AD-4934-8C10-5449-973252865F4F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 flipV="1">
            <a:off x="13825132" y="1466575"/>
            <a:ext cx="912911" cy="6489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Đường nối Thẳng 51">
            <a:extLst>
              <a:ext uri="{FF2B5EF4-FFF2-40B4-BE49-F238E27FC236}">
                <a16:creationId xmlns:a16="http://schemas.microsoft.com/office/drawing/2014/main" id="{D8697840-A5FF-0B00-6F16-07D9391BBC84}"/>
              </a:ext>
            </a:extLst>
          </p:cNvPr>
          <p:cNvCxnSpPr>
            <a:cxnSpLocks/>
            <a:stCxn id="71" idx="1"/>
            <a:endCxn id="67" idx="3"/>
          </p:cNvCxnSpPr>
          <p:nvPr/>
        </p:nvCxnSpPr>
        <p:spPr>
          <a:xfrm flipH="1" flipV="1">
            <a:off x="13825132" y="2115541"/>
            <a:ext cx="912911" cy="10026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Hình ảnh 52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02456714-3B4B-4252-73CF-A325DF126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439" y="1693490"/>
            <a:ext cx="1800000" cy="1800000"/>
          </a:xfrm>
          <a:prstGeom prst="rect">
            <a:avLst/>
          </a:prstGeom>
        </p:spPr>
      </p:pic>
      <p:sp>
        <p:nvSpPr>
          <p:cNvPr id="54" name="Google Shape;364;p36">
            <a:extLst>
              <a:ext uri="{FF2B5EF4-FFF2-40B4-BE49-F238E27FC236}">
                <a16:creationId xmlns:a16="http://schemas.microsoft.com/office/drawing/2014/main" id="{CA0AAD2A-E9D0-3FC4-4396-5B0DA8F4257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35587" y="2342456"/>
            <a:ext cx="1195704" cy="502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 err="1">
                <a:solidFill>
                  <a:srgbClr val="000000"/>
                </a:solidFill>
              </a:rPr>
              <a:t>Login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55" name="Hình ảnh 54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26BF8C1E-2B99-33AB-7932-226A9D24E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830" y="1693490"/>
            <a:ext cx="1800000" cy="1800000"/>
          </a:xfrm>
          <a:prstGeom prst="rect">
            <a:avLst/>
          </a:prstGeom>
        </p:spPr>
      </p:pic>
      <p:sp>
        <p:nvSpPr>
          <p:cNvPr id="56" name="Google Shape;364;p36">
            <a:extLst>
              <a:ext uri="{FF2B5EF4-FFF2-40B4-BE49-F238E27FC236}">
                <a16:creationId xmlns:a16="http://schemas.microsoft.com/office/drawing/2014/main" id="{CF7305CF-B8F4-7AB0-909D-EC02913589F4}"/>
              </a:ext>
            </a:extLst>
          </p:cNvPr>
          <p:cNvSpPr txBox="1">
            <a:spLocks/>
          </p:cNvSpPr>
          <p:nvPr/>
        </p:nvSpPr>
        <p:spPr>
          <a:xfrm>
            <a:off x="7124978" y="2342456"/>
            <a:ext cx="1195704" cy="5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Homepage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57" name="Hình ảnh 56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B3FF8908-CCE5-84DA-93BE-92560EE53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221" y="149990"/>
            <a:ext cx="1800000" cy="1800000"/>
          </a:xfrm>
          <a:prstGeom prst="rect">
            <a:avLst/>
          </a:prstGeom>
        </p:spPr>
      </p:pic>
      <p:sp>
        <p:nvSpPr>
          <p:cNvPr id="58" name="Google Shape;364;p36">
            <a:extLst>
              <a:ext uri="{FF2B5EF4-FFF2-40B4-BE49-F238E27FC236}">
                <a16:creationId xmlns:a16="http://schemas.microsoft.com/office/drawing/2014/main" id="{1E705297-2DBA-00F6-459B-7254A4344B01}"/>
              </a:ext>
            </a:extLst>
          </p:cNvPr>
          <p:cNvSpPr txBox="1">
            <a:spLocks/>
          </p:cNvSpPr>
          <p:nvPr/>
        </p:nvSpPr>
        <p:spPr>
          <a:xfrm>
            <a:off x="9614369" y="798956"/>
            <a:ext cx="1195704" cy="5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Player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59" name="Hình ảnh 58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613F163E-F730-EAE1-7701-1CF698C34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221" y="3015541"/>
            <a:ext cx="1800000" cy="1800000"/>
          </a:xfrm>
          <a:prstGeom prst="rect">
            <a:avLst/>
          </a:prstGeom>
        </p:spPr>
      </p:pic>
      <p:sp>
        <p:nvSpPr>
          <p:cNvPr id="60" name="Google Shape;364;p36">
            <a:extLst>
              <a:ext uri="{FF2B5EF4-FFF2-40B4-BE49-F238E27FC236}">
                <a16:creationId xmlns:a16="http://schemas.microsoft.com/office/drawing/2014/main" id="{FD272DFD-7332-E785-46AE-363B2655B0F5}"/>
              </a:ext>
            </a:extLst>
          </p:cNvPr>
          <p:cNvSpPr txBox="1">
            <a:spLocks/>
          </p:cNvSpPr>
          <p:nvPr/>
        </p:nvSpPr>
        <p:spPr>
          <a:xfrm>
            <a:off x="9614369" y="3664507"/>
            <a:ext cx="1195704" cy="5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>
                <a:solidFill>
                  <a:srgbClr val="000000"/>
                </a:solidFill>
              </a:rPr>
              <a:t>Schedule</a:t>
            </a:r>
          </a:p>
        </p:txBody>
      </p:sp>
      <p:pic>
        <p:nvPicPr>
          <p:cNvPr id="61" name="Hình ảnh 60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45981DBE-6BDA-4968-FDE8-F93D94650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5132" y="-2807680"/>
            <a:ext cx="1800000" cy="1800000"/>
          </a:xfrm>
          <a:prstGeom prst="rect">
            <a:avLst/>
          </a:prstGeom>
        </p:spPr>
      </p:pic>
      <p:sp>
        <p:nvSpPr>
          <p:cNvPr id="62" name="Google Shape;364;p36">
            <a:extLst>
              <a:ext uri="{FF2B5EF4-FFF2-40B4-BE49-F238E27FC236}">
                <a16:creationId xmlns:a16="http://schemas.microsoft.com/office/drawing/2014/main" id="{F41CE153-38B3-A1F8-3A8A-C6B8C4B9347B}"/>
              </a:ext>
            </a:extLst>
          </p:cNvPr>
          <p:cNvSpPr txBox="1">
            <a:spLocks/>
          </p:cNvSpPr>
          <p:nvPr/>
        </p:nvSpPr>
        <p:spPr>
          <a:xfrm>
            <a:off x="12327280" y="-2393919"/>
            <a:ext cx="1195704" cy="93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Add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or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delete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player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63" name="Hình ảnh 62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E41C0D59-1834-C8CC-E97E-884EF5305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5132" y="-1425493"/>
            <a:ext cx="1800000" cy="1800000"/>
          </a:xfrm>
          <a:prstGeom prst="rect">
            <a:avLst/>
          </a:prstGeom>
        </p:spPr>
      </p:pic>
      <p:sp>
        <p:nvSpPr>
          <p:cNvPr id="64" name="Google Shape;364;p36">
            <a:extLst>
              <a:ext uri="{FF2B5EF4-FFF2-40B4-BE49-F238E27FC236}">
                <a16:creationId xmlns:a16="http://schemas.microsoft.com/office/drawing/2014/main" id="{B5254444-99CD-2C1E-EB9C-3F6797A58457}"/>
              </a:ext>
            </a:extLst>
          </p:cNvPr>
          <p:cNvSpPr txBox="1">
            <a:spLocks/>
          </p:cNvSpPr>
          <p:nvPr/>
        </p:nvSpPr>
        <p:spPr>
          <a:xfrm>
            <a:off x="12327280" y="-863978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Search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player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65" name="Hình ảnh 64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2D0F686F-F2D5-70A6-3E33-C1DBA992C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5132" y="-75493"/>
            <a:ext cx="1800000" cy="1800000"/>
          </a:xfrm>
          <a:prstGeom prst="rect">
            <a:avLst/>
          </a:prstGeom>
        </p:spPr>
      </p:pic>
      <p:sp>
        <p:nvSpPr>
          <p:cNvPr id="66" name="Google Shape;364;p36">
            <a:extLst>
              <a:ext uri="{FF2B5EF4-FFF2-40B4-BE49-F238E27FC236}">
                <a16:creationId xmlns:a16="http://schemas.microsoft.com/office/drawing/2014/main" id="{9CDB0CC6-E563-4B75-E2CA-5F07513C9CFE}"/>
              </a:ext>
            </a:extLst>
          </p:cNvPr>
          <p:cNvSpPr txBox="1">
            <a:spLocks/>
          </p:cNvSpPr>
          <p:nvPr/>
        </p:nvSpPr>
        <p:spPr>
          <a:xfrm>
            <a:off x="12327280" y="455542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Filter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player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list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67" name="Hình ảnh 66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70627AAE-A8C0-D4DA-4E95-D802719A5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5132" y="1215541"/>
            <a:ext cx="1800000" cy="1800000"/>
          </a:xfrm>
          <a:prstGeom prst="rect">
            <a:avLst/>
          </a:prstGeom>
        </p:spPr>
      </p:pic>
      <p:sp>
        <p:nvSpPr>
          <p:cNvPr id="68" name="Google Shape;364;p36">
            <a:extLst>
              <a:ext uri="{FF2B5EF4-FFF2-40B4-BE49-F238E27FC236}">
                <a16:creationId xmlns:a16="http://schemas.microsoft.com/office/drawing/2014/main" id="{1FE79177-3118-6B0B-5BC6-6F16F6FDAAFD}"/>
              </a:ext>
            </a:extLst>
          </p:cNvPr>
          <p:cNvSpPr txBox="1">
            <a:spLocks/>
          </p:cNvSpPr>
          <p:nvPr/>
        </p:nvSpPr>
        <p:spPr>
          <a:xfrm>
            <a:off x="12327280" y="1746576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See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player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information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69" name="Hình ảnh 68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DAC2330B-56D4-C5BA-82B6-43C9EEC3F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8043" y="566575"/>
            <a:ext cx="1800000" cy="1800000"/>
          </a:xfrm>
          <a:prstGeom prst="rect">
            <a:avLst/>
          </a:prstGeom>
        </p:spPr>
      </p:pic>
      <p:sp>
        <p:nvSpPr>
          <p:cNvPr id="70" name="Google Shape;364;p36">
            <a:extLst>
              <a:ext uri="{FF2B5EF4-FFF2-40B4-BE49-F238E27FC236}">
                <a16:creationId xmlns:a16="http://schemas.microsoft.com/office/drawing/2014/main" id="{60F336BE-56F3-B1A1-7756-841A21EDEC1A}"/>
              </a:ext>
            </a:extLst>
          </p:cNvPr>
          <p:cNvSpPr txBox="1">
            <a:spLocks/>
          </p:cNvSpPr>
          <p:nvPr/>
        </p:nvSpPr>
        <p:spPr>
          <a:xfrm>
            <a:off x="15040191" y="1097610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Edit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information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71" name="Hình ảnh 70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1E0EB803-17AD-C6AE-AD01-AA5991ADD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8043" y="2218164"/>
            <a:ext cx="1800000" cy="1800000"/>
          </a:xfrm>
          <a:prstGeom prst="rect">
            <a:avLst/>
          </a:prstGeom>
        </p:spPr>
      </p:pic>
      <p:sp>
        <p:nvSpPr>
          <p:cNvPr id="72" name="Google Shape;364;p36">
            <a:extLst>
              <a:ext uri="{FF2B5EF4-FFF2-40B4-BE49-F238E27FC236}">
                <a16:creationId xmlns:a16="http://schemas.microsoft.com/office/drawing/2014/main" id="{DC16FBA8-7E2F-0503-E8B8-3A754841851C}"/>
              </a:ext>
            </a:extLst>
          </p:cNvPr>
          <p:cNvSpPr txBox="1">
            <a:spLocks/>
          </p:cNvSpPr>
          <p:nvPr/>
        </p:nvSpPr>
        <p:spPr>
          <a:xfrm>
            <a:off x="15040191" y="2749199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Upload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avatar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73" name="Hình ảnh 72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24035A1B-AB8A-81B8-CD2B-58E946AB3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5132" y="3493490"/>
            <a:ext cx="1800000" cy="1800000"/>
          </a:xfrm>
          <a:prstGeom prst="rect">
            <a:avLst/>
          </a:prstGeom>
        </p:spPr>
      </p:pic>
      <p:sp>
        <p:nvSpPr>
          <p:cNvPr id="74" name="Google Shape;364;p36">
            <a:extLst>
              <a:ext uri="{FF2B5EF4-FFF2-40B4-BE49-F238E27FC236}">
                <a16:creationId xmlns:a16="http://schemas.microsoft.com/office/drawing/2014/main" id="{43E251A6-7A13-CF0F-A194-BBFED15C945F}"/>
              </a:ext>
            </a:extLst>
          </p:cNvPr>
          <p:cNvSpPr txBox="1">
            <a:spLocks/>
          </p:cNvSpPr>
          <p:nvPr/>
        </p:nvSpPr>
        <p:spPr>
          <a:xfrm>
            <a:off x="12327280" y="3900054"/>
            <a:ext cx="1195704" cy="7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Add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or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delete</a:t>
            </a:r>
            <a:r>
              <a:rPr lang="vi-VN" b="1" dirty="0">
                <a:solidFill>
                  <a:srgbClr val="000000"/>
                </a:solidFill>
              </a:rPr>
              <a:t> a </a:t>
            </a:r>
            <a:r>
              <a:rPr lang="vi-VN" b="1" dirty="0" err="1">
                <a:solidFill>
                  <a:srgbClr val="000000"/>
                </a:solidFill>
              </a:rPr>
              <a:t>match</a:t>
            </a:r>
            <a:endParaRPr lang="vi-VN" b="1" dirty="0">
              <a:solidFill>
                <a:srgbClr val="000000"/>
              </a:solidFill>
            </a:endParaRPr>
          </a:p>
        </p:txBody>
      </p: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1D2F31ED-4D19-59AF-FE5C-3F2D9FFAC0EB}"/>
              </a:ext>
            </a:extLst>
          </p:cNvPr>
          <p:cNvGrpSpPr/>
          <p:nvPr/>
        </p:nvGrpSpPr>
        <p:grpSpPr>
          <a:xfrm>
            <a:off x="207296" y="1624864"/>
            <a:ext cx="2419110" cy="1441588"/>
            <a:chOff x="311733" y="1341648"/>
            <a:chExt cx="3290934" cy="1961122"/>
          </a:xfrm>
        </p:grpSpPr>
        <p:pic>
          <p:nvPicPr>
            <p:cNvPr id="11" name="Hình ảnh 10" descr="Ảnh có chứa Mặt người, người, trang phục, Cằm&#10;&#10;Mô tả được tạo tự động">
              <a:extLst>
                <a:ext uri="{FF2B5EF4-FFF2-40B4-BE49-F238E27FC236}">
                  <a16:creationId xmlns:a16="http://schemas.microsoft.com/office/drawing/2014/main" id="{7E48F5EF-9D8A-082B-7241-076C6DA936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525"/>
            <a:stretch/>
          </p:blipFill>
          <p:spPr>
            <a:xfrm>
              <a:off x="1109683" y="1341648"/>
              <a:ext cx="1547014" cy="1302352"/>
            </a:xfrm>
            <a:prstGeom prst="rect">
              <a:avLst/>
            </a:prstGeom>
          </p:spPr>
        </p:pic>
        <p:pic>
          <p:nvPicPr>
            <p:cNvPr id="13" name="Hình ảnh 12" descr="Ảnh có chứa Mặt người, người, trang phục, đàn ông&#10;&#10;Mô tả được tạo tự động">
              <a:extLst>
                <a:ext uri="{FF2B5EF4-FFF2-40B4-BE49-F238E27FC236}">
                  <a16:creationId xmlns:a16="http://schemas.microsoft.com/office/drawing/2014/main" id="{A562C3F2-028B-16F2-F7B8-79110CDA3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082" r="32666"/>
            <a:stretch/>
          </p:blipFill>
          <p:spPr>
            <a:xfrm>
              <a:off x="311733" y="1812198"/>
              <a:ext cx="1628265" cy="1490572"/>
            </a:xfrm>
            <a:prstGeom prst="rect">
              <a:avLst/>
            </a:prstGeom>
          </p:spPr>
        </p:pic>
        <p:pic>
          <p:nvPicPr>
            <p:cNvPr id="15" name="Hình ảnh 14" descr="Ảnh có chứa người, trang phục, Mặt người, cười&#10;&#10;Mô tả được tạo tự động">
              <a:extLst>
                <a:ext uri="{FF2B5EF4-FFF2-40B4-BE49-F238E27FC236}">
                  <a16:creationId xmlns:a16="http://schemas.microsoft.com/office/drawing/2014/main" id="{556B3AF7-9C1F-2DEC-43E2-0F84A97D6E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1519" t="9908" r="12308" b="35903"/>
            <a:stretch/>
          </p:blipFill>
          <p:spPr>
            <a:xfrm>
              <a:off x="1737744" y="1488274"/>
              <a:ext cx="1864923" cy="1814495"/>
            </a:xfrm>
            <a:prstGeom prst="rect">
              <a:avLst/>
            </a:prstGeom>
          </p:spPr>
        </p:pic>
      </p:grpSp>
      <p:pic>
        <p:nvPicPr>
          <p:cNvPr id="18" name="Hình ảnh 17" descr="Ảnh có chứa người, bóng bầu dục, bóng đá, trang phục&#10;&#10;Mô tả được tạo tự động">
            <a:extLst>
              <a:ext uri="{FF2B5EF4-FFF2-40B4-BE49-F238E27FC236}">
                <a16:creationId xmlns:a16="http://schemas.microsoft.com/office/drawing/2014/main" id="{60EAEBE4-BFB2-97C8-4444-568891442E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897478" y="3304795"/>
            <a:ext cx="1447175" cy="1447175"/>
          </a:xfrm>
          <a:prstGeom prst="rect">
            <a:avLst/>
          </a:prstGeom>
        </p:spPr>
      </p:pic>
      <p:grpSp>
        <p:nvGrpSpPr>
          <p:cNvPr id="24" name="Nhóm 23">
            <a:extLst>
              <a:ext uri="{FF2B5EF4-FFF2-40B4-BE49-F238E27FC236}">
                <a16:creationId xmlns:a16="http://schemas.microsoft.com/office/drawing/2014/main" id="{235404C9-6A1B-3C15-3F88-B1CDB301682C}"/>
              </a:ext>
            </a:extLst>
          </p:cNvPr>
          <p:cNvGrpSpPr/>
          <p:nvPr/>
        </p:nvGrpSpPr>
        <p:grpSpPr>
          <a:xfrm>
            <a:off x="-2420164" y="1301024"/>
            <a:ext cx="1969861" cy="1605610"/>
            <a:chOff x="3647461" y="1291983"/>
            <a:chExt cx="2490690" cy="2030131"/>
          </a:xfrm>
        </p:grpSpPr>
        <p:pic>
          <p:nvPicPr>
            <p:cNvPr id="20" name="Hình ảnh 19" descr="Ảnh có chứa người, trang phục, Mặt người, Cùi chỏ&#10;&#10;Mô tả được tạo tự động">
              <a:extLst>
                <a:ext uri="{FF2B5EF4-FFF2-40B4-BE49-F238E27FC236}">
                  <a16:creationId xmlns:a16="http://schemas.microsoft.com/office/drawing/2014/main" id="{9CF39D46-78F5-99A0-F2B1-C2ADBA1A9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4186" r="48659" b="9842"/>
            <a:stretch/>
          </p:blipFill>
          <p:spPr>
            <a:xfrm>
              <a:off x="4886324" y="1291983"/>
              <a:ext cx="1251827" cy="2025052"/>
            </a:xfrm>
            <a:prstGeom prst="rect">
              <a:avLst/>
            </a:prstGeom>
          </p:spPr>
        </p:pic>
        <p:pic>
          <p:nvPicPr>
            <p:cNvPr id="22" name="Hình ảnh 21" descr="Ảnh có chứa người, trang phục, Mặt người, đàn ông&#10;&#10;Mô tả được tạo tự động">
              <a:extLst>
                <a:ext uri="{FF2B5EF4-FFF2-40B4-BE49-F238E27FC236}">
                  <a16:creationId xmlns:a16="http://schemas.microsoft.com/office/drawing/2014/main" id="{F46B5F62-BFF1-9F55-0152-C724BBFCC0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3614" t="12125" r="20103"/>
            <a:stretch/>
          </p:blipFill>
          <p:spPr>
            <a:xfrm>
              <a:off x="3647461" y="1468930"/>
              <a:ext cx="1581676" cy="1853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2288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Đường nối Thẳng 42">
            <a:extLst>
              <a:ext uri="{FF2B5EF4-FFF2-40B4-BE49-F238E27FC236}">
                <a16:creationId xmlns:a16="http://schemas.microsoft.com/office/drawing/2014/main" id="{CA8942E5-A569-CE7F-1507-2947263C5333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>
            <a:off x="-97478" y="2593490"/>
            <a:ext cx="68939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Đường nối Thẳng 43">
            <a:extLst>
              <a:ext uri="{FF2B5EF4-FFF2-40B4-BE49-F238E27FC236}">
                <a16:creationId xmlns:a16="http://schemas.microsoft.com/office/drawing/2014/main" id="{AEE863E1-39E2-A097-6629-773F9C31113C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 flipV="1">
            <a:off x="2391913" y="1049990"/>
            <a:ext cx="689391" cy="15435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Đường nối Thẳng 44">
            <a:extLst>
              <a:ext uri="{FF2B5EF4-FFF2-40B4-BE49-F238E27FC236}">
                <a16:creationId xmlns:a16="http://schemas.microsoft.com/office/drawing/2014/main" id="{916C10F4-C28A-5C3D-5927-1C83DD8BFE13}"/>
              </a:ext>
            </a:extLst>
          </p:cNvPr>
          <p:cNvCxnSpPr>
            <a:cxnSpLocks/>
            <a:stCxn id="55" idx="3"/>
            <a:endCxn id="59" idx="1"/>
          </p:cNvCxnSpPr>
          <p:nvPr/>
        </p:nvCxnSpPr>
        <p:spPr>
          <a:xfrm>
            <a:off x="2391913" y="2593490"/>
            <a:ext cx="689391" cy="13220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Đường nối Thẳng 45">
            <a:extLst>
              <a:ext uri="{FF2B5EF4-FFF2-40B4-BE49-F238E27FC236}">
                <a16:creationId xmlns:a16="http://schemas.microsoft.com/office/drawing/2014/main" id="{615243B8-C8A3-60CC-6DC0-262855E0F82B}"/>
              </a:ext>
            </a:extLst>
          </p:cNvPr>
          <p:cNvCxnSpPr>
            <a:cxnSpLocks/>
            <a:stCxn id="57" idx="3"/>
            <a:endCxn id="61" idx="1"/>
          </p:cNvCxnSpPr>
          <p:nvPr/>
        </p:nvCxnSpPr>
        <p:spPr>
          <a:xfrm flipV="1">
            <a:off x="4881304" y="-1931799"/>
            <a:ext cx="5027711" cy="29817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Đường nối Thẳng 46">
            <a:extLst>
              <a:ext uri="{FF2B5EF4-FFF2-40B4-BE49-F238E27FC236}">
                <a16:creationId xmlns:a16="http://schemas.microsoft.com/office/drawing/2014/main" id="{8C381756-1C9B-BDD5-B3C2-161E105654EF}"/>
              </a:ext>
            </a:extLst>
          </p:cNvPr>
          <p:cNvCxnSpPr>
            <a:cxnSpLocks/>
            <a:stCxn id="63" idx="1"/>
            <a:endCxn id="57" idx="3"/>
          </p:cNvCxnSpPr>
          <p:nvPr/>
        </p:nvCxnSpPr>
        <p:spPr>
          <a:xfrm flipH="1">
            <a:off x="4881304" y="-549612"/>
            <a:ext cx="5027711" cy="15996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Đường nối Thẳng 47">
            <a:extLst>
              <a:ext uri="{FF2B5EF4-FFF2-40B4-BE49-F238E27FC236}">
                <a16:creationId xmlns:a16="http://schemas.microsoft.com/office/drawing/2014/main" id="{D69F1EF2-1AE5-3965-B455-3F964CE1629E}"/>
              </a:ext>
            </a:extLst>
          </p:cNvPr>
          <p:cNvCxnSpPr>
            <a:cxnSpLocks/>
            <a:stCxn id="65" idx="1"/>
            <a:endCxn id="57" idx="3"/>
          </p:cNvCxnSpPr>
          <p:nvPr/>
        </p:nvCxnSpPr>
        <p:spPr>
          <a:xfrm flipH="1">
            <a:off x="4881304" y="800388"/>
            <a:ext cx="5027711" cy="2496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Đường nối Thẳng 48">
            <a:extLst>
              <a:ext uri="{FF2B5EF4-FFF2-40B4-BE49-F238E27FC236}">
                <a16:creationId xmlns:a16="http://schemas.microsoft.com/office/drawing/2014/main" id="{9E34C3B2-532E-8BD7-79D6-D58BF8891612}"/>
              </a:ext>
            </a:extLst>
          </p:cNvPr>
          <p:cNvCxnSpPr>
            <a:cxnSpLocks/>
            <a:stCxn id="67" idx="1"/>
            <a:endCxn id="57" idx="3"/>
          </p:cNvCxnSpPr>
          <p:nvPr/>
        </p:nvCxnSpPr>
        <p:spPr>
          <a:xfrm flipH="1" flipV="1">
            <a:off x="4881304" y="1049990"/>
            <a:ext cx="5027711" cy="10414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Đường nối Thẳng 49">
            <a:extLst>
              <a:ext uri="{FF2B5EF4-FFF2-40B4-BE49-F238E27FC236}">
                <a16:creationId xmlns:a16="http://schemas.microsoft.com/office/drawing/2014/main" id="{14F5DE98-2EB6-A669-7F32-8E7111FE53B6}"/>
              </a:ext>
            </a:extLst>
          </p:cNvPr>
          <p:cNvCxnSpPr>
            <a:cxnSpLocks/>
            <a:stCxn id="59" idx="3"/>
            <a:endCxn id="73" idx="1"/>
          </p:cNvCxnSpPr>
          <p:nvPr/>
        </p:nvCxnSpPr>
        <p:spPr>
          <a:xfrm>
            <a:off x="4881304" y="3915541"/>
            <a:ext cx="5027711" cy="4538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Đường nối Thẳng 50">
            <a:extLst>
              <a:ext uri="{FF2B5EF4-FFF2-40B4-BE49-F238E27FC236}">
                <a16:creationId xmlns:a16="http://schemas.microsoft.com/office/drawing/2014/main" id="{AF46C7AD-4934-8C10-5449-973252865F4F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 flipV="1">
            <a:off x="11709015" y="1442456"/>
            <a:ext cx="912911" cy="6489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Đường nối Thẳng 51">
            <a:extLst>
              <a:ext uri="{FF2B5EF4-FFF2-40B4-BE49-F238E27FC236}">
                <a16:creationId xmlns:a16="http://schemas.microsoft.com/office/drawing/2014/main" id="{D8697840-A5FF-0B00-6F16-07D9391BBC84}"/>
              </a:ext>
            </a:extLst>
          </p:cNvPr>
          <p:cNvCxnSpPr>
            <a:cxnSpLocks/>
            <a:stCxn id="71" idx="1"/>
            <a:endCxn id="67" idx="3"/>
          </p:cNvCxnSpPr>
          <p:nvPr/>
        </p:nvCxnSpPr>
        <p:spPr>
          <a:xfrm flipH="1" flipV="1">
            <a:off x="11709015" y="2091422"/>
            <a:ext cx="912911" cy="10026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Hình ảnh 52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02456714-3B4B-4252-73CF-A325DF126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97478" y="1693490"/>
            <a:ext cx="1800000" cy="1800000"/>
          </a:xfrm>
          <a:prstGeom prst="rect">
            <a:avLst/>
          </a:prstGeom>
        </p:spPr>
      </p:pic>
      <p:sp>
        <p:nvSpPr>
          <p:cNvPr id="54" name="Google Shape;364;p36">
            <a:extLst>
              <a:ext uri="{FF2B5EF4-FFF2-40B4-BE49-F238E27FC236}">
                <a16:creationId xmlns:a16="http://schemas.microsoft.com/office/drawing/2014/main" id="{CA0AAD2A-E9D0-3FC4-4396-5B0DA8F4257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1595330" y="2342456"/>
            <a:ext cx="1195704" cy="502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 err="1">
                <a:solidFill>
                  <a:srgbClr val="000000"/>
                </a:solidFill>
              </a:rPr>
              <a:t>Login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55" name="Hình ảnh 54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26BF8C1E-2B99-33AB-7932-226A9D24E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13" y="1693490"/>
            <a:ext cx="1800000" cy="1800000"/>
          </a:xfrm>
          <a:prstGeom prst="rect">
            <a:avLst/>
          </a:prstGeom>
        </p:spPr>
      </p:pic>
      <p:sp>
        <p:nvSpPr>
          <p:cNvPr id="56" name="Google Shape;364;p36">
            <a:extLst>
              <a:ext uri="{FF2B5EF4-FFF2-40B4-BE49-F238E27FC236}">
                <a16:creationId xmlns:a16="http://schemas.microsoft.com/office/drawing/2014/main" id="{CF7305CF-B8F4-7AB0-909D-EC02913589F4}"/>
              </a:ext>
            </a:extLst>
          </p:cNvPr>
          <p:cNvSpPr txBox="1">
            <a:spLocks/>
          </p:cNvSpPr>
          <p:nvPr/>
        </p:nvSpPr>
        <p:spPr>
          <a:xfrm>
            <a:off x="894061" y="2342456"/>
            <a:ext cx="1195704" cy="5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Homepage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57" name="Hình ảnh 56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B3FF8908-CCE5-84DA-93BE-92560EE53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304" y="149990"/>
            <a:ext cx="1800000" cy="1800000"/>
          </a:xfrm>
          <a:prstGeom prst="rect">
            <a:avLst/>
          </a:prstGeom>
        </p:spPr>
      </p:pic>
      <p:sp>
        <p:nvSpPr>
          <p:cNvPr id="58" name="Google Shape;364;p36">
            <a:extLst>
              <a:ext uri="{FF2B5EF4-FFF2-40B4-BE49-F238E27FC236}">
                <a16:creationId xmlns:a16="http://schemas.microsoft.com/office/drawing/2014/main" id="{1E705297-2DBA-00F6-459B-7254A4344B01}"/>
              </a:ext>
            </a:extLst>
          </p:cNvPr>
          <p:cNvSpPr txBox="1">
            <a:spLocks/>
          </p:cNvSpPr>
          <p:nvPr/>
        </p:nvSpPr>
        <p:spPr>
          <a:xfrm>
            <a:off x="3383452" y="798956"/>
            <a:ext cx="1195704" cy="5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Player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59" name="Hình ảnh 58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613F163E-F730-EAE1-7701-1CF698C34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304" y="3015541"/>
            <a:ext cx="1800000" cy="1800000"/>
          </a:xfrm>
          <a:prstGeom prst="rect">
            <a:avLst/>
          </a:prstGeom>
        </p:spPr>
      </p:pic>
      <p:sp>
        <p:nvSpPr>
          <p:cNvPr id="60" name="Google Shape;364;p36">
            <a:extLst>
              <a:ext uri="{FF2B5EF4-FFF2-40B4-BE49-F238E27FC236}">
                <a16:creationId xmlns:a16="http://schemas.microsoft.com/office/drawing/2014/main" id="{FD272DFD-7332-E785-46AE-363B2655B0F5}"/>
              </a:ext>
            </a:extLst>
          </p:cNvPr>
          <p:cNvSpPr txBox="1">
            <a:spLocks/>
          </p:cNvSpPr>
          <p:nvPr/>
        </p:nvSpPr>
        <p:spPr>
          <a:xfrm>
            <a:off x="3383452" y="3664507"/>
            <a:ext cx="1195704" cy="5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>
                <a:solidFill>
                  <a:srgbClr val="000000"/>
                </a:solidFill>
              </a:rPr>
              <a:t>Schedule</a:t>
            </a:r>
          </a:p>
        </p:txBody>
      </p:sp>
      <p:pic>
        <p:nvPicPr>
          <p:cNvPr id="61" name="Hình ảnh 60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45981DBE-6BDA-4968-FDE8-F93D94650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9015" y="-2831799"/>
            <a:ext cx="1800000" cy="1800000"/>
          </a:xfrm>
          <a:prstGeom prst="rect">
            <a:avLst/>
          </a:prstGeom>
        </p:spPr>
      </p:pic>
      <p:sp>
        <p:nvSpPr>
          <p:cNvPr id="62" name="Google Shape;364;p36">
            <a:extLst>
              <a:ext uri="{FF2B5EF4-FFF2-40B4-BE49-F238E27FC236}">
                <a16:creationId xmlns:a16="http://schemas.microsoft.com/office/drawing/2014/main" id="{F41CE153-38B3-A1F8-3A8A-C6B8C4B9347B}"/>
              </a:ext>
            </a:extLst>
          </p:cNvPr>
          <p:cNvSpPr txBox="1">
            <a:spLocks/>
          </p:cNvSpPr>
          <p:nvPr/>
        </p:nvSpPr>
        <p:spPr>
          <a:xfrm>
            <a:off x="10211163" y="-2418038"/>
            <a:ext cx="1195704" cy="93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Add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or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delete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player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63" name="Hình ảnh 62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E41C0D59-1834-C8CC-E97E-884EF5305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9015" y="-1449612"/>
            <a:ext cx="1800000" cy="1800000"/>
          </a:xfrm>
          <a:prstGeom prst="rect">
            <a:avLst/>
          </a:prstGeom>
        </p:spPr>
      </p:pic>
      <p:sp>
        <p:nvSpPr>
          <p:cNvPr id="64" name="Google Shape;364;p36">
            <a:extLst>
              <a:ext uri="{FF2B5EF4-FFF2-40B4-BE49-F238E27FC236}">
                <a16:creationId xmlns:a16="http://schemas.microsoft.com/office/drawing/2014/main" id="{B5254444-99CD-2C1E-EB9C-3F6797A58457}"/>
              </a:ext>
            </a:extLst>
          </p:cNvPr>
          <p:cNvSpPr txBox="1">
            <a:spLocks/>
          </p:cNvSpPr>
          <p:nvPr/>
        </p:nvSpPr>
        <p:spPr>
          <a:xfrm>
            <a:off x="10211163" y="-888097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Search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player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65" name="Hình ảnh 64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2D0F686F-F2D5-70A6-3E33-C1DBA992C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9015" y="-99612"/>
            <a:ext cx="1800000" cy="1800000"/>
          </a:xfrm>
          <a:prstGeom prst="rect">
            <a:avLst/>
          </a:prstGeom>
        </p:spPr>
      </p:pic>
      <p:sp>
        <p:nvSpPr>
          <p:cNvPr id="66" name="Google Shape;364;p36">
            <a:extLst>
              <a:ext uri="{FF2B5EF4-FFF2-40B4-BE49-F238E27FC236}">
                <a16:creationId xmlns:a16="http://schemas.microsoft.com/office/drawing/2014/main" id="{9CDB0CC6-E563-4B75-E2CA-5F07513C9CFE}"/>
              </a:ext>
            </a:extLst>
          </p:cNvPr>
          <p:cNvSpPr txBox="1">
            <a:spLocks/>
          </p:cNvSpPr>
          <p:nvPr/>
        </p:nvSpPr>
        <p:spPr>
          <a:xfrm>
            <a:off x="10211163" y="431423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Filter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player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list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67" name="Hình ảnh 66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70627AAE-A8C0-D4DA-4E95-D802719A5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9015" y="1191422"/>
            <a:ext cx="1800000" cy="1800000"/>
          </a:xfrm>
          <a:prstGeom prst="rect">
            <a:avLst/>
          </a:prstGeom>
        </p:spPr>
      </p:pic>
      <p:sp>
        <p:nvSpPr>
          <p:cNvPr id="68" name="Google Shape;364;p36">
            <a:extLst>
              <a:ext uri="{FF2B5EF4-FFF2-40B4-BE49-F238E27FC236}">
                <a16:creationId xmlns:a16="http://schemas.microsoft.com/office/drawing/2014/main" id="{1FE79177-3118-6B0B-5BC6-6F16F6FDAAFD}"/>
              </a:ext>
            </a:extLst>
          </p:cNvPr>
          <p:cNvSpPr txBox="1">
            <a:spLocks/>
          </p:cNvSpPr>
          <p:nvPr/>
        </p:nvSpPr>
        <p:spPr>
          <a:xfrm>
            <a:off x="10211163" y="1722457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See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player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information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69" name="Hình ảnh 68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DAC2330B-56D4-C5BA-82B6-43C9EEC3F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1926" y="542456"/>
            <a:ext cx="1800000" cy="1800000"/>
          </a:xfrm>
          <a:prstGeom prst="rect">
            <a:avLst/>
          </a:prstGeom>
        </p:spPr>
      </p:pic>
      <p:sp>
        <p:nvSpPr>
          <p:cNvPr id="70" name="Google Shape;364;p36">
            <a:extLst>
              <a:ext uri="{FF2B5EF4-FFF2-40B4-BE49-F238E27FC236}">
                <a16:creationId xmlns:a16="http://schemas.microsoft.com/office/drawing/2014/main" id="{60F336BE-56F3-B1A1-7756-841A21EDEC1A}"/>
              </a:ext>
            </a:extLst>
          </p:cNvPr>
          <p:cNvSpPr txBox="1">
            <a:spLocks/>
          </p:cNvSpPr>
          <p:nvPr/>
        </p:nvSpPr>
        <p:spPr>
          <a:xfrm>
            <a:off x="12924074" y="1073491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Edit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information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71" name="Hình ảnh 70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1E0EB803-17AD-C6AE-AD01-AA5991ADD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1926" y="2194045"/>
            <a:ext cx="1800000" cy="1800000"/>
          </a:xfrm>
          <a:prstGeom prst="rect">
            <a:avLst/>
          </a:prstGeom>
        </p:spPr>
      </p:pic>
      <p:sp>
        <p:nvSpPr>
          <p:cNvPr id="72" name="Google Shape;364;p36">
            <a:extLst>
              <a:ext uri="{FF2B5EF4-FFF2-40B4-BE49-F238E27FC236}">
                <a16:creationId xmlns:a16="http://schemas.microsoft.com/office/drawing/2014/main" id="{DC16FBA8-7E2F-0503-E8B8-3A754841851C}"/>
              </a:ext>
            </a:extLst>
          </p:cNvPr>
          <p:cNvSpPr txBox="1">
            <a:spLocks/>
          </p:cNvSpPr>
          <p:nvPr/>
        </p:nvSpPr>
        <p:spPr>
          <a:xfrm>
            <a:off x="12924074" y="2725080"/>
            <a:ext cx="1195704" cy="58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Upload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avatar</a:t>
            </a:r>
            <a:endParaRPr lang="vi-VN" b="1" dirty="0">
              <a:solidFill>
                <a:srgbClr val="000000"/>
              </a:solidFill>
            </a:endParaRPr>
          </a:p>
        </p:txBody>
      </p:sp>
      <p:pic>
        <p:nvPicPr>
          <p:cNvPr id="73" name="Hình ảnh 72" descr="Ảnh có chứa ảnh chụp màn hình, Hình chữ nhật, thiết kế&#10;&#10;Mô tả được tạo tự động">
            <a:extLst>
              <a:ext uri="{FF2B5EF4-FFF2-40B4-BE49-F238E27FC236}">
                <a16:creationId xmlns:a16="http://schemas.microsoft.com/office/drawing/2014/main" id="{24035A1B-AB8A-81B8-CD2B-58E946AB3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9015" y="3469371"/>
            <a:ext cx="1800000" cy="1800000"/>
          </a:xfrm>
          <a:prstGeom prst="rect">
            <a:avLst/>
          </a:prstGeom>
        </p:spPr>
      </p:pic>
      <p:sp>
        <p:nvSpPr>
          <p:cNvPr id="74" name="Google Shape;364;p36">
            <a:extLst>
              <a:ext uri="{FF2B5EF4-FFF2-40B4-BE49-F238E27FC236}">
                <a16:creationId xmlns:a16="http://schemas.microsoft.com/office/drawing/2014/main" id="{43E251A6-7A13-CF0F-A194-BBFED15C945F}"/>
              </a:ext>
            </a:extLst>
          </p:cNvPr>
          <p:cNvSpPr txBox="1">
            <a:spLocks/>
          </p:cNvSpPr>
          <p:nvPr/>
        </p:nvSpPr>
        <p:spPr>
          <a:xfrm>
            <a:off x="10211163" y="3875935"/>
            <a:ext cx="1195704" cy="7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vi-VN" b="1" dirty="0" err="1">
                <a:solidFill>
                  <a:srgbClr val="000000"/>
                </a:solidFill>
              </a:rPr>
              <a:t>Add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or</a:t>
            </a:r>
            <a:r>
              <a:rPr lang="vi-VN" b="1" dirty="0">
                <a:solidFill>
                  <a:srgbClr val="000000"/>
                </a:solidFill>
              </a:rPr>
              <a:t> </a:t>
            </a:r>
            <a:r>
              <a:rPr lang="vi-VN" b="1" dirty="0" err="1">
                <a:solidFill>
                  <a:srgbClr val="000000"/>
                </a:solidFill>
              </a:rPr>
              <a:t>delete</a:t>
            </a:r>
            <a:r>
              <a:rPr lang="vi-VN" b="1" dirty="0">
                <a:solidFill>
                  <a:srgbClr val="000000"/>
                </a:solidFill>
              </a:rPr>
              <a:t> a </a:t>
            </a:r>
            <a:r>
              <a:rPr lang="vi-VN" b="1" dirty="0" err="1">
                <a:solidFill>
                  <a:srgbClr val="000000"/>
                </a:solidFill>
              </a:rPr>
              <a:t>match</a:t>
            </a:r>
            <a:endParaRPr lang="vi-VN" b="1" dirty="0">
              <a:solidFill>
                <a:srgbClr val="000000"/>
              </a:solidFill>
            </a:endParaRPr>
          </a:p>
        </p:txBody>
      </p: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1D2F31ED-4D19-59AF-FE5C-3F2D9FFAC0EB}"/>
              </a:ext>
            </a:extLst>
          </p:cNvPr>
          <p:cNvGrpSpPr/>
          <p:nvPr/>
        </p:nvGrpSpPr>
        <p:grpSpPr>
          <a:xfrm>
            <a:off x="207296" y="1624864"/>
            <a:ext cx="2419110" cy="1441588"/>
            <a:chOff x="311733" y="1341648"/>
            <a:chExt cx="3290934" cy="1961122"/>
          </a:xfrm>
        </p:grpSpPr>
        <p:pic>
          <p:nvPicPr>
            <p:cNvPr id="11" name="Hình ảnh 10" descr="Ảnh có chứa Mặt người, người, trang phục, Cằm&#10;&#10;Mô tả được tạo tự động">
              <a:extLst>
                <a:ext uri="{FF2B5EF4-FFF2-40B4-BE49-F238E27FC236}">
                  <a16:creationId xmlns:a16="http://schemas.microsoft.com/office/drawing/2014/main" id="{7E48F5EF-9D8A-082B-7241-076C6DA936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525"/>
            <a:stretch/>
          </p:blipFill>
          <p:spPr>
            <a:xfrm>
              <a:off x="1109683" y="1341648"/>
              <a:ext cx="1547014" cy="1302352"/>
            </a:xfrm>
            <a:prstGeom prst="rect">
              <a:avLst/>
            </a:prstGeom>
          </p:spPr>
        </p:pic>
        <p:pic>
          <p:nvPicPr>
            <p:cNvPr id="13" name="Hình ảnh 12" descr="Ảnh có chứa Mặt người, người, trang phục, đàn ông&#10;&#10;Mô tả được tạo tự động">
              <a:extLst>
                <a:ext uri="{FF2B5EF4-FFF2-40B4-BE49-F238E27FC236}">
                  <a16:creationId xmlns:a16="http://schemas.microsoft.com/office/drawing/2014/main" id="{A562C3F2-028B-16F2-F7B8-79110CDA3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082" r="32666"/>
            <a:stretch/>
          </p:blipFill>
          <p:spPr>
            <a:xfrm>
              <a:off x="311733" y="1812198"/>
              <a:ext cx="1628265" cy="1490572"/>
            </a:xfrm>
            <a:prstGeom prst="rect">
              <a:avLst/>
            </a:prstGeom>
          </p:spPr>
        </p:pic>
        <p:pic>
          <p:nvPicPr>
            <p:cNvPr id="15" name="Hình ảnh 14" descr="Ảnh có chứa người, trang phục, Mặt người, cười&#10;&#10;Mô tả được tạo tự động">
              <a:extLst>
                <a:ext uri="{FF2B5EF4-FFF2-40B4-BE49-F238E27FC236}">
                  <a16:creationId xmlns:a16="http://schemas.microsoft.com/office/drawing/2014/main" id="{556B3AF7-9C1F-2DEC-43E2-0F84A97D6E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1519" t="9908" r="12308" b="35903"/>
            <a:stretch/>
          </p:blipFill>
          <p:spPr>
            <a:xfrm>
              <a:off x="1737744" y="1488274"/>
              <a:ext cx="1864923" cy="1814495"/>
            </a:xfrm>
            <a:prstGeom prst="rect">
              <a:avLst/>
            </a:prstGeom>
          </p:spPr>
        </p:pic>
      </p:grpSp>
      <p:pic>
        <p:nvPicPr>
          <p:cNvPr id="18" name="Hình ảnh 17" descr="Ảnh có chứa người, bóng bầu dục, bóng đá, trang phục&#10;&#10;Mô tả được tạo tự động">
            <a:extLst>
              <a:ext uri="{FF2B5EF4-FFF2-40B4-BE49-F238E27FC236}">
                <a16:creationId xmlns:a16="http://schemas.microsoft.com/office/drawing/2014/main" id="{60EAEBE4-BFB2-97C8-4444-568891442E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897478" y="3304795"/>
            <a:ext cx="1447175" cy="1447175"/>
          </a:xfrm>
          <a:prstGeom prst="rect">
            <a:avLst/>
          </a:prstGeom>
        </p:spPr>
      </p:pic>
      <p:grpSp>
        <p:nvGrpSpPr>
          <p:cNvPr id="24" name="Nhóm 23">
            <a:extLst>
              <a:ext uri="{FF2B5EF4-FFF2-40B4-BE49-F238E27FC236}">
                <a16:creationId xmlns:a16="http://schemas.microsoft.com/office/drawing/2014/main" id="{235404C9-6A1B-3C15-3F88-B1CDB301682C}"/>
              </a:ext>
            </a:extLst>
          </p:cNvPr>
          <p:cNvGrpSpPr/>
          <p:nvPr/>
        </p:nvGrpSpPr>
        <p:grpSpPr>
          <a:xfrm>
            <a:off x="-2420164" y="1301024"/>
            <a:ext cx="1969861" cy="1605610"/>
            <a:chOff x="3647461" y="1291983"/>
            <a:chExt cx="2490690" cy="2030131"/>
          </a:xfrm>
        </p:grpSpPr>
        <p:pic>
          <p:nvPicPr>
            <p:cNvPr id="20" name="Hình ảnh 19" descr="Ảnh có chứa người, trang phục, Mặt người, Cùi chỏ&#10;&#10;Mô tả được tạo tự động">
              <a:extLst>
                <a:ext uri="{FF2B5EF4-FFF2-40B4-BE49-F238E27FC236}">
                  <a16:creationId xmlns:a16="http://schemas.microsoft.com/office/drawing/2014/main" id="{9CF39D46-78F5-99A0-F2B1-C2ADBA1A9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4186" r="48659" b="9842"/>
            <a:stretch/>
          </p:blipFill>
          <p:spPr>
            <a:xfrm>
              <a:off x="4886324" y="1291983"/>
              <a:ext cx="1251827" cy="2025052"/>
            </a:xfrm>
            <a:prstGeom prst="rect">
              <a:avLst/>
            </a:prstGeom>
          </p:spPr>
        </p:pic>
        <p:pic>
          <p:nvPicPr>
            <p:cNvPr id="22" name="Hình ảnh 21" descr="Ảnh có chứa người, trang phục, Mặt người, đàn ông&#10;&#10;Mô tả được tạo tự động">
              <a:extLst>
                <a:ext uri="{FF2B5EF4-FFF2-40B4-BE49-F238E27FC236}">
                  <a16:creationId xmlns:a16="http://schemas.microsoft.com/office/drawing/2014/main" id="{F46B5F62-BFF1-9F55-0152-C724BBFCC0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3614" t="12125" r="20103"/>
            <a:stretch/>
          </p:blipFill>
          <p:spPr>
            <a:xfrm>
              <a:off x="3647461" y="1468930"/>
              <a:ext cx="1581676" cy="1853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694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door Soccer Club by Slidesgo">
  <a:themeElements>
    <a:clrScheme name="Simple Light">
      <a:dk1>
        <a:srgbClr val="FFFFFF"/>
      </a:dk1>
      <a:lt1>
        <a:srgbClr val="007637"/>
      </a:lt1>
      <a:dk2>
        <a:srgbClr val="00B056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539</Words>
  <Application>Microsoft Office PowerPoint</Application>
  <PresentationFormat>Trình chiếu Trên màn hình (16:9)</PresentationFormat>
  <Paragraphs>184</Paragraphs>
  <Slides>30</Slides>
  <Notes>30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30</vt:i4>
      </vt:variant>
    </vt:vector>
  </HeadingPairs>
  <TitlesOfParts>
    <vt:vector size="36" baseType="lpstr">
      <vt:lpstr>Lato</vt:lpstr>
      <vt:lpstr>Montserrat ExtraBold</vt:lpstr>
      <vt:lpstr>Montserrat</vt:lpstr>
      <vt:lpstr>Arial</vt:lpstr>
      <vt:lpstr>DM Sans</vt:lpstr>
      <vt:lpstr>Indoor Soccer Club by Slidesgo</vt:lpstr>
      <vt:lpstr>Ứng dụng desktop quản lý đội bóng đá và Tối ưu đội hình ra sân</vt:lpstr>
      <vt:lpstr>Mục lục</vt:lpstr>
      <vt:lpstr>Đặt vấn đề</vt:lpstr>
      <vt:lpstr>Mục tiêu</vt:lpstr>
      <vt:lpstr>Tính năng và mạch sự kiện</vt:lpstr>
      <vt:lpstr>Vai trò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Vai trò</vt:lpstr>
      <vt:lpstr>Các yếu tố đặc trưng</vt:lpstr>
      <vt:lpstr>Lưu trữ dữ liệu</vt:lpstr>
      <vt:lpstr>Lưu trữ dữ liệu</vt:lpstr>
      <vt:lpstr>Lưu trữ dữ liệu</vt:lpstr>
      <vt:lpstr>Bản trình bày PowerPoint</vt:lpstr>
      <vt:lpstr>Thuật toán tham lam</vt:lpstr>
      <vt:lpstr>Chạy demo ứng dụng</vt:lpstr>
      <vt:lpstr>Cảm ơn thầy cô đã lắng nghe phần trình bày của nhóm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HTThanh</dc:creator>
  <cp:lastModifiedBy>Tài Thanh Hà</cp:lastModifiedBy>
  <cp:revision>1</cp:revision>
  <dcterms:modified xsi:type="dcterms:W3CDTF">2024-07-19T06:31:25Z</dcterms:modified>
</cp:coreProperties>
</file>