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40541399-C53B-4C09-ABB7-F54315D7D3CC}">
          <p14:sldIdLst>
            <p14:sldId id="259"/>
            <p14:sldId id="261"/>
          </p14:sldIdLst>
        </p14:section>
        <p14:section name="Ban điều hành" id="{1FA5FD34-A7E9-44C8-9429-C420C34162B3}">
          <p14:sldIdLst>
            <p14:sldId id="263"/>
          </p14:sldIdLst>
        </p14:section>
        <p14:section name="BĐH - Nhân sự" id="{D846C461-77BD-493D-A982-6DF21DEAEB96}">
          <p14:sldIdLst>
            <p14:sldId id="264"/>
            <p14:sldId id="265"/>
            <p14:sldId id="266"/>
          </p14:sldIdLst>
        </p14:section>
        <p14:section name="BĐH - Lịch thi đấu" id="{48B4C704-93D1-49D3-BA4F-9088E6B3A4CE}">
          <p14:sldIdLst>
            <p14:sldId id="267"/>
          </p14:sldIdLst>
        </p14:section>
        <p14:section name="BĐH - Bảng xếp hạng" id="{6211FA96-4DC6-4A28-8DB6-F78715AA3556}">
          <p14:sldIdLst>
            <p14:sldId id="268"/>
            <p14:sldId id="269"/>
          </p14:sldIdLst>
        </p14:section>
        <p14:section name="Ban huấn luyện" id="{B89A7F0C-F386-440D-B59F-3F8F85E4BFFC}">
          <p14:sldIdLst>
            <p14:sldId id="270"/>
          </p14:sldIdLst>
        </p14:section>
        <p14:section name="BHL - Nhân sự" id="{895E2ABC-1D37-4776-8A98-6DFE4406618F}">
          <p14:sldIdLst>
            <p14:sldId id="271"/>
          </p14:sldIdLst>
        </p14:section>
        <p14:section name="BHL - Lịch thi đấu" id="{F4CA754C-937A-4E4A-804B-4478544C4C05}">
          <p14:sldIdLst>
            <p14:sldId id="272"/>
          </p14:sldIdLst>
        </p14:section>
        <p14:section name="BHL - Bảng xếp hạng" id="{47DBF6A6-0C63-4DE3-82A0-207FD397A414}">
          <p14:sldIdLst>
            <p14:sldId id="273"/>
          </p14:sldIdLst>
        </p14:section>
        <p14:section name="BHL - Lịch tập luyện" id="{11125433-4252-4F90-9C72-303A7246D061}">
          <p14:sldIdLst>
            <p14:sldId id="274"/>
          </p14:sldIdLst>
        </p14:section>
        <p14:section name="BHL - Đánh giá" id="{9A9EE417-48F4-4707-8B99-392ED0FC7075}">
          <p14:sldIdLst>
            <p14:sldId id="275"/>
          </p14:sldIdLst>
        </p14:section>
        <p14:section name="BHL - Tối ưu" id="{D867C404-ADA0-43E0-BF7E-F274E21D2BB9}">
          <p14:sldIdLst>
            <p14:sldId id="276"/>
          </p14:sldIdLst>
        </p14:section>
        <p14:section name="Y tế" id="{3636E5A4-5B9E-4EE9-A15E-73E9672168D5}">
          <p14:sldIdLst>
            <p14:sldId id="277"/>
            <p14:sldId id="278"/>
          </p14:sldIdLst>
        </p14:section>
        <p14:section name="Cầu thủ" id="{02929A9F-72B4-44B6-BC00-256E66A88804}">
          <p14:sldIdLst>
            <p14:sldId id="279"/>
          </p14:sldIdLst>
        </p14:section>
        <p14:section name="CT - Cá nhân" id="{6D408F72-DF6D-4430-9658-A0687FBA40E5}">
          <p14:sldIdLst>
            <p14:sldId id="280"/>
          </p14:sldIdLst>
        </p14:section>
        <p14:section name="CT- Lịch thi đấu" id="{C25F5559-68E7-4ED0-A2C8-892FBC54E8A8}">
          <p14:sldIdLst>
            <p14:sldId id="281"/>
          </p14:sldIdLst>
        </p14:section>
        <p14:section name="CT- Lịch tập luyện" id="{04A49156-9C75-4214-8FD2-2C0D87AADADA}">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F3A54-210F-4699-BFCB-BA4867B8E834}" v="94" dt="2024-05-18T14:13:34.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ài Thanh Hà" userId="bfafdd46ec60092d" providerId="LiveId" clId="{0CCF3A54-210F-4699-BFCB-BA4867B8E834}"/>
    <pc:docChg chg="undo custSel addSld delSld modSld sldOrd addSection modSection">
      <pc:chgData name="Tài Thanh Hà" userId="bfafdd46ec60092d" providerId="LiveId" clId="{0CCF3A54-210F-4699-BFCB-BA4867B8E834}" dt="2024-05-18T14:16:15.079" v="1239" actId="207"/>
      <pc:docMkLst>
        <pc:docMk/>
      </pc:docMkLst>
      <pc:sldChg chg="addSp modSp mod">
        <pc:chgData name="Tài Thanh Hà" userId="bfafdd46ec60092d" providerId="LiveId" clId="{0CCF3A54-210F-4699-BFCB-BA4867B8E834}" dt="2024-05-18T14:14:58.936" v="1229" actId="207"/>
        <pc:sldMkLst>
          <pc:docMk/>
          <pc:sldMk cId="2469742165" sldId="261"/>
        </pc:sldMkLst>
        <pc:spChg chg="mod">
          <ac:chgData name="Tài Thanh Hà" userId="bfafdd46ec60092d" providerId="LiveId" clId="{0CCF3A54-210F-4699-BFCB-BA4867B8E834}" dt="2024-05-18T14:14:27.753" v="1228" actId="207"/>
          <ac:spMkLst>
            <pc:docMk/>
            <pc:sldMk cId="2469742165" sldId="261"/>
            <ac:spMk id="3" creationId="{C3E89888-9E24-867B-F62F-73B838B3659C}"/>
          </ac:spMkLst>
        </pc:spChg>
        <pc:spChg chg="add mod">
          <ac:chgData name="Tài Thanh Hà" userId="bfafdd46ec60092d" providerId="LiveId" clId="{0CCF3A54-210F-4699-BFCB-BA4867B8E834}" dt="2024-05-18T14:14:58.936" v="1229" actId="207"/>
          <ac:spMkLst>
            <pc:docMk/>
            <pc:sldMk cId="2469742165" sldId="261"/>
            <ac:spMk id="4" creationId="{C7A5B236-B244-0012-ECF2-073AA1D534BE}"/>
          </ac:spMkLst>
        </pc:spChg>
        <pc:spChg chg="add mod">
          <ac:chgData name="Tài Thanh Hà" userId="bfafdd46ec60092d" providerId="LiveId" clId="{0CCF3A54-210F-4699-BFCB-BA4867B8E834}" dt="2024-05-18T14:14:58.936" v="1229" actId="207"/>
          <ac:spMkLst>
            <pc:docMk/>
            <pc:sldMk cId="2469742165" sldId="261"/>
            <ac:spMk id="5" creationId="{12AEDB1E-7623-86A0-EE66-9C28194A5A31}"/>
          </ac:spMkLst>
        </pc:spChg>
        <pc:spChg chg="mod">
          <ac:chgData name="Tài Thanh Hà" userId="bfafdd46ec60092d" providerId="LiveId" clId="{0CCF3A54-210F-4699-BFCB-BA4867B8E834}" dt="2024-05-18T13:53:57.069" v="1055" actId="1076"/>
          <ac:spMkLst>
            <pc:docMk/>
            <pc:sldMk cId="2469742165" sldId="261"/>
            <ac:spMk id="6" creationId="{3A808221-D5EE-B93A-385C-81B580C36D19}"/>
          </ac:spMkLst>
        </pc:spChg>
        <pc:spChg chg="mod">
          <ac:chgData name="Tài Thanh Hà" userId="bfafdd46ec60092d" providerId="LiveId" clId="{0CCF3A54-210F-4699-BFCB-BA4867B8E834}" dt="2024-05-18T13:53:57.069" v="1055" actId="1076"/>
          <ac:spMkLst>
            <pc:docMk/>
            <pc:sldMk cId="2469742165" sldId="261"/>
            <ac:spMk id="7" creationId="{303DE375-8494-CC11-3DCA-4AEF273317F0}"/>
          </ac:spMkLst>
        </pc:spChg>
        <pc:spChg chg="mod">
          <ac:chgData name="Tài Thanh Hà" userId="bfafdd46ec60092d" providerId="LiveId" clId="{0CCF3A54-210F-4699-BFCB-BA4867B8E834}" dt="2024-05-18T13:53:57.069" v="1055" actId="1076"/>
          <ac:spMkLst>
            <pc:docMk/>
            <pc:sldMk cId="2469742165" sldId="261"/>
            <ac:spMk id="8" creationId="{F11B8FF8-8173-BFEB-9292-E4A1C553AD1C}"/>
          </ac:spMkLst>
        </pc:spChg>
        <pc:spChg chg="add mod">
          <ac:chgData name="Tài Thanh Hà" userId="bfafdd46ec60092d" providerId="LiveId" clId="{0CCF3A54-210F-4699-BFCB-BA4867B8E834}" dt="2024-05-18T14:14:58.936" v="1229" actId="207"/>
          <ac:spMkLst>
            <pc:docMk/>
            <pc:sldMk cId="2469742165" sldId="261"/>
            <ac:spMk id="9" creationId="{6ACDCB59-6110-E026-9E3D-43D9C54E62C7}"/>
          </ac:spMkLst>
        </pc:spChg>
        <pc:spChg chg="add mod">
          <ac:chgData name="Tài Thanh Hà" userId="bfafdd46ec60092d" providerId="LiveId" clId="{0CCF3A54-210F-4699-BFCB-BA4867B8E834}" dt="2024-05-18T14:14:58.936" v="1229" actId="207"/>
          <ac:spMkLst>
            <pc:docMk/>
            <pc:sldMk cId="2469742165" sldId="261"/>
            <ac:spMk id="10" creationId="{C2BC261B-CE21-4948-52AB-74988BB91B20}"/>
          </ac:spMkLst>
        </pc:spChg>
        <pc:cxnChg chg="add">
          <ac:chgData name="Tài Thanh Hà" userId="bfafdd46ec60092d" providerId="LiveId" clId="{0CCF3A54-210F-4699-BFCB-BA4867B8E834}" dt="2024-05-18T13:55:39.945" v="1148" actId="11529"/>
          <ac:cxnSpMkLst>
            <pc:docMk/>
            <pc:sldMk cId="2469742165" sldId="261"/>
            <ac:cxnSpMk id="12" creationId="{C1C5311E-0BED-02ED-43BD-DF841DB6D24C}"/>
          </ac:cxnSpMkLst>
        </pc:cxnChg>
        <pc:cxnChg chg="add">
          <ac:chgData name="Tài Thanh Hà" userId="bfafdd46ec60092d" providerId="LiveId" clId="{0CCF3A54-210F-4699-BFCB-BA4867B8E834}" dt="2024-05-18T13:55:49.371" v="1149" actId="11529"/>
          <ac:cxnSpMkLst>
            <pc:docMk/>
            <pc:sldMk cId="2469742165" sldId="261"/>
            <ac:cxnSpMk id="14" creationId="{E1FA0097-3879-9B6D-C0C2-6A31738F5B16}"/>
          </ac:cxnSpMkLst>
        </pc:cxnChg>
        <pc:cxnChg chg="add">
          <ac:chgData name="Tài Thanh Hà" userId="bfafdd46ec60092d" providerId="LiveId" clId="{0CCF3A54-210F-4699-BFCB-BA4867B8E834}" dt="2024-05-18T13:55:54.977" v="1150" actId="11529"/>
          <ac:cxnSpMkLst>
            <pc:docMk/>
            <pc:sldMk cId="2469742165" sldId="261"/>
            <ac:cxnSpMk id="16" creationId="{E3C96105-13D1-C96B-13BC-B90EA8758434}"/>
          </ac:cxnSpMkLst>
        </pc:cxnChg>
        <pc:cxnChg chg="add">
          <ac:chgData name="Tài Thanh Hà" userId="bfafdd46ec60092d" providerId="LiveId" clId="{0CCF3A54-210F-4699-BFCB-BA4867B8E834}" dt="2024-05-18T13:56:01.864" v="1151" actId="11529"/>
          <ac:cxnSpMkLst>
            <pc:docMk/>
            <pc:sldMk cId="2469742165" sldId="261"/>
            <ac:cxnSpMk id="18" creationId="{2282291A-3028-4B21-471E-CD3750F363E6}"/>
          </ac:cxnSpMkLst>
        </pc:cxnChg>
      </pc:sldChg>
      <pc:sldChg chg="del">
        <pc:chgData name="Tài Thanh Hà" userId="bfafdd46ec60092d" providerId="LiveId" clId="{0CCF3A54-210F-4699-BFCB-BA4867B8E834}" dt="2024-05-18T13:53:59.582" v="1056" actId="47"/>
        <pc:sldMkLst>
          <pc:docMk/>
          <pc:sldMk cId="222359387" sldId="262"/>
        </pc:sldMkLst>
      </pc:sldChg>
      <pc:sldChg chg="addSp modSp mod">
        <pc:chgData name="Tài Thanh Hà" userId="bfafdd46ec60092d" providerId="LiveId" clId="{0CCF3A54-210F-4699-BFCB-BA4867B8E834}" dt="2024-05-18T14:09:21.142" v="1201"/>
        <pc:sldMkLst>
          <pc:docMk/>
          <pc:sldMk cId="990245614" sldId="263"/>
        </pc:sldMkLst>
        <pc:spChg chg="mod">
          <ac:chgData name="Tài Thanh Hà" userId="bfafdd46ec60092d" providerId="LiveId" clId="{0CCF3A54-210F-4699-BFCB-BA4867B8E834}" dt="2024-05-18T14:03:25.104" v="1155"/>
          <ac:spMkLst>
            <pc:docMk/>
            <pc:sldMk cId="990245614" sldId="263"/>
            <ac:spMk id="3" creationId="{C3E89888-9E24-867B-F62F-73B838B3659C}"/>
          </ac:spMkLst>
        </pc:spChg>
        <pc:spChg chg="mod">
          <ac:chgData name="Tài Thanh Hà" userId="bfafdd46ec60092d" providerId="LiveId" clId="{0CCF3A54-210F-4699-BFCB-BA4867B8E834}" dt="2024-05-18T14:03:42.091" v="1156"/>
          <ac:spMkLst>
            <pc:docMk/>
            <pc:sldMk cId="990245614" sldId="263"/>
            <ac:spMk id="4" creationId="{96FB5DC3-9F60-A376-FA79-BE03C35062FD}"/>
          </ac:spMkLst>
        </pc:spChg>
        <pc:spChg chg="mod">
          <ac:chgData name="Tài Thanh Hà" userId="bfafdd46ec60092d" providerId="LiveId" clId="{0CCF3A54-210F-4699-BFCB-BA4867B8E834}" dt="2024-05-18T14:03:50.529" v="1157"/>
          <ac:spMkLst>
            <pc:docMk/>
            <pc:sldMk cId="990245614" sldId="263"/>
            <ac:spMk id="5" creationId="{360E129B-E342-0DEF-6FC1-B72573282DD4}"/>
          </ac:spMkLst>
        </pc:spChg>
        <pc:spChg chg="add mod">
          <ac:chgData name="Tài Thanh Hà" userId="bfafdd46ec60092d" providerId="LiveId" clId="{0CCF3A54-210F-4699-BFCB-BA4867B8E834}" dt="2024-05-18T14:09:21.142" v="1201"/>
          <ac:spMkLst>
            <pc:docMk/>
            <pc:sldMk cId="990245614" sldId="263"/>
            <ac:spMk id="6" creationId="{50A46781-DD14-A8E4-4243-EE541FD802E6}"/>
          </ac:spMkLst>
        </pc:spChg>
      </pc:sldChg>
      <pc:sldChg chg="addSp delSp modSp mod">
        <pc:chgData name="Tài Thanh Hà" userId="bfafdd46ec60092d" providerId="LiveId" clId="{0CCF3A54-210F-4699-BFCB-BA4867B8E834}" dt="2024-05-18T14:11:03.291" v="1209"/>
        <pc:sldMkLst>
          <pc:docMk/>
          <pc:sldMk cId="3480941520" sldId="264"/>
        </pc:sldMkLst>
        <pc:spChg chg="mod">
          <ac:chgData name="Tài Thanh Hà" userId="bfafdd46ec60092d" providerId="LiveId" clId="{0CCF3A54-210F-4699-BFCB-BA4867B8E834}" dt="2024-05-18T14:04:08.143" v="1158"/>
          <ac:spMkLst>
            <pc:docMk/>
            <pc:sldMk cId="3480941520" sldId="264"/>
            <ac:spMk id="3" creationId="{C3E89888-9E24-867B-F62F-73B838B3659C}"/>
          </ac:spMkLst>
        </pc:spChg>
        <pc:spChg chg="add del">
          <ac:chgData name="Tài Thanh Hà" userId="bfafdd46ec60092d" providerId="LiveId" clId="{0CCF3A54-210F-4699-BFCB-BA4867B8E834}" dt="2024-05-18T14:10:22.128" v="1206" actId="478"/>
          <ac:spMkLst>
            <pc:docMk/>
            <pc:sldMk cId="3480941520" sldId="264"/>
            <ac:spMk id="4" creationId="{675255E2-1056-1FEC-EC91-3D095C2CBE9D}"/>
          </ac:spMkLst>
        </pc:spChg>
        <pc:spChg chg="add mod">
          <ac:chgData name="Tài Thanh Hà" userId="bfafdd46ec60092d" providerId="LiveId" clId="{0CCF3A54-210F-4699-BFCB-BA4867B8E834}" dt="2024-05-18T14:11:03.291" v="1209"/>
          <ac:spMkLst>
            <pc:docMk/>
            <pc:sldMk cId="3480941520" sldId="264"/>
            <ac:spMk id="5" creationId="{C15A4846-7C9A-C21C-1245-526B0FCAD793}"/>
          </ac:spMkLst>
        </pc:spChg>
        <pc:spChg chg="mod">
          <ac:chgData name="Tài Thanh Hà" userId="bfafdd46ec60092d" providerId="LiveId" clId="{0CCF3A54-210F-4699-BFCB-BA4867B8E834}" dt="2024-05-18T14:04:14.132" v="1159"/>
          <ac:spMkLst>
            <pc:docMk/>
            <pc:sldMk cId="3480941520" sldId="264"/>
            <ac:spMk id="6" creationId="{2D19797F-4FCF-8AA2-B95D-9EDC1D82CAF1}"/>
          </ac:spMkLst>
        </pc:spChg>
        <pc:spChg chg="mod">
          <ac:chgData name="Tài Thanh Hà" userId="bfafdd46ec60092d" providerId="LiveId" clId="{0CCF3A54-210F-4699-BFCB-BA4867B8E834}" dt="2024-05-18T14:04:23.722" v="1160"/>
          <ac:spMkLst>
            <pc:docMk/>
            <pc:sldMk cId="3480941520" sldId="264"/>
            <ac:spMk id="7" creationId="{E2F62A4A-F4A5-1B81-1915-9D325C300B4F}"/>
          </ac:spMkLst>
        </pc:spChg>
        <pc:spChg chg="mod">
          <ac:chgData name="Tài Thanh Hà" userId="bfafdd46ec60092d" providerId="LiveId" clId="{0CCF3A54-210F-4699-BFCB-BA4867B8E834}" dt="2024-05-18T14:04:27.841" v="1161"/>
          <ac:spMkLst>
            <pc:docMk/>
            <pc:sldMk cId="3480941520" sldId="264"/>
            <ac:spMk id="8" creationId="{E7A060B0-BCCF-8D3A-FF8C-5CF97BC617C2}"/>
          </ac:spMkLst>
        </pc:spChg>
      </pc:sldChg>
      <pc:sldChg chg="addSp modSp">
        <pc:chgData name="Tài Thanh Hà" userId="bfafdd46ec60092d" providerId="LiveId" clId="{0CCF3A54-210F-4699-BFCB-BA4867B8E834}" dt="2024-05-18T14:11:47.683" v="1213"/>
        <pc:sldMkLst>
          <pc:docMk/>
          <pc:sldMk cId="3400546228" sldId="265"/>
        </pc:sldMkLst>
        <pc:spChg chg="mod">
          <ac:chgData name="Tài Thanh Hà" userId="bfafdd46ec60092d" providerId="LiveId" clId="{0CCF3A54-210F-4699-BFCB-BA4867B8E834}" dt="2024-05-18T14:04:45.633" v="1162"/>
          <ac:spMkLst>
            <pc:docMk/>
            <pc:sldMk cId="3400546228" sldId="265"/>
            <ac:spMk id="3" creationId="{C3E89888-9E24-867B-F62F-73B838B3659C}"/>
          </ac:spMkLst>
        </pc:spChg>
        <pc:spChg chg="mod">
          <ac:chgData name="Tài Thanh Hà" userId="bfafdd46ec60092d" providerId="LiveId" clId="{0CCF3A54-210F-4699-BFCB-BA4867B8E834}" dt="2024-05-18T14:04:50.207" v="1163"/>
          <ac:spMkLst>
            <pc:docMk/>
            <pc:sldMk cId="3400546228" sldId="265"/>
            <ac:spMk id="4" creationId="{1F7191C5-DF93-C5E0-86DB-C790DD414457}"/>
          </ac:spMkLst>
        </pc:spChg>
        <pc:spChg chg="mod">
          <ac:chgData name="Tài Thanh Hà" userId="bfafdd46ec60092d" providerId="LiveId" clId="{0CCF3A54-210F-4699-BFCB-BA4867B8E834}" dt="2024-05-18T14:04:54.271" v="1164"/>
          <ac:spMkLst>
            <pc:docMk/>
            <pc:sldMk cId="3400546228" sldId="265"/>
            <ac:spMk id="5" creationId="{50BA29CB-F113-95D2-8606-CED3D5EC14CB}"/>
          </ac:spMkLst>
        </pc:spChg>
        <pc:spChg chg="add mod">
          <ac:chgData name="Tài Thanh Hà" userId="bfafdd46ec60092d" providerId="LiveId" clId="{0CCF3A54-210F-4699-BFCB-BA4867B8E834}" dt="2024-05-18T14:11:47.683" v="1213"/>
          <ac:spMkLst>
            <pc:docMk/>
            <pc:sldMk cId="3400546228" sldId="265"/>
            <ac:spMk id="6" creationId="{DECF8F60-F2B6-6DC9-82F1-801503AE1BB6}"/>
          </ac:spMkLst>
        </pc:spChg>
        <pc:spChg chg="mod">
          <ac:chgData name="Tài Thanh Hà" userId="bfafdd46ec60092d" providerId="LiveId" clId="{0CCF3A54-210F-4699-BFCB-BA4867B8E834}" dt="2024-05-18T14:04:58.450" v="1165"/>
          <ac:spMkLst>
            <pc:docMk/>
            <pc:sldMk cId="3400546228" sldId="265"/>
            <ac:spMk id="9" creationId="{5652C99F-19BA-14BD-D2F0-23F99051BAEA}"/>
          </ac:spMkLst>
        </pc:spChg>
      </pc:sldChg>
      <pc:sldChg chg="addSp modSp mod">
        <pc:chgData name="Tài Thanh Hà" userId="bfafdd46ec60092d" providerId="LiveId" clId="{0CCF3A54-210F-4699-BFCB-BA4867B8E834}" dt="2024-05-18T14:15:18.366" v="1236" actId="20577"/>
        <pc:sldMkLst>
          <pc:docMk/>
          <pc:sldMk cId="3531779398" sldId="266"/>
        </pc:sldMkLst>
        <pc:spChg chg="mod">
          <ac:chgData name="Tài Thanh Hà" userId="bfafdd46ec60092d" providerId="LiveId" clId="{0CCF3A54-210F-4699-BFCB-BA4867B8E834}" dt="2024-05-18T14:15:18.366" v="1236" actId="20577"/>
          <ac:spMkLst>
            <pc:docMk/>
            <pc:sldMk cId="3531779398" sldId="266"/>
            <ac:spMk id="2" creationId="{5C342A7A-B8B6-36F0-C65A-8C66CE7FB1F8}"/>
          </ac:spMkLst>
        </pc:spChg>
        <pc:spChg chg="mod">
          <ac:chgData name="Tài Thanh Hà" userId="bfafdd46ec60092d" providerId="LiveId" clId="{0CCF3A54-210F-4699-BFCB-BA4867B8E834}" dt="2024-05-18T14:15:13.870" v="1230" actId="207"/>
          <ac:spMkLst>
            <pc:docMk/>
            <pc:sldMk cId="3531779398" sldId="266"/>
            <ac:spMk id="4" creationId="{1F7191C5-DF93-C5E0-86DB-C790DD414457}"/>
          </ac:spMkLst>
        </pc:spChg>
        <pc:spChg chg="mod">
          <ac:chgData name="Tài Thanh Hà" userId="bfafdd46ec60092d" providerId="LiveId" clId="{0CCF3A54-210F-4699-BFCB-BA4867B8E834}" dt="2024-05-18T14:15:13.870" v="1230" actId="207"/>
          <ac:spMkLst>
            <pc:docMk/>
            <pc:sldMk cId="3531779398" sldId="266"/>
            <ac:spMk id="5" creationId="{50BA29CB-F113-95D2-8606-CED3D5EC14CB}"/>
          </ac:spMkLst>
        </pc:spChg>
        <pc:spChg chg="mod">
          <ac:chgData name="Tài Thanh Hà" userId="bfafdd46ec60092d" providerId="LiveId" clId="{0CCF3A54-210F-4699-BFCB-BA4867B8E834}" dt="2024-05-18T14:15:13.870" v="1230" actId="207"/>
          <ac:spMkLst>
            <pc:docMk/>
            <pc:sldMk cId="3531779398" sldId="266"/>
            <ac:spMk id="6" creationId="{E2B9219A-7137-6A5B-E238-50E36E7266B3}"/>
          </ac:spMkLst>
        </pc:spChg>
        <pc:spChg chg="add mod">
          <ac:chgData name="Tài Thanh Hà" userId="bfafdd46ec60092d" providerId="LiveId" clId="{0CCF3A54-210F-4699-BFCB-BA4867B8E834}" dt="2024-05-18T14:11:57.085" v="1215"/>
          <ac:spMkLst>
            <pc:docMk/>
            <pc:sldMk cId="3531779398" sldId="266"/>
            <ac:spMk id="8" creationId="{2FA6317B-6F60-552F-9C9E-5729F7EBBDC6}"/>
          </ac:spMkLst>
        </pc:spChg>
        <pc:spChg chg="mod">
          <ac:chgData name="Tài Thanh Hà" userId="bfafdd46ec60092d" providerId="LiveId" clId="{0CCF3A54-210F-4699-BFCB-BA4867B8E834}" dt="2024-05-18T14:15:13.870" v="1230" actId="207"/>
          <ac:spMkLst>
            <pc:docMk/>
            <pc:sldMk cId="3531779398" sldId="266"/>
            <ac:spMk id="9" creationId="{5652C99F-19BA-14BD-D2F0-23F99051BAEA}"/>
          </ac:spMkLst>
        </pc:spChg>
      </pc:sldChg>
      <pc:sldChg chg="addSp modSp mod">
        <pc:chgData name="Tài Thanh Hà" userId="bfafdd46ec60092d" providerId="LiveId" clId="{0CCF3A54-210F-4699-BFCB-BA4867B8E834}" dt="2024-05-18T14:11:14.219" v="1210"/>
        <pc:sldMkLst>
          <pc:docMk/>
          <pc:sldMk cId="1163201144" sldId="267"/>
        </pc:sldMkLst>
        <pc:spChg chg="add mod">
          <ac:chgData name="Tài Thanh Hà" userId="bfafdd46ec60092d" providerId="LiveId" clId="{0CCF3A54-210F-4699-BFCB-BA4867B8E834}" dt="2024-05-18T14:11:14.219" v="1210"/>
          <ac:spMkLst>
            <pc:docMk/>
            <pc:sldMk cId="1163201144" sldId="267"/>
            <ac:spMk id="5" creationId="{D20BF8DF-1FC0-BC55-90E0-7326C72408D1}"/>
          </ac:spMkLst>
        </pc:spChg>
        <pc:spChg chg="add mod">
          <ac:chgData name="Tài Thanh Hà" userId="bfafdd46ec60092d" providerId="LiveId" clId="{0CCF3A54-210F-4699-BFCB-BA4867B8E834}" dt="2024-05-18T13:38:53.931" v="783" actId="1076"/>
          <ac:spMkLst>
            <pc:docMk/>
            <pc:sldMk cId="1163201144" sldId="267"/>
            <ac:spMk id="7" creationId="{213E8FEA-3822-AE5B-6AA6-3FAA100A14F6}"/>
          </ac:spMkLst>
        </pc:spChg>
        <pc:cxnChg chg="add">
          <ac:chgData name="Tài Thanh Hà" userId="bfafdd46ec60092d" providerId="LiveId" clId="{0CCF3A54-210F-4699-BFCB-BA4867B8E834}" dt="2024-05-18T13:38:29.199" v="717" actId="11529"/>
          <ac:cxnSpMkLst>
            <pc:docMk/>
            <pc:sldMk cId="1163201144" sldId="267"/>
            <ac:cxnSpMk id="6" creationId="{1FE62574-E290-569A-0589-95F45D7BE2E2}"/>
          </ac:cxnSpMkLst>
        </pc:cxnChg>
      </pc:sldChg>
      <pc:sldChg chg="addSp modSp">
        <pc:chgData name="Tài Thanh Hà" userId="bfafdd46ec60092d" providerId="LiveId" clId="{0CCF3A54-210F-4699-BFCB-BA4867B8E834}" dt="2024-05-18T14:11:19.697" v="1211"/>
        <pc:sldMkLst>
          <pc:docMk/>
          <pc:sldMk cId="1711413838" sldId="268"/>
        </pc:sldMkLst>
        <pc:spChg chg="add mod">
          <ac:chgData name="Tài Thanh Hà" userId="bfafdd46ec60092d" providerId="LiveId" clId="{0CCF3A54-210F-4699-BFCB-BA4867B8E834}" dt="2024-05-18T14:11:19.697" v="1211"/>
          <ac:spMkLst>
            <pc:docMk/>
            <pc:sldMk cId="1711413838" sldId="268"/>
            <ac:spMk id="6" creationId="{F6835A4D-5A1A-C9D0-D434-A8F85903F1EC}"/>
          </ac:spMkLst>
        </pc:spChg>
      </pc:sldChg>
      <pc:sldChg chg="addSp modSp">
        <pc:chgData name="Tài Thanh Hà" userId="bfafdd46ec60092d" providerId="LiveId" clId="{0CCF3A54-210F-4699-BFCB-BA4867B8E834}" dt="2024-05-18T14:09:31.460" v="1202"/>
        <pc:sldMkLst>
          <pc:docMk/>
          <pc:sldMk cId="3557754010" sldId="270"/>
        </pc:sldMkLst>
        <pc:spChg chg="mod">
          <ac:chgData name="Tài Thanh Hà" userId="bfafdd46ec60092d" providerId="LiveId" clId="{0CCF3A54-210F-4699-BFCB-BA4867B8E834}" dt="2024-05-18T14:05:35.435" v="1166"/>
          <ac:spMkLst>
            <pc:docMk/>
            <pc:sldMk cId="3557754010" sldId="270"/>
            <ac:spMk id="3" creationId="{C3E89888-9E24-867B-F62F-73B838B3659C}"/>
          </ac:spMkLst>
        </pc:spChg>
        <pc:spChg chg="mod">
          <ac:chgData name="Tài Thanh Hà" userId="bfafdd46ec60092d" providerId="LiveId" clId="{0CCF3A54-210F-4699-BFCB-BA4867B8E834}" dt="2024-05-18T14:05:43.919" v="1167"/>
          <ac:spMkLst>
            <pc:docMk/>
            <pc:sldMk cId="3557754010" sldId="270"/>
            <ac:spMk id="4" creationId="{96FB5DC3-9F60-A376-FA79-BE03C35062FD}"/>
          </ac:spMkLst>
        </pc:spChg>
        <pc:spChg chg="mod">
          <ac:chgData name="Tài Thanh Hà" userId="bfafdd46ec60092d" providerId="LiveId" clId="{0CCF3A54-210F-4699-BFCB-BA4867B8E834}" dt="2024-05-18T14:06:04.368" v="1168"/>
          <ac:spMkLst>
            <pc:docMk/>
            <pc:sldMk cId="3557754010" sldId="270"/>
            <ac:spMk id="5" creationId="{360E129B-E342-0DEF-6FC1-B72573282DD4}"/>
          </ac:spMkLst>
        </pc:spChg>
        <pc:spChg chg="add mod">
          <ac:chgData name="Tài Thanh Hà" userId="bfafdd46ec60092d" providerId="LiveId" clId="{0CCF3A54-210F-4699-BFCB-BA4867B8E834}" dt="2024-05-18T14:09:31.460" v="1202"/>
          <ac:spMkLst>
            <pc:docMk/>
            <pc:sldMk cId="3557754010" sldId="270"/>
            <ac:spMk id="6" creationId="{C1D20FD1-912E-F89F-5F2C-6E84D8DC149D}"/>
          </ac:spMkLst>
        </pc:spChg>
        <pc:spChg chg="mod">
          <ac:chgData name="Tài Thanh Hà" userId="bfafdd46ec60092d" providerId="LiveId" clId="{0CCF3A54-210F-4699-BFCB-BA4867B8E834}" dt="2024-05-18T14:06:20.803" v="1169"/>
          <ac:spMkLst>
            <pc:docMk/>
            <pc:sldMk cId="3557754010" sldId="270"/>
            <ac:spMk id="8" creationId="{3609F666-2E9D-558B-5181-AAE35107A921}"/>
          </ac:spMkLst>
        </pc:spChg>
        <pc:spChg chg="mod">
          <ac:chgData name="Tài Thanh Hà" userId="bfafdd46ec60092d" providerId="LiveId" clId="{0CCF3A54-210F-4699-BFCB-BA4867B8E834}" dt="2024-05-18T14:06:28.184" v="1170"/>
          <ac:spMkLst>
            <pc:docMk/>
            <pc:sldMk cId="3557754010" sldId="270"/>
            <ac:spMk id="9" creationId="{1D0A3478-31CB-D89C-65E7-49121F05D7FF}"/>
          </ac:spMkLst>
        </pc:spChg>
        <pc:spChg chg="mod">
          <ac:chgData name="Tài Thanh Hà" userId="bfafdd46ec60092d" providerId="LiveId" clId="{0CCF3A54-210F-4699-BFCB-BA4867B8E834}" dt="2024-05-18T14:06:35.116" v="1171"/>
          <ac:spMkLst>
            <pc:docMk/>
            <pc:sldMk cId="3557754010" sldId="270"/>
            <ac:spMk id="10" creationId="{8D327123-E946-5467-AA43-2EB496F4AA95}"/>
          </ac:spMkLst>
        </pc:spChg>
      </pc:sldChg>
      <pc:sldChg chg="addSp modSp">
        <pc:chgData name="Tài Thanh Hà" userId="bfafdd46ec60092d" providerId="LiveId" clId="{0CCF3A54-210F-4699-BFCB-BA4867B8E834}" dt="2024-05-18T14:12:31.145" v="1217"/>
        <pc:sldMkLst>
          <pc:docMk/>
          <pc:sldMk cId="45199138" sldId="271"/>
        </pc:sldMkLst>
        <pc:spChg chg="add mod">
          <ac:chgData name="Tài Thanh Hà" userId="bfafdd46ec60092d" providerId="LiveId" clId="{0CCF3A54-210F-4699-BFCB-BA4867B8E834}" dt="2024-05-18T14:12:31.145" v="1217"/>
          <ac:spMkLst>
            <pc:docMk/>
            <pc:sldMk cId="45199138" sldId="271"/>
            <ac:spMk id="3" creationId="{40F7DC51-1DB3-7C02-A916-6D8F079934E9}"/>
          </ac:spMkLst>
        </pc:spChg>
      </pc:sldChg>
      <pc:sldChg chg="addSp modSp">
        <pc:chgData name="Tài Thanh Hà" userId="bfafdd46ec60092d" providerId="LiveId" clId="{0CCF3A54-210F-4699-BFCB-BA4867B8E834}" dt="2024-05-18T14:12:34.813" v="1218"/>
        <pc:sldMkLst>
          <pc:docMk/>
          <pc:sldMk cId="3508164841" sldId="272"/>
        </pc:sldMkLst>
        <pc:spChg chg="add mod">
          <ac:chgData name="Tài Thanh Hà" userId="bfafdd46ec60092d" providerId="LiveId" clId="{0CCF3A54-210F-4699-BFCB-BA4867B8E834}" dt="2024-05-18T14:12:34.813" v="1218"/>
          <ac:spMkLst>
            <pc:docMk/>
            <pc:sldMk cId="3508164841" sldId="272"/>
            <ac:spMk id="3" creationId="{FC304F9C-34D3-3294-7489-6C9C2C226C6E}"/>
          </ac:spMkLst>
        </pc:spChg>
      </pc:sldChg>
      <pc:sldChg chg="addSp modSp">
        <pc:chgData name="Tài Thanh Hà" userId="bfafdd46ec60092d" providerId="LiveId" clId="{0CCF3A54-210F-4699-BFCB-BA4867B8E834}" dt="2024-05-18T14:12:44.679" v="1219"/>
        <pc:sldMkLst>
          <pc:docMk/>
          <pc:sldMk cId="1539908555" sldId="273"/>
        </pc:sldMkLst>
        <pc:spChg chg="add mod">
          <ac:chgData name="Tài Thanh Hà" userId="bfafdd46ec60092d" providerId="LiveId" clId="{0CCF3A54-210F-4699-BFCB-BA4867B8E834}" dt="2024-05-18T14:12:44.679" v="1219"/>
          <ac:spMkLst>
            <pc:docMk/>
            <pc:sldMk cId="1539908555" sldId="273"/>
            <ac:spMk id="3" creationId="{F331E6AE-73CE-DA18-F6D8-4A85F90A1BBC}"/>
          </ac:spMkLst>
        </pc:spChg>
      </pc:sldChg>
      <pc:sldChg chg="addSp delSp modSp add mod ord">
        <pc:chgData name="Tài Thanh Hà" userId="bfafdd46ec60092d" providerId="LiveId" clId="{0CCF3A54-210F-4699-BFCB-BA4867B8E834}" dt="2024-05-18T14:12:46.534" v="1220"/>
        <pc:sldMkLst>
          <pc:docMk/>
          <pc:sldMk cId="1751407348" sldId="274"/>
        </pc:sldMkLst>
        <pc:spChg chg="mod">
          <ac:chgData name="Tài Thanh Hà" userId="bfafdd46ec60092d" providerId="LiveId" clId="{0CCF3A54-210F-4699-BFCB-BA4867B8E834}" dt="2024-05-18T13:12:58.113" v="36" actId="20577"/>
          <ac:spMkLst>
            <pc:docMk/>
            <pc:sldMk cId="1751407348" sldId="274"/>
            <ac:spMk id="2" creationId="{5C342A7A-B8B6-36F0-C65A-8C66CE7FB1F8}"/>
          </ac:spMkLst>
        </pc:spChg>
        <pc:spChg chg="add mod">
          <ac:chgData name="Tài Thanh Hà" userId="bfafdd46ec60092d" providerId="LiveId" clId="{0CCF3A54-210F-4699-BFCB-BA4867B8E834}" dt="2024-05-18T14:12:46.534" v="1220"/>
          <ac:spMkLst>
            <pc:docMk/>
            <pc:sldMk cId="1751407348" sldId="274"/>
            <ac:spMk id="3" creationId="{54720475-7DF1-B66A-325C-69A64E319AB6}"/>
          </ac:spMkLst>
        </pc:spChg>
        <pc:spChg chg="del">
          <ac:chgData name="Tài Thanh Hà" userId="bfafdd46ec60092d" providerId="LiveId" clId="{0CCF3A54-210F-4699-BFCB-BA4867B8E834}" dt="2024-05-18T13:13:59.587" v="52" actId="478"/>
          <ac:spMkLst>
            <pc:docMk/>
            <pc:sldMk cId="1751407348" sldId="274"/>
            <ac:spMk id="3" creationId="{C3E89888-9E24-867B-F62F-73B838B3659C}"/>
          </ac:spMkLst>
        </pc:spChg>
        <pc:spChg chg="del">
          <ac:chgData name="Tài Thanh Hà" userId="bfafdd46ec60092d" providerId="LiveId" clId="{0CCF3A54-210F-4699-BFCB-BA4867B8E834}" dt="2024-05-18T13:13:58.935" v="51" actId="478"/>
          <ac:spMkLst>
            <pc:docMk/>
            <pc:sldMk cId="1751407348" sldId="274"/>
            <ac:spMk id="4" creationId="{1F7191C5-DF93-C5E0-86DB-C790DD414457}"/>
          </ac:spMkLst>
        </pc:spChg>
        <pc:spChg chg="del">
          <ac:chgData name="Tài Thanh Hà" userId="bfafdd46ec60092d" providerId="LiveId" clId="{0CCF3A54-210F-4699-BFCB-BA4867B8E834}" dt="2024-05-18T13:13:58.226" v="50" actId="478"/>
          <ac:spMkLst>
            <pc:docMk/>
            <pc:sldMk cId="1751407348" sldId="274"/>
            <ac:spMk id="5" creationId="{50BA29CB-F113-95D2-8606-CED3D5EC14CB}"/>
          </ac:spMkLst>
        </pc:spChg>
        <pc:spChg chg="add mod">
          <ac:chgData name="Tài Thanh Hà" userId="bfafdd46ec60092d" providerId="LiveId" clId="{0CCF3A54-210F-4699-BFCB-BA4867B8E834}" dt="2024-05-18T13:13:10.777" v="37" actId="571"/>
          <ac:spMkLst>
            <pc:docMk/>
            <pc:sldMk cId="1751407348" sldId="274"/>
            <ac:spMk id="6" creationId="{F3A62F9E-49F7-5065-7B7E-EC4C1B6FAC99}"/>
          </ac:spMkLst>
        </pc:spChg>
        <pc:spChg chg="add mod">
          <ac:chgData name="Tài Thanh Hà" userId="bfafdd46ec60092d" providerId="LiveId" clId="{0CCF3A54-210F-4699-BFCB-BA4867B8E834}" dt="2024-05-18T13:14:11.486" v="53" actId="1076"/>
          <ac:spMkLst>
            <pc:docMk/>
            <pc:sldMk cId="1751407348" sldId="274"/>
            <ac:spMk id="7" creationId="{88B51DF5-2639-6D64-5DFB-A246CDA7964F}"/>
          </ac:spMkLst>
        </pc:spChg>
        <pc:spChg chg="add mod">
          <ac:chgData name="Tài Thanh Hà" userId="bfafdd46ec60092d" providerId="LiveId" clId="{0CCF3A54-210F-4699-BFCB-BA4867B8E834}" dt="2024-05-18T13:14:51.019" v="81" actId="14100"/>
          <ac:spMkLst>
            <pc:docMk/>
            <pc:sldMk cId="1751407348" sldId="274"/>
            <ac:spMk id="8" creationId="{2DF1176A-5BDD-50D9-161D-7B2DDF534280}"/>
          </ac:spMkLst>
        </pc:spChg>
        <pc:spChg chg="del">
          <ac:chgData name="Tài Thanh Hà" userId="bfafdd46ec60092d" providerId="LiveId" clId="{0CCF3A54-210F-4699-BFCB-BA4867B8E834}" dt="2024-05-18T13:13:53.026" v="47" actId="478"/>
          <ac:spMkLst>
            <pc:docMk/>
            <pc:sldMk cId="1751407348" sldId="274"/>
            <ac:spMk id="9" creationId="{5652C99F-19BA-14BD-D2F0-23F99051BAEA}"/>
          </ac:spMkLst>
        </pc:spChg>
        <pc:spChg chg="del mod">
          <ac:chgData name="Tài Thanh Hà" userId="bfafdd46ec60092d" providerId="LiveId" clId="{0CCF3A54-210F-4699-BFCB-BA4867B8E834}" dt="2024-05-18T13:13:57.262" v="49" actId="21"/>
          <ac:spMkLst>
            <pc:docMk/>
            <pc:sldMk cId="1751407348" sldId="274"/>
            <ac:spMk id="10" creationId="{1B866FA3-5099-1CCC-AA0F-40B9D06978E5}"/>
          </ac:spMkLst>
        </pc:spChg>
        <pc:spChg chg="mod">
          <ac:chgData name="Tài Thanh Hà" userId="bfafdd46ec60092d" providerId="LiveId" clId="{0CCF3A54-210F-4699-BFCB-BA4867B8E834}" dt="2024-05-18T13:13:16.572" v="44" actId="20577"/>
          <ac:spMkLst>
            <pc:docMk/>
            <pc:sldMk cId="1751407348" sldId="274"/>
            <ac:spMk id="11" creationId="{0E27CD3B-DB2C-707D-2610-0E168488C823}"/>
          </ac:spMkLst>
        </pc:spChg>
        <pc:spChg chg="add mod">
          <ac:chgData name="Tài Thanh Hà" userId="bfafdd46ec60092d" providerId="LiveId" clId="{0CCF3A54-210F-4699-BFCB-BA4867B8E834}" dt="2024-05-18T13:14:47.968" v="80" actId="14100"/>
          <ac:spMkLst>
            <pc:docMk/>
            <pc:sldMk cId="1751407348" sldId="274"/>
            <ac:spMk id="13" creationId="{42574242-91BB-54F4-360D-F0CCB1323FD8}"/>
          </ac:spMkLst>
        </pc:spChg>
        <pc:spChg chg="add del mod">
          <ac:chgData name="Tài Thanh Hà" userId="bfafdd46ec60092d" providerId="LiveId" clId="{0CCF3A54-210F-4699-BFCB-BA4867B8E834}" dt="2024-05-18T13:14:37.015" v="77" actId="478"/>
          <ac:spMkLst>
            <pc:docMk/>
            <pc:sldMk cId="1751407348" sldId="274"/>
            <ac:spMk id="14" creationId="{66CF57A5-E6BD-F579-2A20-908F9645065F}"/>
          </ac:spMkLst>
        </pc:spChg>
        <pc:spChg chg="add del mod">
          <ac:chgData name="Tài Thanh Hà" userId="bfafdd46ec60092d" providerId="LiveId" clId="{0CCF3A54-210F-4699-BFCB-BA4867B8E834}" dt="2024-05-18T13:14:38.423" v="78" actId="478"/>
          <ac:spMkLst>
            <pc:docMk/>
            <pc:sldMk cId="1751407348" sldId="274"/>
            <ac:spMk id="15" creationId="{B74839F4-F586-318D-CEAF-A4A88380D0A0}"/>
          </ac:spMkLst>
        </pc:spChg>
        <pc:spChg chg="add mod">
          <ac:chgData name="Tài Thanh Hà" userId="bfafdd46ec60092d" providerId="LiveId" clId="{0CCF3A54-210F-4699-BFCB-BA4867B8E834}" dt="2024-05-18T13:14:33.296" v="76" actId="20577"/>
          <ac:spMkLst>
            <pc:docMk/>
            <pc:sldMk cId="1751407348" sldId="274"/>
            <ac:spMk id="16" creationId="{BBB84243-9BAC-5694-6F73-790004E3A257}"/>
          </ac:spMkLst>
        </pc:spChg>
        <pc:spChg chg="add del mod">
          <ac:chgData name="Tài Thanh Hà" userId="bfafdd46ec60092d" providerId="LiveId" clId="{0CCF3A54-210F-4699-BFCB-BA4867B8E834}" dt="2024-05-18T13:14:13.158" v="54" actId="478"/>
          <ac:spMkLst>
            <pc:docMk/>
            <pc:sldMk cId="1751407348" sldId="274"/>
            <ac:spMk id="17" creationId="{3E405F89-DB52-630A-1869-1B66326D78BE}"/>
          </ac:spMkLst>
        </pc:spChg>
        <pc:spChg chg="add mod">
          <ac:chgData name="Tài Thanh Hà" userId="bfafdd46ec60092d" providerId="LiveId" clId="{0CCF3A54-210F-4699-BFCB-BA4867B8E834}" dt="2024-05-18T13:14:58.485" v="82" actId="571"/>
          <ac:spMkLst>
            <pc:docMk/>
            <pc:sldMk cId="1751407348" sldId="274"/>
            <ac:spMk id="18" creationId="{24A24C92-FF83-548E-B10F-F1B114E8FAAA}"/>
          </ac:spMkLst>
        </pc:spChg>
        <pc:spChg chg="add mod">
          <ac:chgData name="Tài Thanh Hà" userId="bfafdd46ec60092d" providerId="LiveId" clId="{0CCF3A54-210F-4699-BFCB-BA4867B8E834}" dt="2024-05-18T13:14:58.485" v="82" actId="571"/>
          <ac:spMkLst>
            <pc:docMk/>
            <pc:sldMk cId="1751407348" sldId="274"/>
            <ac:spMk id="19" creationId="{1D9E87D0-DC49-DC87-F794-234C7EDB7FCF}"/>
          </ac:spMkLst>
        </pc:spChg>
        <pc:spChg chg="add mod">
          <ac:chgData name="Tài Thanh Hà" userId="bfafdd46ec60092d" providerId="LiveId" clId="{0CCF3A54-210F-4699-BFCB-BA4867B8E834}" dt="2024-05-18T13:14:58.485" v="82" actId="571"/>
          <ac:spMkLst>
            <pc:docMk/>
            <pc:sldMk cId="1751407348" sldId="274"/>
            <ac:spMk id="20" creationId="{9F329884-3DDE-8B9D-3F13-4FCB1DFACB1C}"/>
          </ac:spMkLst>
        </pc:spChg>
        <pc:spChg chg="add mod">
          <ac:chgData name="Tài Thanh Hà" userId="bfafdd46ec60092d" providerId="LiveId" clId="{0CCF3A54-210F-4699-BFCB-BA4867B8E834}" dt="2024-05-18T13:14:58.485" v="82" actId="571"/>
          <ac:spMkLst>
            <pc:docMk/>
            <pc:sldMk cId="1751407348" sldId="274"/>
            <ac:spMk id="21" creationId="{6C8169CD-905A-D602-68F2-685BA992E1F9}"/>
          </ac:spMkLst>
        </pc:spChg>
      </pc:sldChg>
      <pc:sldChg chg="addSp delSp modSp add mod ord">
        <pc:chgData name="Tài Thanh Hà" userId="bfafdd46ec60092d" providerId="LiveId" clId="{0CCF3A54-210F-4699-BFCB-BA4867B8E834}" dt="2024-05-18T14:15:49.844" v="1237" actId="207"/>
        <pc:sldMkLst>
          <pc:docMk/>
          <pc:sldMk cId="1083392563" sldId="275"/>
        </pc:sldMkLst>
        <pc:spChg chg="mod">
          <ac:chgData name="Tài Thanh Hà" userId="bfafdd46ec60092d" providerId="LiveId" clId="{0CCF3A54-210F-4699-BFCB-BA4867B8E834}" dt="2024-05-18T13:17:06.718" v="211" actId="20577"/>
          <ac:spMkLst>
            <pc:docMk/>
            <pc:sldMk cId="1083392563" sldId="275"/>
            <ac:spMk id="2" creationId="{5C342A7A-B8B6-36F0-C65A-8C66CE7FB1F8}"/>
          </ac:spMkLst>
        </pc:spChg>
        <pc:spChg chg="mod">
          <ac:chgData name="Tài Thanh Hà" userId="bfafdd46ec60092d" providerId="LiveId" clId="{0CCF3A54-210F-4699-BFCB-BA4867B8E834}" dt="2024-05-18T14:15:49.844" v="1237" actId="207"/>
          <ac:spMkLst>
            <pc:docMk/>
            <pc:sldMk cId="1083392563" sldId="275"/>
            <ac:spMk id="3" creationId="{C3E89888-9E24-867B-F62F-73B838B3659C}"/>
          </ac:spMkLst>
        </pc:spChg>
        <pc:spChg chg="mod">
          <ac:chgData name="Tài Thanh Hà" userId="bfafdd46ec60092d" providerId="LiveId" clId="{0CCF3A54-210F-4699-BFCB-BA4867B8E834}" dt="2024-05-18T14:15:49.844" v="1237" actId="207"/>
          <ac:spMkLst>
            <pc:docMk/>
            <pc:sldMk cId="1083392563" sldId="275"/>
            <ac:spMk id="4" creationId="{1F7191C5-DF93-C5E0-86DB-C790DD414457}"/>
          </ac:spMkLst>
        </pc:spChg>
        <pc:spChg chg="mod">
          <ac:chgData name="Tài Thanh Hà" userId="bfafdd46ec60092d" providerId="LiveId" clId="{0CCF3A54-210F-4699-BFCB-BA4867B8E834}" dt="2024-05-18T14:15:49.844" v="1237" actId="207"/>
          <ac:spMkLst>
            <pc:docMk/>
            <pc:sldMk cId="1083392563" sldId="275"/>
            <ac:spMk id="5" creationId="{50BA29CB-F113-95D2-8606-CED3D5EC14CB}"/>
          </ac:spMkLst>
        </pc:spChg>
        <pc:spChg chg="add mod">
          <ac:chgData name="Tài Thanh Hà" userId="bfafdd46ec60092d" providerId="LiveId" clId="{0CCF3A54-210F-4699-BFCB-BA4867B8E834}" dt="2024-05-18T13:18:07.101" v="233" actId="20577"/>
          <ac:spMkLst>
            <pc:docMk/>
            <pc:sldMk cId="1083392563" sldId="275"/>
            <ac:spMk id="6" creationId="{A4A74433-4A4E-6BE7-3DC5-E5F24EE4EAB1}"/>
          </ac:spMkLst>
        </pc:spChg>
        <pc:spChg chg="add mod">
          <ac:chgData name="Tài Thanh Hà" userId="bfafdd46ec60092d" providerId="LiveId" clId="{0CCF3A54-210F-4699-BFCB-BA4867B8E834}" dt="2024-05-18T13:46:41.153" v="877" actId="1076"/>
          <ac:spMkLst>
            <pc:docMk/>
            <pc:sldMk cId="1083392563" sldId="275"/>
            <ac:spMk id="7" creationId="{62D50679-A0C8-C0CE-D83F-1F5A252253C9}"/>
          </ac:spMkLst>
        </pc:spChg>
        <pc:spChg chg="add mod">
          <ac:chgData name="Tài Thanh Hà" userId="bfafdd46ec60092d" providerId="LiveId" clId="{0CCF3A54-210F-4699-BFCB-BA4867B8E834}" dt="2024-05-18T13:18:31.931" v="244" actId="571"/>
          <ac:spMkLst>
            <pc:docMk/>
            <pc:sldMk cId="1083392563" sldId="275"/>
            <ac:spMk id="8" creationId="{26F936F0-C95E-4467-728F-F47D09C61F94}"/>
          </ac:spMkLst>
        </pc:spChg>
        <pc:spChg chg="mod">
          <ac:chgData name="Tài Thanh Hà" userId="bfafdd46ec60092d" providerId="LiveId" clId="{0CCF3A54-210F-4699-BFCB-BA4867B8E834}" dt="2024-05-18T14:15:49.844" v="1237" actId="207"/>
          <ac:spMkLst>
            <pc:docMk/>
            <pc:sldMk cId="1083392563" sldId="275"/>
            <ac:spMk id="9" creationId="{5652C99F-19BA-14BD-D2F0-23F99051BAEA}"/>
          </ac:spMkLst>
        </pc:spChg>
        <pc:spChg chg="mod">
          <ac:chgData name="Tài Thanh Hà" userId="bfafdd46ec60092d" providerId="LiveId" clId="{0CCF3A54-210F-4699-BFCB-BA4867B8E834}" dt="2024-05-18T13:17:01.783" v="169" actId="1076"/>
          <ac:spMkLst>
            <pc:docMk/>
            <pc:sldMk cId="1083392563" sldId="275"/>
            <ac:spMk id="10" creationId="{1B866FA3-5099-1CCC-AA0F-40B9D06978E5}"/>
          </ac:spMkLst>
        </pc:spChg>
        <pc:spChg chg="del">
          <ac:chgData name="Tài Thanh Hà" userId="bfafdd46ec60092d" providerId="LiveId" clId="{0CCF3A54-210F-4699-BFCB-BA4867B8E834}" dt="2024-05-18T13:16:47.139" v="166" actId="478"/>
          <ac:spMkLst>
            <pc:docMk/>
            <pc:sldMk cId="1083392563" sldId="275"/>
            <ac:spMk id="11" creationId="{0E27CD3B-DB2C-707D-2610-0E168488C823}"/>
          </ac:spMkLst>
        </pc:spChg>
        <pc:spChg chg="add mod">
          <ac:chgData name="Tài Thanh Hà" userId="bfafdd46ec60092d" providerId="LiveId" clId="{0CCF3A54-210F-4699-BFCB-BA4867B8E834}" dt="2024-05-18T14:12:50.658" v="1221"/>
          <ac:spMkLst>
            <pc:docMk/>
            <pc:sldMk cId="1083392563" sldId="275"/>
            <ac:spMk id="11" creationId="{AD6AD903-94FE-761F-DAC4-CBCB540C3C71}"/>
          </ac:spMkLst>
        </pc:spChg>
        <pc:spChg chg="del">
          <ac:chgData name="Tài Thanh Hà" userId="bfafdd46ec60092d" providerId="LiveId" clId="{0CCF3A54-210F-4699-BFCB-BA4867B8E834}" dt="2024-05-18T13:16:49.242" v="167" actId="478"/>
          <ac:spMkLst>
            <pc:docMk/>
            <pc:sldMk cId="1083392563" sldId="275"/>
            <ac:spMk id="12" creationId="{229EF897-C58C-7CEF-3AAD-4375C4905B36}"/>
          </ac:spMkLst>
        </pc:spChg>
        <pc:spChg chg="add mod">
          <ac:chgData name="Tài Thanh Hà" userId="bfafdd46ec60092d" providerId="LiveId" clId="{0CCF3A54-210F-4699-BFCB-BA4867B8E834}" dt="2024-05-18T13:46:41.153" v="877" actId="1076"/>
          <ac:spMkLst>
            <pc:docMk/>
            <pc:sldMk cId="1083392563" sldId="275"/>
            <ac:spMk id="13" creationId="{6DB11289-88D1-60E4-EC22-0BB032E81D1A}"/>
          </ac:spMkLst>
        </pc:spChg>
        <pc:spChg chg="add mod">
          <ac:chgData name="Tài Thanh Hà" userId="bfafdd46ec60092d" providerId="LiveId" clId="{0CCF3A54-210F-4699-BFCB-BA4867B8E834}" dt="2024-05-18T13:18:35.058" v="245" actId="571"/>
          <ac:spMkLst>
            <pc:docMk/>
            <pc:sldMk cId="1083392563" sldId="275"/>
            <ac:spMk id="14" creationId="{D3DB7C7F-D5E9-5BA2-C8F6-04E27C7B9241}"/>
          </ac:spMkLst>
        </pc:spChg>
        <pc:spChg chg="add mod">
          <ac:chgData name="Tài Thanh Hà" userId="bfafdd46ec60092d" providerId="LiveId" clId="{0CCF3A54-210F-4699-BFCB-BA4867B8E834}" dt="2024-05-18T13:46:41.153" v="877" actId="1076"/>
          <ac:spMkLst>
            <pc:docMk/>
            <pc:sldMk cId="1083392563" sldId="275"/>
            <ac:spMk id="15" creationId="{C217EC31-2632-D3A7-2FB0-8A6E46D9B95C}"/>
          </ac:spMkLst>
        </pc:spChg>
        <pc:spChg chg="add mod">
          <ac:chgData name="Tài Thanh Hà" userId="bfafdd46ec60092d" providerId="LiveId" clId="{0CCF3A54-210F-4699-BFCB-BA4867B8E834}" dt="2024-05-18T13:18:39.278" v="246" actId="571"/>
          <ac:spMkLst>
            <pc:docMk/>
            <pc:sldMk cId="1083392563" sldId="275"/>
            <ac:spMk id="16" creationId="{309C9985-1BBB-A79F-99A2-ED9161E3EA2E}"/>
          </ac:spMkLst>
        </pc:spChg>
        <pc:spChg chg="add mod">
          <ac:chgData name="Tài Thanh Hà" userId="bfafdd46ec60092d" providerId="LiveId" clId="{0CCF3A54-210F-4699-BFCB-BA4867B8E834}" dt="2024-05-18T13:46:41.153" v="877" actId="1076"/>
          <ac:spMkLst>
            <pc:docMk/>
            <pc:sldMk cId="1083392563" sldId="275"/>
            <ac:spMk id="17" creationId="{2CB454A3-419C-D832-DC84-AF6D8296954E}"/>
          </ac:spMkLst>
        </pc:spChg>
        <pc:spChg chg="add mod">
          <ac:chgData name="Tài Thanh Hà" userId="bfafdd46ec60092d" providerId="LiveId" clId="{0CCF3A54-210F-4699-BFCB-BA4867B8E834}" dt="2024-05-18T13:37:58.921" v="716" actId="14100"/>
          <ac:spMkLst>
            <pc:docMk/>
            <pc:sldMk cId="1083392563" sldId="275"/>
            <ac:spMk id="20" creationId="{A42535A8-2024-B9D4-F7A0-999715AB3066}"/>
          </ac:spMkLst>
        </pc:spChg>
        <pc:spChg chg="add mod">
          <ac:chgData name="Tài Thanh Hà" userId="bfafdd46ec60092d" providerId="LiveId" clId="{0CCF3A54-210F-4699-BFCB-BA4867B8E834}" dt="2024-05-18T13:46:49.093" v="879" actId="571"/>
          <ac:spMkLst>
            <pc:docMk/>
            <pc:sldMk cId="1083392563" sldId="275"/>
            <ac:spMk id="21" creationId="{CAC6E427-7A1F-9E2B-0CC5-93407F03A12A}"/>
          </ac:spMkLst>
        </pc:spChg>
        <pc:spChg chg="add mod">
          <ac:chgData name="Tài Thanh Hà" userId="bfafdd46ec60092d" providerId="LiveId" clId="{0CCF3A54-210F-4699-BFCB-BA4867B8E834}" dt="2024-05-18T13:46:49.093" v="879" actId="571"/>
          <ac:spMkLst>
            <pc:docMk/>
            <pc:sldMk cId="1083392563" sldId="275"/>
            <ac:spMk id="22" creationId="{4BA36731-E77F-D9E2-F6E9-E7F810346BAE}"/>
          </ac:spMkLst>
        </pc:spChg>
        <pc:spChg chg="add mod">
          <ac:chgData name="Tài Thanh Hà" userId="bfafdd46ec60092d" providerId="LiveId" clId="{0CCF3A54-210F-4699-BFCB-BA4867B8E834}" dt="2024-05-18T13:46:49.093" v="879" actId="571"/>
          <ac:spMkLst>
            <pc:docMk/>
            <pc:sldMk cId="1083392563" sldId="275"/>
            <ac:spMk id="23" creationId="{9850D014-F5DF-A4DA-F5B8-0A576795148E}"/>
          </ac:spMkLst>
        </pc:spChg>
        <pc:spChg chg="add mod">
          <ac:chgData name="Tài Thanh Hà" userId="bfafdd46ec60092d" providerId="LiveId" clId="{0CCF3A54-210F-4699-BFCB-BA4867B8E834}" dt="2024-05-18T13:46:49.093" v="879" actId="571"/>
          <ac:spMkLst>
            <pc:docMk/>
            <pc:sldMk cId="1083392563" sldId="275"/>
            <ac:spMk id="24" creationId="{BF4A2A73-2429-6863-EFF2-3C064F0CBF41}"/>
          </ac:spMkLst>
        </pc:spChg>
        <pc:spChg chg="add mod">
          <ac:chgData name="Tài Thanh Hà" userId="bfafdd46ec60092d" providerId="LiveId" clId="{0CCF3A54-210F-4699-BFCB-BA4867B8E834}" dt="2024-05-18T13:46:49.093" v="879" actId="571"/>
          <ac:spMkLst>
            <pc:docMk/>
            <pc:sldMk cId="1083392563" sldId="275"/>
            <ac:spMk id="25" creationId="{2157A36B-6B66-D62E-D4AB-61ECC22250ED}"/>
          </ac:spMkLst>
        </pc:spChg>
        <pc:spChg chg="add mod">
          <ac:chgData name="Tài Thanh Hà" userId="bfafdd46ec60092d" providerId="LiveId" clId="{0CCF3A54-210F-4699-BFCB-BA4867B8E834}" dt="2024-05-18T13:46:49.093" v="879" actId="571"/>
          <ac:spMkLst>
            <pc:docMk/>
            <pc:sldMk cId="1083392563" sldId="275"/>
            <ac:spMk id="26" creationId="{687C1B74-F0AC-69DE-F371-729F8902A367}"/>
          </ac:spMkLst>
        </pc:spChg>
        <pc:spChg chg="add mod">
          <ac:chgData name="Tài Thanh Hà" userId="bfafdd46ec60092d" providerId="LiveId" clId="{0CCF3A54-210F-4699-BFCB-BA4867B8E834}" dt="2024-05-18T13:46:49.093" v="879" actId="571"/>
          <ac:spMkLst>
            <pc:docMk/>
            <pc:sldMk cId="1083392563" sldId="275"/>
            <ac:spMk id="27" creationId="{3F6A6E0A-DA6B-28E7-4302-D503944CEC17}"/>
          </ac:spMkLst>
        </pc:spChg>
        <pc:spChg chg="add mod">
          <ac:chgData name="Tài Thanh Hà" userId="bfafdd46ec60092d" providerId="LiveId" clId="{0CCF3A54-210F-4699-BFCB-BA4867B8E834}" dt="2024-05-18T13:46:49.093" v="879" actId="571"/>
          <ac:spMkLst>
            <pc:docMk/>
            <pc:sldMk cId="1083392563" sldId="275"/>
            <ac:spMk id="28" creationId="{38A0D937-02F0-38FB-55DD-A66688D0A7C5}"/>
          </ac:spMkLst>
        </pc:spChg>
        <pc:spChg chg="add mod">
          <ac:chgData name="Tài Thanh Hà" userId="bfafdd46ec60092d" providerId="LiveId" clId="{0CCF3A54-210F-4699-BFCB-BA4867B8E834}" dt="2024-05-18T13:47:14.223" v="889" actId="20577"/>
          <ac:spMkLst>
            <pc:docMk/>
            <pc:sldMk cId="1083392563" sldId="275"/>
            <ac:spMk id="29" creationId="{6269DFF7-E26B-3C6A-3D0A-F390893EE62A}"/>
          </ac:spMkLst>
        </pc:spChg>
        <pc:spChg chg="add mod">
          <ac:chgData name="Tài Thanh Hà" userId="bfafdd46ec60092d" providerId="LiveId" clId="{0CCF3A54-210F-4699-BFCB-BA4867B8E834}" dt="2024-05-18T13:47:18.925" v="898" actId="20577"/>
          <ac:spMkLst>
            <pc:docMk/>
            <pc:sldMk cId="1083392563" sldId="275"/>
            <ac:spMk id="30" creationId="{0CBB7B39-F3FA-3FCB-9024-6B8CDE835C20}"/>
          </ac:spMkLst>
        </pc:spChg>
        <pc:spChg chg="add mod">
          <ac:chgData name="Tài Thanh Hà" userId="bfafdd46ec60092d" providerId="LiveId" clId="{0CCF3A54-210F-4699-BFCB-BA4867B8E834}" dt="2024-05-18T13:47:23.525" v="909" actId="20577"/>
          <ac:spMkLst>
            <pc:docMk/>
            <pc:sldMk cId="1083392563" sldId="275"/>
            <ac:spMk id="31" creationId="{6F5986FE-F0B7-EE10-E747-9B85765B5802}"/>
          </ac:spMkLst>
        </pc:spChg>
        <pc:spChg chg="add mod">
          <ac:chgData name="Tài Thanh Hà" userId="bfafdd46ec60092d" providerId="LiveId" clId="{0CCF3A54-210F-4699-BFCB-BA4867B8E834}" dt="2024-05-18T13:47:27.846" v="918" actId="20577"/>
          <ac:spMkLst>
            <pc:docMk/>
            <pc:sldMk cId="1083392563" sldId="275"/>
            <ac:spMk id="32" creationId="{73837794-7300-B7A7-89CE-99BC8C8E707A}"/>
          </ac:spMkLst>
        </pc:spChg>
        <pc:spChg chg="add mod">
          <ac:chgData name="Tài Thanh Hà" userId="bfafdd46ec60092d" providerId="LiveId" clId="{0CCF3A54-210F-4699-BFCB-BA4867B8E834}" dt="2024-05-18T13:47:44.734" v="927" actId="20577"/>
          <ac:spMkLst>
            <pc:docMk/>
            <pc:sldMk cId="1083392563" sldId="275"/>
            <ac:spMk id="34" creationId="{2DCD888D-12D3-AC96-22B9-70BC6CC3EF4F}"/>
          </ac:spMkLst>
        </pc:spChg>
        <pc:cxnChg chg="add">
          <ac:chgData name="Tài Thanh Hà" userId="bfafdd46ec60092d" providerId="LiveId" clId="{0CCF3A54-210F-4699-BFCB-BA4867B8E834}" dt="2024-05-18T13:37:36.119" v="700" actId="11529"/>
          <ac:cxnSpMkLst>
            <pc:docMk/>
            <pc:sldMk cId="1083392563" sldId="275"/>
            <ac:cxnSpMk id="19" creationId="{C80158FB-D9DD-200C-B998-42AE688F659D}"/>
          </ac:cxnSpMkLst>
        </pc:cxnChg>
        <pc:cxnChg chg="add mod">
          <ac:chgData name="Tài Thanh Hà" userId="bfafdd46ec60092d" providerId="LiveId" clId="{0CCF3A54-210F-4699-BFCB-BA4867B8E834}" dt="2024-05-18T13:47:40.051" v="919" actId="571"/>
          <ac:cxnSpMkLst>
            <pc:docMk/>
            <pc:sldMk cId="1083392563" sldId="275"/>
            <ac:cxnSpMk id="33" creationId="{75612D66-BD41-3A91-E7AE-9172C4CEA927}"/>
          </ac:cxnSpMkLst>
        </pc:cxnChg>
      </pc:sldChg>
      <pc:sldChg chg="addSp delSp modSp new mod">
        <pc:chgData name="Tài Thanh Hà" userId="bfafdd46ec60092d" providerId="LiveId" clId="{0CCF3A54-210F-4699-BFCB-BA4867B8E834}" dt="2024-05-18T13:37:01.646" v="699" actId="20577"/>
        <pc:sldMkLst>
          <pc:docMk/>
          <pc:sldMk cId="186399393" sldId="276"/>
        </pc:sldMkLst>
        <pc:spChg chg="mod">
          <ac:chgData name="Tài Thanh Hà" userId="bfafdd46ec60092d" providerId="LiveId" clId="{0CCF3A54-210F-4699-BFCB-BA4867B8E834}" dt="2024-05-18T13:37:01.646" v="699" actId="20577"/>
          <ac:spMkLst>
            <pc:docMk/>
            <pc:sldMk cId="186399393" sldId="276"/>
            <ac:spMk id="2" creationId="{EF24CDAA-F54F-E8C0-607B-3A2FF5F78E02}"/>
          </ac:spMkLst>
        </pc:spChg>
        <pc:spChg chg="add del mod">
          <ac:chgData name="Tài Thanh Hà" userId="bfafdd46ec60092d" providerId="LiveId" clId="{0CCF3A54-210F-4699-BFCB-BA4867B8E834}" dt="2024-05-18T13:23:19.355" v="469" actId="478"/>
          <ac:spMkLst>
            <pc:docMk/>
            <pc:sldMk cId="186399393" sldId="276"/>
            <ac:spMk id="5" creationId="{2149E41B-5690-7B58-D40B-9F10EFAA64A7}"/>
          </ac:spMkLst>
        </pc:spChg>
        <pc:spChg chg="add mod">
          <ac:chgData name="Tài Thanh Hà" userId="bfafdd46ec60092d" providerId="LiveId" clId="{0CCF3A54-210F-4699-BFCB-BA4867B8E834}" dt="2024-05-18T13:26:14.035" v="506" actId="1076"/>
          <ac:spMkLst>
            <pc:docMk/>
            <pc:sldMk cId="186399393" sldId="276"/>
            <ac:spMk id="6" creationId="{9210C23C-532C-5FB8-B818-12ECA42B3C6B}"/>
          </ac:spMkLst>
        </pc:spChg>
        <pc:spChg chg="add mod">
          <ac:chgData name="Tài Thanh Hà" userId="bfafdd46ec60092d" providerId="LiveId" clId="{0CCF3A54-210F-4699-BFCB-BA4867B8E834}" dt="2024-05-18T13:34:24.426" v="567" actId="20577"/>
          <ac:spMkLst>
            <pc:docMk/>
            <pc:sldMk cId="186399393" sldId="276"/>
            <ac:spMk id="7" creationId="{5A0947CF-373C-BB07-8233-433C2B6F9A9E}"/>
          </ac:spMkLst>
        </pc:spChg>
        <pc:spChg chg="add mod">
          <ac:chgData name="Tài Thanh Hà" userId="bfafdd46ec60092d" providerId="LiveId" clId="{0CCF3A54-210F-4699-BFCB-BA4867B8E834}" dt="2024-05-18T13:34:20.389" v="565" actId="20577"/>
          <ac:spMkLst>
            <pc:docMk/>
            <pc:sldMk cId="186399393" sldId="276"/>
            <ac:spMk id="8" creationId="{2B6C5009-1C8E-DDFE-A789-5FD2026735BD}"/>
          </ac:spMkLst>
        </pc:spChg>
        <pc:spChg chg="add mod">
          <ac:chgData name="Tài Thanh Hà" userId="bfafdd46ec60092d" providerId="LiveId" clId="{0CCF3A54-210F-4699-BFCB-BA4867B8E834}" dt="2024-05-18T13:33:22" v="536" actId="20577"/>
          <ac:spMkLst>
            <pc:docMk/>
            <pc:sldMk cId="186399393" sldId="276"/>
            <ac:spMk id="9" creationId="{BAC6EC31-7295-AC03-A0A6-B8675282E6C3}"/>
          </ac:spMkLst>
        </pc:spChg>
        <pc:spChg chg="add mod">
          <ac:chgData name="Tài Thanh Hà" userId="bfafdd46ec60092d" providerId="LiveId" clId="{0CCF3A54-210F-4699-BFCB-BA4867B8E834}" dt="2024-05-18T13:33:31.041" v="540" actId="20577"/>
          <ac:spMkLst>
            <pc:docMk/>
            <pc:sldMk cId="186399393" sldId="276"/>
            <ac:spMk id="10" creationId="{7CE9D9C2-7633-25D3-9565-E2D62FD64ECD}"/>
          </ac:spMkLst>
        </pc:spChg>
        <pc:spChg chg="add mod">
          <ac:chgData name="Tài Thanh Hà" userId="bfafdd46ec60092d" providerId="LiveId" clId="{0CCF3A54-210F-4699-BFCB-BA4867B8E834}" dt="2024-05-18T13:33:27.113" v="538" actId="20577"/>
          <ac:spMkLst>
            <pc:docMk/>
            <pc:sldMk cId="186399393" sldId="276"/>
            <ac:spMk id="11" creationId="{8A6BE276-FCCE-42A6-6AEE-E6535C07F79E}"/>
          </ac:spMkLst>
        </pc:spChg>
        <pc:spChg chg="add mod">
          <ac:chgData name="Tài Thanh Hà" userId="bfafdd46ec60092d" providerId="LiveId" clId="{0CCF3A54-210F-4699-BFCB-BA4867B8E834}" dt="2024-05-18T13:33:37.009" v="545" actId="20577"/>
          <ac:spMkLst>
            <pc:docMk/>
            <pc:sldMk cId="186399393" sldId="276"/>
            <ac:spMk id="12" creationId="{7CEA7DA6-15FF-B791-94C4-621DD0D0BEB7}"/>
          </ac:spMkLst>
        </pc:spChg>
        <pc:spChg chg="add mod">
          <ac:chgData name="Tài Thanh Hà" userId="bfafdd46ec60092d" providerId="LiveId" clId="{0CCF3A54-210F-4699-BFCB-BA4867B8E834}" dt="2024-05-18T13:33:41.506" v="550" actId="20577"/>
          <ac:spMkLst>
            <pc:docMk/>
            <pc:sldMk cId="186399393" sldId="276"/>
            <ac:spMk id="13" creationId="{BE04C0C6-C613-BEEB-3821-911961CB23BD}"/>
          </ac:spMkLst>
        </pc:spChg>
        <pc:spChg chg="add mod">
          <ac:chgData name="Tài Thanh Hà" userId="bfafdd46ec60092d" providerId="LiveId" clId="{0CCF3A54-210F-4699-BFCB-BA4867B8E834}" dt="2024-05-18T13:27:30.181" v="516" actId="571"/>
          <ac:spMkLst>
            <pc:docMk/>
            <pc:sldMk cId="186399393" sldId="276"/>
            <ac:spMk id="14" creationId="{81212F5A-C36C-2C54-40EC-186EF929E32C}"/>
          </ac:spMkLst>
        </pc:spChg>
        <pc:spChg chg="add mod">
          <ac:chgData name="Tài Thanh Hà" userId="bfafdd46ec60092d" providerId="LiveId" clId="{0CCF3A54-210F-4699-BFCB-BA4867B8E834}" dt="2024-05-18T13:27:30.181" v="516" actId="571"/>
          <ac:spMkLst>
            <pc:docMk/>
            <pc:sldMk cId="186399393" sldId="276"/>
            <ac:spMk id="15" creationId="{CCCD3451-2CF0-00E4-DDB2-38CB0ACE406C}"/>
          </ac:spMkLst>
        </pc:spChg>
        <pc:spChg chg="add mod">
          <ac:chgData name="Tài Thanh Hà" userId="bfafdd46ec60092d" providerId="LiveId" clId="{0CCF3A54-210F-4699-BFCB-BA4867B8E834}" dt="2024-05-18T13:27:53.998" v="520" actId="571"/>
          <ac:spMkLst>
            <pc:docMk/>
            <pc:sldMk cId="186399393" sldId="276"/>
            <ac:spMk id="16" creationId="{D29116DB-4E55-7557-3451-35D26EE3F914}"/>
          </ac:spMkLst>
        </pc:spChg>
        <pc:spChg chg="add mod">
          <ac:chgData name="Tài Thanh Hà" userId="bfafdd46ec60092d" providerId="LiveId" clId="{0CCF3A54-210F-4699-BFCB-BA4867B8E834}" dt="2024-05-18T13:27:53.633" v="519" actId="571"/>
          <ac:spMkLst>
            <pc:docMk/>
            <pc:sldMk cId="186399393" sldId="276"/>
            <ac:spMk id="17" creationId="{0F05ACF2-4BE6-B024-1ABC-63876D614FF4}"/>
          </ac:spMkLst>
        </pc:spChg>
        <pc:spChg chg="add mod">
          <ac:chgData name="Tài Thanh Hà" userId="bfafdd46ec60092d" providerId="LiveId" clId="{0CCF3A54-210F-4699-BFCB-BA4867B8E834}" dt="2024-05-18T13:34:09.669" v="559" actId="20577"/>
          <ac:spMkLst>
            <pc:docMk/>
            <pc:sldMk cId="186399393" sldId="276"/>
            <ac:spMk id="18" creationId="{5A76788C-ABAD-C845-F606-8AF7759D1EC9}"/>
          </ac:spMkLst>
        </pc:spChg>
        <pc:spChg chg="add mod">
          <ac:chgData name="Tài Thanh Hà" userId="bfafdd46ec60092d" providerId="LiveId" clId="{0CCF3A54-210F-4699-BFCB-BA4867B8E834}" dt="2024-05-18T13:34:03.468" v="556" actId="20577"/>
          <ac:spMkLst>
            <pc:docMk/>
            <pc:sldMk cId="186399393" sldId="276"/>
            <ac:spMk id="19" creationId="{E6623FC1-1336-FD93-F484-4A358DFE0437}"/>
          </ac:spMkLst>
        </pc:spChg>
        <pc:spChg chg="add mod">
          <ac:chgData name="Tài Thanh Hà" userId="bfafdd46ec60092d" providerId="LiveId" clId="{0CCF3A54-210F-4699-BFCB-BA4867B8E834}" dt="2024-05-18T13:33:56.446" v="553" actId="20577"/>
          <ac:spMkLst>
            <pc:docMk/>
            <pc:sldMk cId="186399393" sldId="276"/>
            <ac:spMk id="20" creationId="{554308A7-73C0-A3D8-B607-977E3BEFE72F}"/>
          </ac:spMkLst>
        </pc:spChg>
        <pc:spChg chg="add mod">
          <ac:chgData name="Tài Thanh Hà" userId="bfafdd46ec60092d" providerId="LiveId" clId="{0CCF3A54-210F-4699-BFCB-BA4867B8E834}" dt="2024-05-18T13:34:16.916" v="563" actId="20577"/>
          <ac:spMkLst>
            <pc:docMk/>
            <pc:sldMk cId="186399393" sldId="276"/>
            <ac:spMk id="21" creationId="{1F0990F1-B212-8411-26E5-304F979EAEE2}"/>
          </ac:spMkLst>
        </pc:spChg>
        <pc:spChg chg="add mod">
          <ac:chgData name="Tài Thanh Hà" userId="bfafdd46ec60092d" providerId="LiveId" clId="{0CCF3A54-210F-4699-BFCB-BA4867B8E834}" dt="2024-05-18T13:34:13.837" v="561" actId="20577"/>
          <ac:spMkLst>
            <pc:docMk/>
            <pc:sldMk cId="186399393" sldId="276"/>
            <ac:spMk id="22" creationId="{88371904-7719-4650-87A4-A5A8265A6650}"/>
          </ac:spMkLst>
        </pc:spChg>
        <pc:spChg chg="add mod">
          <ac:chgData name="Tài Thanh Hà" userId="bfafdd46ec60092d" providerId="LiveId" clId="{0CCF3A54-210F-4699-BFCB-BA4867B8E834}" dt="2024-05-18T13:34:29.193" v="569" actId="20577"/>
          <ac:spMkLst>
            <pc:docMk/>
            <pc:sldMk cId="186399393" sldId="276"/>
            <ac:spMk id="23" creationId="{888E5910-5B6F-34D1-90C6-A99130EDDA1E}"/>
          </ac:spMkLst>
        </pc:spChg>
        <pc:spChg chg="add mod">
          <ac:chgData name="Tài Thanh Hà" userId="bfafdd46ec60092d" providerId="LiveId" clId="{0CCF3A54-210F-4699-BFCB-BA4867B8E834}" dt="2024-05-18T13:34:49.939" v="585" actId="20577"/>
          <ac:spMkLst>
            <pc:docMk/>
            <pc:sldMk cId="186399393" sldId="276"/>
            <ac:spMk id="24" creationId="{958A1204-AD25-1D1C-1C65-EDA948D9A2E1}"/>
          </ac:spMkLst>
        </pc:spChg>
        <pc:spChg chg="add mod">
          <ac:chgData name="Tài Thanh Hà" userId="bfafdd46ec60092d" providerId="LiveId" clId="{0CCF3A54-210F-4699-BFCB-BA4867B8E834}" dt="2024-05-18T13:34:43.149" v="576" actId="20577"/>
          <ac:spMkLst>
            <pc:docMk/>
            <pc:sldMk cId="186399393" sldId="276"/>
            <ac:spMk id="25" creationId="{68E413FA-DA6B-B243-3890-5351DE9495A0}"/>
          </ac:spMkLst>
        </pc:spChg>
        <pc:spChg chg="add mod">
          <ac:chgData name="Tài Thanh Hà" userId="bfafdd46ec60092d" providerId="LiveId" clId="{0CCF3A54-210F-4699-BFCB-BA4867B8E834}" dt="2024-05-18T13:34:52.464" v="588" actId="20577"/>
          <ac:spMkLst>
            <pc:docMk/>
            <pc:sldMk cId="186399393" sldId="276"/>
            <ac:spMk id="26" creationId="{5F2E8DE3-C0E7-8B8F-C318-5CBBB4DCE25B}"/>
          </ac:spMkLst>
        </pc:spChg>
        <pc:spChg chg="add mod">
          <ac:chgData name="Tài Thanh Hà" userId="bfafdd46ec60092d" providerId="LiveId" clId="{0CCF3A54-210F-4699-BFCB-BA4867B8E834}" dt="2024-05-18T13:29:25.352" v="526" actId="571"/>
          <ac:spMkLst>
            <pc:docMk/>
            <pc:sldMk cId="186399393" sldId="276"/>
            <ac:spMk id="27" creationId="{97FE0DE3-EE12-019E-EBD4-A5AF92AED05D}"/>
          </ac:spMkLst>
        </pc:spChg>
        <pc:spChg chg="add mod">
          <ac:chgData name="Tài Thanh Hà" userId="bfafdd46ec60092d" providerId="LiveId" clId="{0CCF3A54-210F-4699-BFCB-BA4867B8E834}" dt="2024-05-18T13:29:25.352" v="526" actId="571"/>
          <ac:spMkLst>
            <pc:docMk/>
            <pc:sldMk cId="186399393" sldId="276"/>
            <ac:spMk id="28" creationId="{F8BCB675-0970-7C70-9832-BE69D46695BE}"/>
          </ac:spMkLst>
        </pc:spChg>
        <pc:spChg chg="add mod">
          <ac:chgData name="Tài Thanh Hà" userId="bfafdd46ec60092d" providerId="LiveId" clId="{0CCF3A54-210F-4699-BFCB-BA4867B8E834}" dt="2024-05-18T13:29:25.352" v="526" actId="571"/>
          <ac:spMkLst>
            <pc:docMk/>
            <pc:sldMk cId="186399393" sldId="276"/>
            <ac:spMk id="29" creationId="{2F9E0AAE-11EE-C2EA-5517-8F8191D4212F}"/>
          </ac:spMkLst>
        </pc:spChg>
        <pc:spChg chg="add mod">
          <ac:chgData name="Tài Thanh Hà" userId="bfafdd46ec60092d" providerId="LiveId" clId="{0CCF3A54-210F-4699-BFCB-BA4867B8E834}" dt="2024-05-18T13:35:13.927" v="606" actId="20577"/>
          <ac:spMkLst>
            <pc:docMk/>
            <pc:sldMk cId="186399393" sldId="276"/>
            <ac:spMk id="30" creationId="{88E0DE0B-18EA-A71A-7A44-E8708BEA4BAC}"/>
          </ac:spMkLst>
        </pc:spChg>
        <pc:spChg chg="add mod">
          <ac:chgData name="Tài Thanh Hà" userId="bfafdd46ec60092d" providerId="LiveId" clId="{0CCF3A54-210F-4699-BFCB-BA4867B8E834}" dt="2024-05-18T13:35:11.521" v="604" actId="20577"/>
          <ac:spMkLst>
            <pc:docMk/>
            <pc:sldMk cId="186399393" sldId="276"/>
            <ac:spMk id="31" creationId="{8D3C2103-63A1-205D-8FD2-4E0A1EFBDED7}"/>
          </ac:spMkLst>
        </pc:spChg>
        <pc:spChg chg="add mod">
          <ac:chgData name="Tài Thanh Hà" userId="bfafdd46ec60092d" providerId="LiveId" clId="{0CCF3A54-210F-4699-BFCB-BA4867B8E834}" dt="2024-05-18T13:35:15.787" v="608" actId="20577"/>
          <ac:spMkLst>
            <pc:docMk/>
            <pc:sldMk cId="186399393" sldId="276"/>
            <ac:spMk id="32" creationId="{79FA4DBA-A903-E7B8-5487-6DDD326AE2C0}"/>
          </ac:spMkLst>
        </pc:spChg>
        <pc:spChg chg="add mod">
          <ac:chgData name="Tài Thanh Hà" userId="bfafdd46ec60092d" providerId="LiveId" clId="{0CCF3A54-210F-4699-BFCB-BA4867B8E834}" dt="2024-05-18T13:34:34.501" v="573" actId="20577"/>
          <ac:spMkLst>
            <pc:docMk/>
            <pc:sldMk cId="186399393" sldId="276"/>
            <ac:spMk id="33" creationId="{CFC4C03A-C5CE-C907-C30E-E18E02C1FDDF}"/>
          </ac:spMkLst>
        </pc:spChg>
        <pc:spChg chg="add mod">
          <ac:chgData name="Tài Thanh Hà" userId="bfafdd46ec60092d" providerId="LiveId" clId="{0CCF3A54-210F-4699-BFCB-BA4867B8E834}" dt="2024-05-18T13:34:31.870" v="571" actId="20577"/>
          <ac:spMkLst>
            <pc:docMk/>
            <pc:sldMk cId="186399393" sldId="276"/>
            <ac:spMk id="34" creationId="{99AC648D-BD71-E6B3-71D2-C7D38E65EB30}"/>
          </ac:spMkLst>
        </pc:spChg>
        <pc:spChg chg="add mod">
          <ac:chgData name="Tài Thanh Hà" userId="bfafdd46ec60092d" providerId="LiveId" clId="{0CCF3A54-210F-4699-BFCB-BA4867B8E834}" dt="2024-05-18T13:35:04.059" v="598" actId="20577"/>
          <ac:spMkLst>
            <pc:docMk/>
            <pc:sldMk cId="186399393" sldId="276"/>
            <ac:spMk id="35" creationId="{0AEA33F0-6D83-132E-B4C9-63E067A7DE71}"/>
          </ac:spMkLst>
        </pc:spChg>
        <pc:spChg chg="add mod">
          <ac:chgData name="Tài Thanh Hà" userId="bfafdd46ec60092d" providerId="LiveId" clId="{0CCF3A54-210F-4699-BFCB-BA4867B8E834}" dt="2024-05-18T13:35:08.938" v="602" actId="20577"/>
          <ac:spMkLst>
            <pc:docMk/>
            <pc:sldMk cId="186399393" sldId="276"/>
            <ac:spMk id="36" creationId="{DCA69B74-1731-877E-912E-73D5CD88B941}"/>
          </ac:spMkLst>
        </pc:spChg>
        <pc:spChg chg="add mod">
          <ac:chgData name="Tài Thanh Hà" userId="bfafdd46ec60092d" providerId="LiveId" clId="{0CCF3A54-210F-4699-BFCB-BA4867B8E834}" dt="2024-05-18T13:34:56.889" v="592" actId="20577"/>
          <ac:spMkLst>
            <pc:docMk/>
            <pc:sldMk cId="186399393" sldId="276"/>
            <ac:spMk id="37" creationId="{3E1DD10D-4BED-88E2-B152-FCAB2E1002EF}"/>
          </ac:spMkLst>
        </pc:spChg>
        <pc:spChg chg="add mod">
          <ac:chgData name="Tài Thanh Hà" userId="bfafdd46ec60092d" providerId="LiveId" clId="{0CCF3A54-210F-4699-BFCB-BA4867B8E834}" dt="2024-05-18T13:34:55.210" v="590" actId="20577"/>
          <ac:spMkLst>
            <pc:docMk/>
            <pc:sldMk cId="186399393" sldId="276"/>
            <ac:spMk id="38" creationId="{2B2BEE87-B992-2730-07F7-E4BA4C6D68BA}"/>
          </ac:spMkLst>
        </pc:spChg>
        <pc:spChg chg="add mod">
          <ac:chgData name="Tài Thanh Hà" userId="bfafdd46ec60092d" providerId="LiveId" clId="{0CCF3A54-210F-4699-BFCB-BA4867B8E834}" dt="2024-05-18T13:34:58.701" v="594" actId="20577"/>
          <ac:spMkLst>
            <pc:docMk/>
            <pc:sldMk cId="186399393" sldId="276"/>
            <ac:spMk id="39" creationId="{32A916D8-EA6B-E68B-5D15-917378259B74}"/>
          </ac:spMkLst>
        </pc:spChg>
        <pc:picChg chg="add mod">
          <ac:chgData name="Tài Thanh Hà" userId="bfafdd46ec60092d" providerId="LiveId" clId="{0CCF3A54-210F-4699-BFCB-BA4867B8E834}" dt="2024-05-18T13:23:49.693" v="478" actId="1076"/>
          <ac:picMkLst>
            <pc:docMk/>
            <pc:sldMk cId="186399393" sldId="276"/>
            <ac:picMk id="4" creationId="{45EBF5A4-AF15-F3A7-64E9-D5E3723F146A}"/>
          </ac:picMkLst>
        </pc:picChg>
      </pc:sldChg>
      <pc:sldChg chg="addSp delSp modSp add mod ord">
        <pc:chgData name="Tài Thanh Hà" userId="bfafdd46ec60092d" providerId="LiveId" clId="{0CCF3A54-210F-4699-BFCB-BA4867B8E834}" dt="2024-05-18T14:09:47.532" v="1203"/>
        <pc:sldMkLst>
          <pc:docMk/>
          <pc:sldMk cId="3739171458" sldId="277"/>
        </pc:sldMkLst>
        <pc:spChg chg="del">
          <ac:chgData name="Tài Thanh Hà" userId="bfafdd46ec60092d" providerId="LiveId" clId="{0CCF3A54-210F-4699-BFCB-BA4867B8E834}" dt="2024-05-18T13:44:05.802" v="789" actId="478"/>
          <ac:spMkLst>
            <pc:docMk/>
            <pc:sldMk cId="3739171458" sldId="277"/>
            <ac:spMk id="3" creationId="{C3E89888-9E24-867B-F62F-73B838B3659C}"/>
          </ac:spMkLst>
        </pc:spChg>
        <pc:spChg chg="add mod">
          <ac:chgData name="Tài Thanh Hà" userId="bfafdd46ec60092d" providerId="LiveId" clId="{0CCF3A54-210F-4699-BFCB-BA4867B8E834}" dt="2024-05-18T14:09:47.532" v="1203"/>
          <ac:spMkLst>
            <pc:docMk/>
            <pc:sldMk cId="3739171458" sldId="277"/>
            <ac:spMk id="3" creationId="{FEC422D5-EEE9-4385-B42C-C7A3CE93214A}"/>
          </ac:spMkLst>
        </pc:spChg>
        <pc:spChg chg="del">
          <ac:chgData name="Tài Thanh Hà" userId="bfafdd46ec60092d" providerId="LiveId" clId="{0CCF3A54-210F-4699-BFCB-BA4867B8E834}" dt="2024-05-18T13:44:05.802" v="789" actId="478"/>
          <ac:spMkLst>
            <pc:docMk/>
            <pc:sldMk cId="3739171458" sldId="277"/>
            <ac:spMk id="4" creationId="{96FB5DC3-9F60-A376-FA79-BE03C35062FD}"/>
          </ac:spMkLst>
        </pc:spChg>
        <pc:spChg chg="del">
          <ac:chgData name="Tài Thanh Hà" userId="bfafdd46ec60092d" providerId="LiveId" clId="{0CCF3A54-210F-4699-BFCB-BA4867B8E834}" dt="2024-05-18T13:44:05.802" v="789" actId="478"/>
          <ac:spMkLst>
            <pc:docMk/>
            <pc:sldMk cId="3739171458" sldId="277"/>
            <ac:spMk id="5" creationId="{360E129B-E342-0DEF-6FC1-B72573282DD4}"/>
          </ac:spMkLst>
        </pc:spChg>
        <pc:spChg chg="add mod">
          <ac:chgData name="Tài Thanh Hà" userId="bfafdd46ec60092d" providerId="LiveId" clId="{0CCF3A54-210F-4699-BFCB-BA4867B8E834}" dt="2024-05-18T14:06:58.177" v="1172"/>
          <ac:spMkLst>
            <pc:docMk/>
            <pc:sldMk cId="3739171458" sldId="277"/>
            <ac:spMk id="6" creationId="{70975D1A-41BB-5A47-2054-5820DD4CB6D5}"/>
          </ac:spMkLst>
        </pc:spChg>
        <pc:spChg chg="add mod">
          <ac:chgData name="Tài Thanh Hà" userId="bfafdd46ec60092d" providerId="LiveId" clId="{0CCF3A54-210F-4699-BFCB-BA4867B8E834}" dt="2024-05-18T14:07:03.689" v="1173"/>
          <ac:spMkLst>
            <pc:docMk/>
            <pc:sldMk cId="3739171458" sldId="277"/>
            <ac:spMk id="7" creationId="{7C8B50F9-BFF7-2CAD-4CE1-783718C314AE}"/>
          </ac:spMkLst>
        </pc:spChg>
        <pc:spChg chg="add mod">
          <ac:chgData name="Tài Thanh Hà" userId="bfafdd46ec60092d" providerId="LiveId" clId="{0CCF3A54-210F-4699-BFCB-BA4867B8E834}" dt="2024-05-18T14:07:17.625" v="1174"/>
          <ac:spMkLst>
            <pc:docMk/>
            <pc:sldMk cId="3739171458" sldId="277"/>
            <ac:spMk id="8" creationId="{C24AE991-691D-BB05-D38F-1A9DC6F3B8E4}"/>
          </ac:spMkLst>
        </pc:spChg>
        <pc:spChg chg="add mod">
          <ac:chgData name="Tài Thanh Hà" userId="bfafdd46ec60092d" providerId="LiveId" clId="{0CCF3A54-210F-4699-BFCB-BA4867B8E834}" dt="2024-05-18T14:07:25.696" v="1175"/>
          <ac:spMkLst>
            <pc:docMk/>
            <pc:sldMk cId="3739171458" sldId="277"/>
            <ac:spMk id="9" creationId="{E9729761-95A7-5367-4443-2F27D0CB53E2}"/>
          </ac:spMkLst>
        </pc:spChg>
        <pc:spChg chg="add mod">
          <ac:chgData name="Tài Thanh Hà" userId="bfafdd46ec60092d" providerId="LiveId" clId="{0CCF3A54-210F-4699-BFCB-BA4867B8E834}" dt="2024-05-18T13:44:11.764" v="791" actId="1076"/>
          <ac:spMkLst>
            <pc:docMk/>
            <pc:sldMk cId="3739171458" sldId="277"/>
            <ac:spMk id="10" creationId="{BC7EAA99-7B27-A4D1-D6ED-A8CD118DFA68}"/>
          </ac:spMkLst>
        </pc:spChg>
      </pc:sldChg>
      <pc:sldChg chg="addSp modSp add mod ord">
        <pc:chgData name="Tài Thanh Hà" userId="bfafdd46ec60092d" providerId="LiveId" clId="{0CCF3A54-210F-4699-BFCB-BA4867B8E834}" dt="2024-05-18T14:16:03.492" v="1238" actId="207"/>
        <pc:sldMkLst>
          <pc:docMk/>
          <pc:sldMk cId="3583342438" sldId="278"/>
        </pc:sldMkLst>
        <pc:spChg chg="mod">
          <ac:chgData name="Tài Thanh Hà" userId="bfafdd46ec60092d" providerId="LiveId" clId="{0CCF3A54-210F-4699-BFCB-BA4867B8E834}" dt="2024-05-18T13:45:16.760" v="834" actId="20577"/>
          <ac:spMkLst>
            <pc:docMk/>
            <pc:sldMk cId="3583342438" sldId="278"/>
            <ac:spMk id="2" creationId="{5C342A7A-B8B6-36F0-C65A-8C66CE7FB1F8}"/>
          </ac:spMkLst>
        </pc:spChg>
        <pc:spChg chg="mod">
          <ac:chgData name="Tài Thanh Hà" userId="bfafdd46ec60092d" providerId="LiveId" clId="{0CCF3A54-210F-4699-BFCB-BA4867B8E834}" dt="2024-05-18T14:16:03.492" v="1238" actId="207"/>
          <ac:spMkLst>
            <pc:docMk/>
            <pc:sldMk cId="3583342438" sldId="278"/>
            <ac:spMk id="4" creationId="{1F7191C5-DF93-C5E0-86DB-C790DD414457}"/>
          </ac:spMkLst>
        </pc:spChg>
        <pc:spChg chg="mod">
          <ac:chgData name="Tài Thanh Hà" userId="bfafdd46ec60092d" providerId="LiveId" clId="{0CCF3A54-210F-4699-BFCB-BA4867B8E834}" dt="2024-05-18T14:16:03.492" v="1238" actId="207"/>
          <ac:spMkLst>
            <pc:docMk/>
            <pc:sldMk cId="3583342438" sldId="278"/>
            <ac:spMk id="5" creationId="{50BA29CB-F113-95D2-8606-CED3D5EC14CB}"/>
          </ac:spMkLst>
        </pc:spChg>
        <pc:spChg chg="mod">
          <ac:chgData name="Tài Thanh Hà" userId="bfafdd46ec60092d" providerId="LiveId" clId="{0CCF3A54-210F-4699-BFCB-BA4867B8E834}" dt="2024-05-18T14:16:03.492" v="1238" actId="207"/>
          <ac:spMkLst>
            <pc:docMk/>
            <pc:sldMk cId="3583342438" sldId="278"/>
            <ac:spMk id="6" creationId="{E2B9219A-7137-6A5B-E238-50E36E7266B3}"/>
          </ac:spMkLst>
        </pc:spChg>
        <pc:spChg chg="add mod">
          <ac:chgData name="Tài Thanh Hà" userId="bfafdd46ec60092d" providerId="LiveId" clId="{0CCF3A54-210F-4699-BFCB-BA4867B8E834}" dt="2024-05-18T13:48:19.905" v="947" actId="14100"/>
          <ac:spMkLst>
            <pc:docMk/>
            <pc:sldMk cId="3583342438" sldId="278"/>
            <ac:spMk id="8" creationId="{78190621-6EC3-AE0A-931C-8552029F437E}"/>
          </ac:spMkLst>
        </pc:spChg>
        <pc:spChg chg="mod">
          <ac:chgData name="Tài Thanh Hà" userId="bfafdd46ec60092d" providerId="LiveId" clId="{0CCF3A54-210F-4699-BFCB-BA4867B8E834}" dt="2024-05-18T14:16:03.492" v="1238" actId="207"/>
          <ac:spMkLst>
            <pc:docMk/>
            <pc:sldMk cId="3583342438" sldId="278"/>
            <ac:spMk id="9" creationId="{5652C99F-19BA-14BD-D2F0-23F99051BAEA}"/>
          </ac:spMkLst>
        </pc:spChg>
        <pc:spChg chg="add mod">
          <ac:chgData name="Tài Thanh Hà" userId="bfafdd46ec60092d" providerId="LiveId" clId="{0CCF3A54-210F-4699-BFCB-BA4867B8E834}" dt="2024-05-18T13:48:32.165" v="956" actId="20577"/>
          <ac:spMkLst>
            <pc:docMk/>
            <pc:sldMk cId="3583342438" sldId="278"/>
            <ac:spMk id="10" creationId="{4059B6FE-06F8-AAA2-EA23-43E4178D088E}"/>
          </ac:spMkLst>
        </pc:spChg>
        <pc:spChg chg="add mod">
          <ac:chgData name="Tài Thanh Hà" userId="bfafdd46ec60092d" providerId="LiveId" clId="{0CCF3A54-210F-4699-BFCB-BA4867B8E834}" dt="2024-05-18T14:13:16.829" v="1223"/>
          <ac:spMkLst>
            <pc:docMk/>
            <pc:sldMk cId="3583342438" sldId="278"/>
            <ac:spMk id="13" creationId="{BBBAEC1C-1A6F-2C88-7543-FCF93FEBD5FC}"/>
          </ac:spMkLst>
        </pc:spChg>
        <pc:spChg chg="add mod">
          <ac:chgData name="Tài Thanh Hà" userId="bfafdd46ec60092d" providerId="LiveId" clId="{0CCF3A54-210F-4699-BFCB-BA4867B8E834}" dt="2024-05-18T13:49:05.774" v="972" actId="1076"/>
          <ac:spMkLst>
            <pc:docMk/>
            <pc:sldMk cId="3583342438" sldId="278"/>
            <ac:spMk id="15" creationId="{7CD9BC38-D0DE-55D5-1082-861C341203A1}"/>
          </ac:spMkLst>
        </pc:spChg>
        <pc:cxnChg chg="add">
          <ac:chgData name="Tài Thanh Hà" userId="bfafdd46ec60092d" providerId="LiveId" clId="{0CCF3A54-210F-4699-BFCB-BA4867B8E834}" dt="2024-05-18T13:48:47.658" v="957" actId="11529"/>
          <ac:cxnSpMkLst>
            <pc:docMk/>
            <pc:sldMk cId="3583342438" sldId="278"/>
            <ac:cxnSpMk id="14" creationId="{BCD9AB8E-8153-5035-6415-6FC430EAAA44}"/>
          </ac:cxnSpMkLst>
        </pc:cxnChg>
      </pc:sldChg>
      <pc:sldChg chg="addSp delSp modSp add mod ord">
        <pc:chgData name="Tài Thanh Hà" userId="bfafdd46ec60092d" providerId="LiveId" clId="{0CCF3A54-210F-4699-BFCB-BA4867B8E834}" dt="2024-05-18T14:09:52.807" v="1204"/>
        <pc:sldMkLst>
          <pc:docMk/>
          <pc:sldMk cId="2317998436" sldId="279"/>
        </pc:sldMkLst>
        <pc:spChg chg="add mod">
          <ac:chgData name="Tài Thanh Hà" userId="bfafdd46ec60092d" providerId="LiveId" clId="{0CCF3A54-210F-4699-BFCB-BA4867B8E834}" dt="2024-05-18T14:09:52.807" v="1204"/>
          <ac:spMkLst>
            <pc:docMk/>
            <pc:sldMk cId="2317998436" sldId="279"/>
            <ac:spMk id="3" creationId="{BD63D4A8-CB54-0678-8092-68B57713A04D}"/>
          </ac:spMkLst>
        </pc:spChg>
        <pc:spChg chg="del">
          <ac:chgData name="Tài Thanh Hà" userId="bfafdd46ec60092d" providerId="LiveId" clId="{0CCF3A54-210F-4699-BFCB-BA4867B8E834}" dt="2024-05-18T13:50:00.889" v="978" actId="478"/>
          <ac:spMkLst>
            <pc:docMk/>
            <pc:sldMk cId="2317998436" sldId="279"/>
            <ac:spMk id="3" creationId="{C3E89888-9E24-867B-F62F-73B838B3659C}"/>
          </ac:spMkLst>
        </pc:spChg>
        <pc:spChg chg="mod">
          <ac:chgData name="Tài Thanh Hà" userId="bfafdd46ec60092d" providerId="LiveId" clId="{0CCF3A54-210F-4699-BFCB-BA4867B8E834}" dt="2024-05-18T14:07:43.262" v="1177"/>
          <ac:spMkLst>
            <pc:docMk/>
            <pc:sldMk cId="2317998436" sldId="279"/>
            <ac:spMk id="4" creationId="{96FB5DC3-9F60-A376-FA79-BE03C35062FD}"/>
          </ac:spMkLst>
        </pc:spChg>
        <pc:spChg chg="mod">
          <ac:chgData name="Tài Thanh Hà" userId="bfafdd46ec60092d" providerId="LiveId" clId="{0CCF3A54-210F-4699-BFCB-BA4867B8E834}" dt="2024-05-18T14:07:36.914" v="1176"/>
          <ac:spMkLst>
            <pc:docMk/>
            <pc:sldMk cId="2317998436" sldId="279"/>
            <ac:spMk id="5" creationId="{360E129B-E342-0DEF-6FC1-B72573282DD4}"/>
          </ac:spMkLst>
        </pc:spChg>
        <pc:spChg chg="mod">
          <ac:chgData name="Tài Thanh Hà" userId="bfafdd46ec60092d" providerId="LiveId" clId="{0CCF3A54-210F-4699-BFCB-BA4867B8E834}" dt="2024-05-18T14:07:49.436" v="1178"/>
          <ac:spMkLst>
            <pc:docMk/>
            <pc:sldMk cId="2317998436" sldId="279"/>
            <ac:spMk id="8" creationId="{3609F666-2E9D-558B-5181-AAE35107A921}"/>
          </ac:spMkLst>
        </pc:spChg>
        <pc:spChg chg="del">
          <ac:chgData name="Tài Thanh Hà" userId="bfafdd46ec60092d" providerId="LiveId" clId="{0CCF3A54-210F-4699-BFCB-BA4867B8E834}" dt="2024-05-18T13:50:15.643" v="982" actId="478"/>
          <ac:spMkLst>
            <pc:docMk/>
            <pc:sldMk cId="2317998436" sldId="279"/>
            <ac:spMk id="9" creationId="{1D0A3478-31CB-D89C-65E7-49121F05D7FF}"/>
          </ac:spMkLst>
        </pc:spChg>
        <pc:spChg chg="del">
          <ac:chgData name="Tài Thanh Hà" userId="bfafdd46ec60092d" providerId="LiveId" clId="{0CCF3A54-210F-4699-BFCB-BA4867B8E834}" dt="2024-05-18T13:50:13.262" v="981" actId="478"/>
          <ac:spMkLst>
            <pc:docMk/>
            <pc:sldMk cId="2317998436" sldId="279"/>
            <ac:spMk id="10" creationId="{8D327123-E946-5467-AA43-2EB496F4AA95}"/>
          </ac:spMkLst>
        </pc:spChg>
      </pc:sldChg>
      <pc:sldChg chg="addSp delSp modSp add mod ord">
        <pc:chgData name="Tài Thanh Hà" userId="bfafdd46ec60092d" providerId="LiveId" clId="{0CCF3A54-210F-4699-BFCB-BA4867B8E834}" dt="2024-05-18T14:16:15.079" v="1239" actId="207"/>
        <pc:sldMkLst>
          <pc:docMk/>
          <pc:sldMk cId="3104179961" sldId="280"/>
        </pc:sldMkLst>
        <pc:spChg chg="mod">
          <ac:chgData name="Tài Thanh Hà" userId="bfafdd46ec60092d" providerId="LiveId" clId="{0CCF3A54-210F-4699-BFCB-BA4867B8E834}" dt="2024-05-18T13:51:43.243" v="1023" actId="20577"/>
          <ac:spMkLst>
            <pc:docMk/>
            <pc:sldMk cId="3104179961" sldId="280"/>
            <ac:spMk id="2" creationId="{5C342A7A-B8B6-36F0-C65A-8C66CE7FB1F8}"/>
          </ac:spMkLst>
        </pc:spChg>
        <pc:spChg chg="mod">
          <ac:chgData name="Tài Thanh Hà" userId="bfafdd46ec60092d" providerId="LiveId" clId="{0CCF3A54-210F-4699-BFCB-BA4867B8E834}" dt="2024-05-18T14:16:15.079" v="1239" actId="207"/>
          <ac:spMkLst>
            <pc:docMk/>
            <pc:sldMk cId="3104179961" sldId="280"/>
            <ac:spMk id="4" creationId="{1F7191C5-DF93-C5E0-86DB-C790DD414457}"/>
          </ac:spMkLst>
        </pc:spChg>
        <pc:spChg chg="mod">
          <ac:chgData name="Tài Thanh Hà" userId="bfafdd46ec60092d" providerId="LiveId" clId="{0CCF3A54-210F-4699-BFCB-BA4867B8E834}" dt="2024-05-18T14:16:15.079" v="1239" actId="207"/>
          <ac:spMkLst>
            <pc:docMk/>
            <pc:sldMk cId="3104179961" sldId="280"/>
            <ac:spMk id="5" creationId="{50BA29CB-F113-95D2-8606-CED3D5EC14CB}"/>
          </ac:spMkLst>
        </pc:spChg>
        <pc:spChg chg="mod">
          <ac:chgData name="Tài Thanh Hà" userId="bfafdd46ec60092d" providerId="LiveId" clId="{0CCF3A54-210F-4699-BFCB-BA4867B8E834}" dt="2024-05-18T14:16:15.079" v="1239" actId="207"/>
          <ac:spMkLst>
            <pc:docMk/>
            <pc:sldMk cId="3104179961" sldId="280"/>
            <ac:spMk id="6" creationId="{E2B9219A-7137-6A5B-E238-50E36E7266B3}"/>
          </ac:spMkLst>
        </pc:spChg>
        <pc:spChg chg="mod">
          <ac:chgData name="Tài Thanh Hà" userId="bfafdd46ec60092d" providerId="LiveId" clId="{0CCF3A54-210F-4699-BFCB-BA4867B8E834}" dt="2024-05-18T14:16:15.079" v="1239" actId="207"/>
          <ac:spMkLst>
            <pc:docMk/>
            <pc:sldMk cId="3104179961" sldId="280"/>
            <ac:spMk id="7" creationId="{4395C331-6CD7-DC63-01EC-2118E9D0E57A}"/>
          </ac:spMkLst>
        </pc:spChg>
        <pc:spChg chg="mod">
          <ac:chgData name="Tài Thanh Hà" userId="bfafdd46ec60092d" providerId="LiveId" clId="{0CCF3A54-210F-4699-BFCB-BA4867B8E834}" dt="2024-05-18T14:16:15.079" v="1239" actId="207"/>
          <ac:spMkLst>
            <pc:docMk/>
            <pc:sldMk cId="3104179961" sldId="280"/>
            <ac:spMk id="8" creationId="{78190621-6EC3-AE0A-931C-8552029F437E}"/>
          </ac:spMkLst>
        </pc:spChg>
        <pc:spChg chg="mod">
          <ac:chgData name="Tài Thanh Hà" userId="bfafdd46ec60092d" providerId="LiveId" clId="{0CCF3A54-210F-4699-BFCB-BA4867B8E834}" dt="2024-05-18T14:16:15.079" v="1239" actId="207"/>
          <ac:spMkLst>
            <pc:docMk/>
            <pc:sldMk cId="3104179961" sldId="280"/>
            <ac:spMk id="9" creationId="{5652C99F-19BA-14BD-D2F0-23F99051BAEA}"/>
          </ac:spMkLst>
        </pc:spChg>
        <pc:spChg chg="mod">
          <ac:chgData name="Tài Thanh Hà" userId="bfafdd46ec60092d" providerId="LiveId" clId="{0CCF3A54-210F-4699-BFCB-BA4867B8E834}" dt="2024-05-18T14:16:15.079" v="1239" actId="207"/>
          <ac:spMkLst>
            <pc:docMk/>
            <pc:sldMk cId="3104179961" sldId="280"/>
            <ac:spMk id="10" creationId="{4059B6FE-06F8-AAA2-EA23-43E4178D088E}"/>
          </ac:spMkLst>
        </pc:spChg>
        <pc:spChg chg="mod">
          <ac:chgData name="Tài Thanh Hà" userId="bfafdd46ec60092d" providerId="LiveId" clId="{0CCF3A54-210F-4699-BFCB-BA4867B8E834}" dt="2024-05-18T14:16:15.079" v="1239" actId="207"/>
          <ac:spMkLst>
            <pc:docMk/>
            <pc:sldMk cId="3104179961" sldId="280"/>
            <ac:spMk id="11" creationId="{E8788D2E-E2B0-E80A-210B-B3EE60405A4D}"/>
          </ac:spMkLst>
        </pc:spChg>
        <pc:spChg chg="mod">
          <ac:chgData name="Tài Thanh Hà" userId="bfafdd46ec60092d" providerId="LiveId" clId="{0CCF3A54-210F-4699-BFCB-BA4867B8E834}" dt="2024-05-18T14:16:15.079" v="1239" actId="207"/>
          <ac:spMkLst>
            <pc:docMk/>
            <pc:sldMk cId="3104179961" sldId="280"/>
            <ac:spMk id="12" creationId="{CC97CA71-3823-99FF-23F8-6151994F4CBD}"/>
          </ac:spMkLst>
        </pc:spChg>
        <pc:spChg chg="add mod">
          <ac:chgData name="Tài Thanh Hà" userId="bfafdd46ec60092d" providerId="LiveId" clId="{0CCF3A54-210F-4699-BFCB-BA4867B8E834}" dt="2024-05-18T14:13:29.778" v="1225"/>
          <ac:spMkLst>
            <pc:docMk/>
            <pc:sldMk cId="3104179961" sldId="280"/>
            <ac:spMk id="13" creationId="{CD307C72-6EA7-E3E0-DB55-FA418A3AB05F}"/>
          </ac:spMkLst>
        </pc:spChg>
        <pc:spChg chg="del mod">
          <ac:chgData name="Tài Thanh Hà" userId="bfafdd46ec60092d" providerId="LiveId" clId="{0CCF3A54-210F-4699-BFCB-BA4867B8E834}" dt="2024-05-18T13:51:57.757" v="1035" actId="21"/>
          <ac:spMkLst>
            <pc:docMk/>
            <pc:sldMk cId="3104179961" sldId="280"/>
            <ac:spMk id="15" creationId="{7CD9BC38-D0DE-55D5-1082-861C341203A1}"/>
          </ac:spMkLst>
        </pc:spChg>
        <pc:cxnChg chg="del mod">
          <ac:chgData name="Tài Thanh Hà" userId="bfafdd46ec60092d" providerId="LiveId" clId="{0CCF3A54-210F-4699-BFCB-BA4867B8E834}" dt="2024-05-18T13:51:53.537" v="1033" actId="478"/>
          <ac:cxnSpMkLst>
            <pc:docMk/>
            <pc:sldMk cId="3104179961" sldId="280"/>
            <ac:cxnSpMk id="14" creationId="{BCD9AB8E-8153-5035-6415-6FC430EAAA44}"/>
          </ac:cxnSpMkLst>
        </pc:cxnChg>
      </pc:sldChg>
      <pc:sldChg chg="add del">
        <pc:chgData name="Tài Thanh Hà" userId="bfafdd46ec60092d" providerId="LiveId" clId="{0CCF3A54-210F-4699-BFCB-BA4867B8E834}" dt="2024-05-18T13:51:02.947" v="1009" actId="47"/>
        <pc:sldMkLst>
          <pc:docMk/>
          <pc:sldMk cId="4150939624" sldId="280"/>
        </pc:sldMkLst>
      </pc:sldChg>
      <pc:sldChg chg="addSp delSp modSp add mod ord">
        <pc:chgData name="Tài Thanh Hà" userId="bfafdd46ec60092d" providerId="LiveId" clId="{0CCF3A54-210F-4699-BFCB-BA4867B8E834}" dt="2024-05-18T14:13:33.046" v="1226"/>
        <pc:sldMkLst>
          <pc:docMk/>
          <pc:sldMk cId="1579170032" sldId="281"/>
        </pc:sldMkLst>
        <pc:spChg chg="add mod">
          <ac:chgData name="Tài Thanh Hà" userId="bfafdd46ec60092d" providerId="LiveId" clId="{0CCF3A54-210F-4699-BFCB-BA4867B8E834}" dt="2024-05-18T14:13:33.046" v="1226"/>
          <ac:spMkLst>
            <pc:docMk/>
            <pc:sldMk cId="1579170032" sldId="281"/>
            <ac:spMk id="5" creationId="{59833187-4032-C737-A859-8A721BB6899F}"/>
          </ac:spMkLst>
        </pc:spChg>
        <pc:spChg chg="del">
          <ac:chgData name="Tài Thanh Hà" userId="bfafdd46ec60092d" providerId="LiveId" clId="{0CCF3A54-210F-4699-BFCB-BA4867B8E834}" dt="2024-05-18T13:52:55.832" v="1042" actId="478"/>
          <ac:spMkLst>
            <pc:docMk/>
            <pc:sldMk cId="1579170032" sldId="281"/>
            <ac:spMk id="7" creationId="{213E8FEA-3822-AE5B-6AA6-3FAA100A14F6}"/>
          </ac:spMkLst>
        </pc:spChg>
        <pc:spChg chg="del">
          <ac:chgData name="Tài Thanh Hà" userId="bfafdd46ec60092d" providerId="LiveId" clId="{0CCF3A54-210F-4699-BFCB-BA4867B8E834}" dt="2024-05-18T13:52:56.948" v="1043" actId="478"/>
          <ac:spMkLst>
            <pc:docMk/>
            <pc:sldMk cId="1579170032" sldId="281"/>
            <ac:spMk id="30" creationId="{3308D2C5-5BB1-39FA-A6CE-7276052B2029}"/>
          </ac:spMkLst>
        </pc:spChg>
        <pc:spChg chg="del">
          <ac:chgData name="Tài Thanh Hà" userId="bfafdd46ec60092d" providerId="LiveId" clId="{0CCF3A54-210F-4699-BFCB-BA4867B8E834}" dt="2024-05-18T13:52:58.516" v="1045" actId="478"/>
          <ac:spMkLst>
            <pc:docMk/>
            <pc:sldMk cId="1579170032" sldId="281"/>
            <ac:spMk id="31" creationId="{76CF75C0-E99C-6362-2074-5DADE1CCDC16}"/>
          </ac:spMkLst>
        </pc:spChg>
        <pc:spChg chg="del">
          <ac:chgData name="Tài Thanh Hà" userId="bfafdd46ec60092d" providerId="LiveId" clId="{0CCF3A54-210F-4699-BFCB-BA4867B8E834}" dt="2024-05-18T13:52:59.401" v="1046" actId="478"/>
          <ac:spMkLst>
            <pc:docMk/>
            <pc:sldMk cId="1579170032" sldId="281"/>
            <ac:spMk id="32" creationId="{F8E2A954-4111-5C58-A3A7-7BE2A6877763}"/>
          </ac:spMkLst>
        </pc:spChg>
        <pc:cxnChg chg="del mod">
          <ac:chgData name="Tài Thanh Hà" userId="bfafdd46ec60092d" providerId="LiveId" clId="{0CCF3A54-210F-4699-BFCB-BA4867B8E834}" dt="2024-05-18T13:52:57.707" v="1044" actId="478"/>
          <ac:cxnSpMkLst>
            <pc:docMk/>
            <pc:sldMk cId="1579170032" sldId="281"/>
            <ac:cxnSpMk id="6" creationId="{1FE62574-E290-569A-0589-95F45D7BE2E2}"/>
          </ac:cxnSpMkLst>
        </pc:cxnChg>
      </pc:sldChg>
      <pc:sldChg chg="addSp delSp modSp add mod ord">
        <pc:chgData name="Tài Thanh Hà" userId="bfafdd46ec60092d" providerId="LiveId" clId="{0CCF3A54-210F-4699-BFCB-BA4867B8E834}" dt="2024-05-18T14:13:34.663" v="1227"/>
        <pc:sldMkLst>
          <pc:docMk/>
          <pc:sldMk cId="2469689948" sldId="282"/>
        </pc:sldMkLst>
        <pc:spChg chg="add mod">
          <ac:chgData name="Tài Thanh Hà" userId="bfafdd46ec60092d" providerId="LiveId" clId="{0CCF3A54-210F-4699-BFCB-BA4867B8E834}" dt="2024-05-18T14:13:34.663" v="1227"/>
          <ac:spMkLst>
            <pc:docMk/>
            <pc:sldMk cId="2469689948" sldId="282"/>
            <ac:spMk id="3" creationId="{C749225D-5166-E990-9E10-D731FB8BDD94}"/>
          </ac:spMkLst>
        </pc:spChg>
        <pc:spChg chg="del">
          <ac:chgData name="Tài Thanh Hà" userId="bfafdd46ec60092d" providerId="LiveId" clId="{0CCF3A54-210F-4699-BFCB-BA4867B8E834}" dt="2024-05-18T13:53:12.552" v="1050" actId="478"/>
          <ac:spMkLst>
            <pc:docMk/>
            <pc:sldMk cId="2469689948" sldId="282"/>
            <ac:spMk id="6" creationId="{F3A62F9E-49F7-5065-7B7E-EC4C1B6FAC99}"/>
          </ac:spMkLst>
        </pc:spChg>
        <pc:spChg chg="del">
          <ac:chgData name="Tài Thanh Hà" userId="bfafdd46ec60092d" providerId="LiveId" clId="{0CCF3A54-210F-4699-BFCB-BA4867B8E834}" dt="2024-05-18T13:53:12.552" v="1050" actId="478"/>
          <ac:spMkLst>
            <pc:docMk/>
            <pc:sldMk cId="2469689948" sldId="282"/>
            <ac:spMk id="11" creationId="{0E27CD3B-DB2C-707D-2610-0E168488C823}"/>
          </ac:spMkLst>
        </pc:spChg>
        <pc:spChg chg="del">
          <ac:chgData name="Tài Thanh Hà" userId="bfafdd46ec60092d" providerId="LiveId" clId="{0CCF3A54-210F-4699-BFCB-BA4867B8E834}" dt="2024-05-18T13:53:12.552" v="1050" actId="478"/>
          <ac:spMkLst>
            <pc:docMk/>
            <pc:sldMk cId="2469689948" sldId="282"/>
            <ac:spMk id="12" creationId="{229EF897-C58C-7CEF-3AAD-4375C4905B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A088DE-15DD-CFA6-2168-F4984CE5A774}"/>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ED8E855A-7089-B1E8-11AA-F2178F6EF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458C85D5-641F-23D7-5D96-B0D9C5882767}"/>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6276A618-53BF-596D-59F9-361ED1A1EF6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193E5A1-C132-1FD5-E9AE-E46A6664B99F}"/>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156102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9E921C-DD86-960A-D9DD-C573A518EE9D}"/>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B94E597F-70A5-7E44-E7D0-7E8382BF17FF}"/>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A7E46C7-2265-47EA-5C66-5F086F23EAF1}"/>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1F7E06AF-72F9-CB8A-CED8-53A0228C3094}"/>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0ED27D2-7619-EB3F-F717-A6573FB8F675}"/>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232284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9D756EC-65F6-5ED3-3A85-26D7B2021D21}"/>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04216B1-A963-894D-E5BC-08D5F84A1DA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A372B03-B2F2-9D08-C956-FD9337D2067E}"/>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7BB4CBE7-47DB-EEB7-A287-34468860156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CBECD33-C838-1BD1-8AE1-FFA397B3D64A}"/>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68364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EAC8B1-08BC-2408-80C5-CE2475487A1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FEB150E2-92FE-6573-552F-BA33B284C8A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EA6A4EB-7D70-ED31-F61D-A93B37166AB8}"/>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5713CC11-86D3-A08D-5803-C3A0E60DAA3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9767F46-1031-F212-E148-78717C7835BD}"/>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401313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988E72-00C9-613A-41EC-CD28D2BEE38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4387A686-BC19-4B21-6FC5-5CC8FB8D87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576CA23-3CB5-63FC-DF4A-F713D2A04C86}"/>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7198894E-B5D8-CE33-2614-130699C66964}"/>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962BF15-E2DD-C294-38FE-902D3DF9E36B}"/>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123748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002179-6186-1A58-B2F3-5A07BC9933A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45B6E3D2-A212-99EC-2449-D0C575FC9B4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3DFAB784-97E7-6810-E478-1F77616BED2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EAA93F2D-B7A3-8682-1CEC-34CD121471A2}"/>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6" name="Chỗ dành sẵn cho Chân trang 5">
            <a:extLst>
              <a:ext uri="{FF2B5EF4-FFF2-40B4-BE49-F238E27FC236}">
                <a16:creationId xmlns:a16="http://schemas.microsoft.com/office/drawing/2014/main" id="{22FB55C4-E7A9-51AD-3713-175DB3F725A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A020FF3-6CD0-93DD-3B4C-ECD8EA8E7D07}"/>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400478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FC66A-5EB7-5FC8-4BF0-EF2A8CF4A14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5B1299BF-3F65-415D-DCBB-B4DB68702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BB2DE5AB-CF24-2785-883E-5F4B8C0ABEF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2F2781EE-D63C-34FA-2856-317EDB97F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9F65E56-90A3-7F12-AC78-FB5FABBA574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31B366E-385E-7D24-7985-E9540F30C6BF}"/>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8" name="Chỗ dành sẵn cho Chân trang 7">
            <a:extLst>
              <a:ext uri="{FF2B5EF4-FFF2-40B4-BE49-F238E27FC236}">
                <a16:creationId xmlns:a16="http://schemas.microsoft.com/office/drawing/2014/main" id="{F3D28B82-9233-72BF-936F-C6A4488918E5}"/>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2311139-3590-5A89-CE77-ED06624C174E}"/>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417640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36D1A7-B73E-B876-488D-893F6BBFB733}"/>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98ABCC0D-E02C-3495-100D-FE1B8B35590F}"/>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4" name="Chỗ dành sẵn cho Chân trang 3">
            <a:extLst>
              <a:ext uri="{FF2B5EF4-FFF2-40B4-BE49-F238E27FC236}">
                <a16:creationId xmlns:a16="http://schemas.microsoft.com/office/drawing/2014/main" id="{9987468F-7ADA-10FA-C96F-68F9535D096D}"/>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BAD2A38A-2432-26DD-3532-DD4697EFF0DF}"/>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274442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08B92E9-9E5B-7B7F-6100-C80B6E7B489C}"/>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3" name="Chỗ dành sẵn cho Chân trang 2">
            <a:extLst>
              <a:ext uri="{FF2B5EF4-FFF2-40B4-BE49-F238E27FC236}">
                <a16:creationId xmlns:a16="http://schemas.microsoft.com/office/drawing/2014/main" id="{68D3C7FD-EB84-DC6F-7C36-519AA172D6E7}"/>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8FDEB943-BF1C-3BEA-6416-8377362B03E5}"/>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102623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C71E72-6288-6225-97C3-2AC420F5BC99}"/>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8C212F7A-28F7-2123-6E81-2C3A55347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82C312EA-27D2-1326-C6C2-F893CAC0F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D314A84-4B9B-AD23-0D53-245A0019F100}"/>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6" name="Chỗ dành sẵn cho Chân trang 5">
            <a:extLst>
              <a:ext uri="{FF2B5EF4-FFF2-40B4-BE49-F238E27FC236}">
                <a16:creationId xmlns:a16="http://schemas.microsoft.com/office/drawing/2014/main" id="{CC02796E-E130-69AB-AD18-B09A0F139F4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828F6D8-489B-1D16-B3DC-3F825819D7D2}"/>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242277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E7DE52-5151-FF4A-BC54-2ED014098CA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1015F5F8-47F0-64D3-4E79-BC910C72E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010D6A91-6A01-AFDF-02C2-25F3F817D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7D3DE70-1F98-A1EF-5B08-3476F5609336}"/>
              </a:ext>
            </a:extLst>
          </p:cNvPr>
          <p:cNvSpPr>
            <a:spLocks noGrp="1"/>
          </p:cNvSpPr>
          <p:nvPr>
            <p:ph type="dt" sz="half" idx="10"/>
          </p:nvPr>
        </p:nvSpPr>
        <p:spPr/>
        <p:txBody>
          <a:bodyPr/>
          <a:lstStyle/>
          <a:p>
            <a:fld id="{7632D238-2CF1-48EE-8A1F-0FA9E34E3FE3}" type="datetimeFigureOut">
              <a:rPr lang="vi-VN" smtClean="0"/>
              <a:t>18/05/2024</a:t>
            </a:fld>
            <a:endParaRPr lang="vi-VN"/>
          </a:p>
        </p:txBody>
      </p:sp>
      <p:sp>
        <p:nvSpPr>
          <p:cNvPr id="6" name="Chỗ dành sẵn cho Chân trang 5">
            <a:extLst>
              <a:ext uri="{FF2B5EF4-FFF2-40B4-BE49-F238E27FC236}">
                <a16:creationId xmlns:a16="http://schemas.microsoft.com/office/drawing/2014/main" id="{31EEBC95-27F8-91C0-9A86-AB8469CC18B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19F3173E-3EAC-D4D5-2933-5B5165D79720}"/>
              </a:ext>
            </a:extLst>
          </p:cNvPr>
          <p:cNvSpPr>
            <a:spLocks noGrp="1"/>
          </p:cNvSpPr>
          <p:nvPr>
            <p:ph type="sldNum" sz="quarter" idx="12"/>
          </p:nvPr>
        </p:nvSpPr>
        <p:spPr/>
        <p:txBody>
          <a:bodyPr/>
          <a:lstStyle/>
          <a:p>
            <a:fld id="{661BAF4F-19E8-4D3F-9B57-0344E5138F93}" type="slidenum">
              <a:rPr lang="vi-VN" smtClean="0"/>
              <a:t>‹#›</a:t>
            </a:fld>
            <a:endParaRPr lang="vi-VN"/>
          </a:p>
        </p:txBody>
      </p:sp>
    </p:spTree>
    <p:extLst>
      <p:ext uri="{BB962C8B-B14F-4D97-AF65-F5344CB8AC3E}">
        <p14:creationId xmlns:p14="http://schemas.microsoft.com/office/powerpoint/2010/main" val="7714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981DB35-65EB-BFC0-F343-6443569D9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C1852BA7-FDBE-A465-94B2-EFA2D9C6F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90959A71-6437-75D2-CB9F-D44846AD4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32D238-2CF1-48EE-8A1F-0FA9E34E3FE3}" type="datetimeFigureOut">
              <a:rPr lang="vi-VN" smtClean="0"/>
              <a:t>18/05/2024</a:t>
            </a:fld>
            <a:endParaRPr lang="vi-VN"/>
          </a:p>
        </p:txBody>
      </p:sp>
      <p:sp>
        <p:nvSpPr>
          <p:cNvPr id="5" name="Chỗ dành sẵn cho Chân trang 4">
            <a:extLst>
              <a:ext uri="{FF2B5EF4-FFF2-40B4-BE49-F238E27FC236}">
                <a16:creationId xmlns:a16="http://schemas.microsoft.com/office/drawing/2014/main" id="{49C1D635-7852-4791-EC84-33D031346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a:extLst>
              <a:ext uri="{FF2B5EF4-FFF2-40B4-BE49-F238E27FC236}">
                <a16:creationId xmlns:a16="http://schemas.microsoft.com/office/drawing/2014/main" id="{75055043-B5D4-9BE7-24BD-3986722AB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1BAF4F-19E8-4D3F-9B57-0344E5138F93}" type="slidenum">
              <a:rPr lang="vi-VN" smtClean="0"/>
              <a:t>‹#›</a:t>
            </a:fld>
            <a:endParaRPr lang="vi-VN"/>
          </a:p>
        </p:txBody>
      </p:sp>
    </p:spTree>
    <p:extLst>
      <p:ext uri="{BB962C8B-B14F-4D97-AF65-F5344CB8AC3E}">
        <p14:creationId xmlns:p14="http://schemas.microsoft.com/office/powerpoint/2010/main" val="44789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slide" Target="slide11.xml"/><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Football_field_105x68.PN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1.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slide" Target="slide2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0.xml"/><Relationship Id="rId1" Type="http://schemas.openxmlformats.org/officeDocument/2006/relationships/slideLayout" Target="../slideLayouts/slideLayout6.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60C34-7581-1799-352B-2DFE96303CC4}"/>
              </a:ext>
            </a:extLst>
          </p:cNvPr>
          <p:cNvSpPr>
            <a:spLocks noGrp="1"/>
          </p:cNvSpPr>
          <p:nvPr>
            <p:ph type="ctrTitle"/>
          </p:nvPr>
        </p:nvSpPr>
        <p:spPr>
          <a:xfrm>
            <a:off x="1524000" y="1122362"/>
            <a:ext cx="9144000" cy="3261101"/>
          </a:xfrm>
        </p:spPr>
        <p:txBody>
          <a:bodyPr/>
          <a:lstStyle/>
          <a:p>
            <a:r>
              <a:rPr lang="en-US" dirty="0" err="1"/>
              <a:t>Dự</a:t>
            </a:r>
            <a:r>
              <a:rPr lang="en-US" dirty="0"/>
              <a:t> </a:t>
            </a:r>
            <a:r>
              <a:rPr lang="en-US" dirty="0" err="1"/>
              <a:t>định</a:t>
            </a:r>
            <a:r>
              <a:rPr lang="en-US" dirty="0"/>
              <a:t> </a:t>
            </a:r>
            <a:r>
              <a:rPr lang="en-US" dirty="0" err="1"/>
              <a:t>thiết</a:t>
            </a:r>
            <a:r>
              <a:rPr lang="en-US" dirty="0"/>
              <a:t> </a:t>
            </a:r>
            <a:r>
              <a:rPr lang="en-US" dirty="0" err="1"/>
              <a:t>kế</a:t>
            </a:r>
            <a:r>
              <a:rPr lang="en-US" dirty="0"/>
              <a:t> </a:t>
            </a:r>
            <a:r>
              <a:rPr lang="en-US" dirty="0" err="1"/>
              <a:t>ứng</a:t>
            </a:r>
            <a:r>
              <a:rPr lang="en-US" dirty="0"/>
              <a:t> </a:t>
            </a:r>
            <a:r>
              <a:rPr lang="en-US" dirty="0" err="1"/>
              <a:t>dụng</a:t>
            </a:r>
            <a:r>
              <a:rPr lang="en-US" dirty="0"/>
              <a:t> desktop </a:t>
            </a:r>
            <a:r>
              <a:rPr lang="en-US" dirty="0" err="1"/>
              <a:t>quản</a:t>
            </a:r>
            <a:r>
              <a:rPr lang="en-US" dirty="0"/>
              <a:t> </a:t>
            </a:r>
            <a:r>
              <a:rPr lang="en-US" dirty="0" err="1"/>
              <a:t>lý</a:t>
            </a:r>
            <a:r>
              <a:rPr lang="en-US" dirty="0"/>
              <a:t> </a:t>
            </a:r>
            <a:r>
              <a:rPr lang="en-US" dirty="0" err="1"/>
              <a:t>đội</a:t>
            </a:r>
            <a:r>
              <a:rPr lang="en-US" dirty="0"/>
              <a:t> </a:t>
            </a:r>
            <a:r>
              <a:rPr lang="en-US" dirty="0" err="1"/>
              <a:t>bóng</a:t>
            </a:r>
            <a:r>
              <a:rPr lang="en-US" dirty="0"/>
              <a:t> </a:t>
            </a:r>
            <a:r>
              <a:rPr lang="en-US" dirty="0" err="1"/>
              <a:t>đá</a:t>
            </a:r>
            <a:endParaRPr lang="vi-VN" dirty="0"/>
          </a:p>
        </p:txBody>
      </p:sp>
      <p:sp>
        <p:nvSpPr>
          <p:cNvPr id="3" name="Tiêu đề phụ 2">
            <a:extLst>
              <a:ext uri="{FF2B5EF4-FFF2-40B4-BE49-F238E27FC236}">
                <a16:creationId xmlns:a16="http://schemas.microsoft.com/office/drawing/2014/main" id="{8B77BC30-CB85-4CAD-8B1F-8F408A577834}"/>
              </a:ext>
            </a:extLst>
          </p:cNvPr>
          <p:cNvSpPr>
            <a:spLocks noGrp="1"/>
          </p:cNvSpPr>
          <p:nvPr>
            <p:ph type="subTitle" idx="1"/>
          </p:nvPr>
        </p:nvSpPr>
        <p:spPr/>
        <p:txBody>
          <a:bodyPr/>
          <a:lstStyle/>
          <a:p>
            <a:endParaRPr lang="vi-VN" dirty="0"/>
          </a:p>
        </p:txBody>
      </p:sp>
    </p:spTree>
    <p:extLst>
      <p:ext uri="{BB962C8B-B14F-4D97-AF65-F5344CB8AC3E}">
        <p14:creationId xmlns:p14="http://schemas.microsoft.com/office/powerpoint/2010/main" val="427585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7"/>
            <a:ext cx="10515600" cy="1325563"/>
          </a:xfrm>
        </p:spPr>
        <p:txBody>
          <a:bodyPr/>
          <a:lstStyle/>
          <a:p>
            <a:r>
              <a:rPr lang="en-US" dirty="0"/>
              <a:t>Trang </a:t>
            </a:r>
            <a:r>
              <a:rPr lang="en-US" dirty="0" err="1"/>
              <a:t>chủ</a:t>
            </a:r>
            <a:endParaRPr lang="vi-VN" dirty="0"/>
          </a:p>
        </p:txBody>
      </p:sp>
      <p:sp>
        <p:nvSpPr>
          <p:cNvPr id="3" name="Hình chữ nhật: Góc Tròn 2">
            <a:hlinkClick r:id="rId2" action="ppaction://hlinksldjump"/>
            <a:extLst>
              <a:ext uri="{FF2B5EF4-FFF2-40B4-BE49-F238E27FC236}">
                <a16:creationId xmlns:a16="http://schemas.microsoft.com/office/drawing/2014/main" id="{C3E89888-9E24-867B-F62F-73B838B3659C}"/>
              </a:ext>
            </a:extLst>
          </p:cNvPr>
          <p:cNvSpPr/>
          <p:nvPr/>
        </p:nvSpPr>
        <p:spPr>
          <a:xfrm>
            <a:off x="2893245" y="1941921"/>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Nhân</a:t>
            </a:r>
            <a:r>
              <a:rPr lang="en-US" dirty="0">
                <a:solidFill>
                  <a:schemeClr val="tx1"/>
                </a:solidFill>
              </a:rPr>
              <a:t> </a:t>
            </a:r>
            <a:r>
              <a:rPr lang="en-US" dirty="0" err="1">
                <a:solidFill>
                  <a:schemeClr val="tx1"/>
                </a:solidFill>
              </a:rPr>
              <a:t>sự</a:t>
            </a:r>
            <a:endParaRPr lang="vi-VN" dirty="0">
              <a:solidFill>
                <a:schemeClr val="tx1"/>
              </a:solidFill>
            </a:endParaRPr>
          </a:p>
        </p:txBody>
      </p:sp>
      <p:sp>
        <p:nvSpPr>
          <p:cNvPr id="4" name="Hình chữ nhật: Góc Tròn 3">
            <a:hlinkClick r:id="rId3" action="ppaction://hlinksldjump"/>
            <a:extLst>
              <a:ext uri="{FF2B5EF4-FFF2-40B4-BE49-F238E27FC236}">
                <a16:creationId xmlns:a16="http://schemas.microsoft.com/office/drawing/2014/main" id="{96FB5DC3-9F60-A376-FA79-BE03C35062FD}"/>
              </a:ext>
            </a:extLst>
          </p:cNvPr>
          <p:cNvSpPr/>
          <p:nvPr/>
        </p:nvSpPr>
        <p:spPr>
          <a:xfrm>
            <a:off x="4995423" y="1941919"/>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Lịch</a:t>
            </a:r>
            <a:r>
              <a:rPr lang="en-US" dirty="0">
                <a:solidFill>
                  <a:schemeClr val="tx1"/>
                </a:solidFill>
              </a:rPr>
              <a:t> </a:t>
            </a:r>
            <a:r>
              <a:rPr lang="en-US" dirty="0" err="1">
                <a:solidFill>
                  <a:schemeClr val="tx1"/>
                </a:solidFill>
              </a:rPr>
              <a:t>thi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5" name="Hình chữ nhật: Góc Tròn 4">
            <a:hlinkClick r:id="rId4" action="ppaction://hlinksldjump"/>
            <a:extLst>
              <a:ext uri="{FF2B5EF4-FFF2-40B4-BE49-F238E27FC236}">
                <a16:creationId xmlns:a16="http://schemas.microsoft.com/office/drawing/2014/main" id="{360E129B-E342-0DEF-6FC1-B72573282DD4}"/>
              </a:ext>
            </a:extLst>
          </p:cNvPr>
          <p:cNvSpPr/>
          <p:nvPr/>
        </p:nvSpPr>
        <p:spPr>
          <a:xfrm>
            <a:off x="7097601" y="1941919"/>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Bảng</a:t>
            </a:r>
            <a:r>
              <a:rPr lang="en-US" dirty="0">
                <a:solidFill>
                  <a:schemeClr val="tx1"/>
                </a:solidFill>
              </a:rPr>
              <a:t> </a:t>
            </a:r>
            <a:r>
              <a:rPr lang="en-US" dirty="0" err="1">
                <a:solidFill>
                  <a:schemeClr val="tx1"/>
                </a:solidFill>
              </a:rPr>
              <a:t>xếp</a:t>
            </a:r>
            <a:r>
              <a:rPr lang="en-US" dirty="0">
                <a:solidFill>
                  <a:schemeClr val="tx1"/>
                </a:solidFill>
              </a:rPr>
              <a:t> </a:t>
            </a:r>
            <a:r>
              <a:rPr lang="en-US" dirty="0" err="1">
                <a:solidFill>
                  <a:schemeClr val="tx1"/>
                </a:solidFill>
              </a:rPr>
              <a:t>hạng</a:t>
            </a:r>
            <a:endParaRPr lang="vi-VN" dirty="0">
              <a:solidFill>
                <a:schemeClr val="tx1"/>
              </a:solidFill>
            </a:endParaRPr>
          </a:p>
        </p:txBody>
      </p:sp>
      <p:sp>
        <p:nvSpPr>
          <p:cNvPr id="8" name="Hình chữ nhật: Góc Tròn 7">
            <a:hlinkClick r:id="rId5" action="ppaction://hlinksldjump"/>
            <a:extLst>
              <a:ext uri="{FF2B5EF4-FFF2-40B4-BE49-F238E27FC236}">
                <a16:creationId xmlns:a16="http://schemas.microsoft.com/office/drawing/2014/main" id="{3609F666-2E9D-558B-5181-AAE35107A921}"/>
              </a:ext>
            </a:extLst>
          </p:cNvPr>
          <p:cNvSpPr/>
          <p:nvPr/>
        </p:nvSpPr>
        <p:spPr>
          <a:xfrm>
            <a:off x="2893245" y="2865748"/>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Lịch</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luyện</a:t>
            </a:r>
            <a:endParaRPr lang="vi-VN" dirty="0">
              <a:solidFill>
                <a:schemeClr val="tx1"/>
              </a:solidFill>
            </a:endParaRPr>
          </a:p>
        </p:txBody>
      </p:sp>
      <p:sp>
        <p:nvSpPr>
          <p:cNvPr id="9" name="Hình chữ nhật: Góc Tròn 8">
            <a:hlinkClick r:id="rId6" action="ppaction://hlinksldjump"/>
            <a:extLst>
              <a:ext uri="{FF2B5EF4-FFF2-40B4-BE49-F238E27FC236}">
                <a16:creationId xmlns:a16="http://schemas.microsoft.com/office/drawing/2014/main" id="{1D0A3478-31CB-D89C-65E7-49121F05D7FF}"/>
              </a:ext>
            </a:extLst>
          </p:cNvPr>
          <p:cNvSpPr/>
          <p:nvPr/>
        </p:nvSpPr>
        <p:spPr>
          <a:xfrm>
            <a:off x="4995423" y="2865746"/>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Đánh</a:t>
            </a:r>
            <a:r>
              <a:rPr lang="en-US" dirty="0">
                <a:solidFill>
                  <a:schemeClr val="tx1"/>
                </a:solidFill>
              </a:rPr>
              <a:t> </a:t>
            </a:r>
            <a:r>
              <a:rPr lang="en-US" dirty="0" err="1">
                <a:solidFill>
                  <a:schemeClr val="tx1"/>
                </a:solidFill>
              </a:rPr>
              <a:t>giá</a:t>
            </a:r>
            <a:endParaRPr lang="vi-VN" dirty="0">
              <a:solidFill>
                <a:schemeClr val="tx1"/>
              </a:solidFill>
            </a:endParaRPr>
          </a:p>
        </p:txBody>
      </p:sp>
      <p:sp>
        <p:nvSpPr>
          <p:cNvPr id="10" name="Hình chữ nhật: Góc Tròn 9">
            <a:hlinkClick r:id="rId7" action="ppaction://hlinksldjump"/>
            <a:extLst>
              <a:ext uri="{FF2B5EF4-FFF2-40B4-BE49-F238E27FC236}">
                <a16:creationId xmlns:a16="http://schemas.microsoft.com/office/drawing/2014/main" id="{8D327123-E946-5467-AA43-2EB496F4AA95}"/>
              </a:ext>
            </a:extLst>
          </p:cNvPr>
          <p:cNvSpPr/>
          <p:nvPr/>
        </p:nvSpPr>
        <p:spPr>
          <a:xfrm>
            <a:off x="7097601" y="2865746"/>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Tối</a:t>
            </a:r>
            <a:r>
              <a:rPr lang="en-US" dirty="0">
                <a:solidFill>
                  <a:schemeClr val="tx1"/>
                </a:solidFill>
              </a:rPr>
              <a:t> </a:t>
            </a:r>
            <a:r>
              <a:rPr lang="en-US" dirty="0" err="1">
                <a:solidFill>
                  <a:schemeClr val="tx1"/>
                </a:solidFill>
              </a:rPr>
              <a:t>ưu</a:t>
            </a:r>
            <a:endParaRPr lang="vi-VN" dirty="0">
              <a:solidFill>
                <a:schemeClr val="tx1"/>
              </a:solidFill>
            </a:endParaRPr>
          </a:p>
        </p:txBody>
      </p:sp>
      <p:sp>
        <p:nvSpPr>
          <p:cNvPr id="6" name="Mũi tên: Trái 5">
            <a:hlinkClick r:id="rId8" action="ppaction://hlinksldjump"/>
            <a:extLst>
              <a:ext uri="{FF2B5EF4-FFF2-40B4-BE49-F238E27FC236}">
                <a16:creationId xmlns:a16="http://schemas.microsoft.com/office/drawing/2014/main" id="{C1D20FD1-912E-F89F-5F2C-6E84D8DC149D}"/>
              </a:ext>
            </a:extLst>
          </p:cNvPr>
          <p:cNvSpPr/>
          <p:nvPr/>
        </p:nvSpPr>
        <p:spPr>
          <a:xfrm>
            <a:off x="414780" y="1417310"/>
            <a:ext cx="1366887" cy="76027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xuất</a:t>
            </a:r>
            <a:endParaRPr lang="vi-VN" dirty="0"/>
          </a:p>
        </p:txBody>
      </p:sp>
    </p:spTree>
    <p:extLst>
      <p:ext uri="{BB962C8B-B14F-4D97-AF65-F5344CB8AC3E}">
        <p14:creationId xmlns:p14="http://schemas.microsoft.com/office/powerpoint/2010/main" val="355775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6"/>
            <a:ext cx="10515600" cy="5319239"/>
          </a:xfrm>
        </p:spPr>
        <p:txBody>
          <a:bodyPr>
            <a:normAutofit/>
          </a:bodyPr>
          <a:lstStyle/>
          <a:p>
            <a:r>
              <a:rPr lang="en-US" dirty="0" err="1"/>
              <a:t>Nhân</a:t>
            </a:r>
            <a:r>
              <a:rPr lang="en-US" dirty="0"/>
              <a:t> </a:t>
            </a:r>
            <a:r>
              <a:rPr lang="en-US" dirty="0" err="1"/>
              <a:t>sự</a:t>
            </a:r>
            <a:br>
              <a:rPr lang="en-US" dirty="0"/>
            </a:br>
            <a:br>
              <a:rPr lang="en-US" dirty="0"/>
            </a:br>
            <a:r>
              <a:rPr lang="en-US" dirty="0" err="1"/>
              <a:t>Giống</a:t>
            </a:r>
            <a:r>
              <a:rPr lang="en-US" dirty="0"/>
              <a:t> Ban </a:t>
            </a:r>
            <a:r>
              <a:rPr lang="en-US" dirty="0" err="1"/>
              <a:t>điều</a:t>
            </a:r>
            <a:r>
              <a:rPr lang="en-US" dirty="0"/>
              <a:t> </a:t>
            </a:r>
            <a:r>
              <a:rPr lang="en-US" dirty="0" err="1"/>
              <a:t>hành</a:t>
            </a:r>
            <a:r>
              <a:rPr lang="en-US" dirty="0"/>
              <a:t> </a:t>
            </a:r>
            <a:r>
              <a:rPr lang="en-US" dirty="0" err="1"/>
              <a:t>nhưng</a:t>
            </a:r>
            <a:r>
              <a:rPr lang="en-US" dirty="0"/>
              <a:t> </a:t>
            </a:r>
            <a:r>
              <a:rPr lang="en-US" dirty="0" err="1"/>
              <a:t>không</a:t>
            </a:r>
            <a:r>
              <a:rPr lang="en-US" dirty="0"/>
              <a:t> </a:t>
            </a:r>
            <a:r>
              <a:rPr lang="en-US" dirty="0" err="1"/>
              <a:t>chỉnh</a:t>
            </a:r>
            <a:r>
              <a:rPr lang="en-US" dirty="0"/>
              <a:t> </a:t>
            </a:r>
            <a:r>
              <a:rPr lang="en-US" dirty="0" err="1"/>
              <a:t>sửa</a:t>
            </a:r>
            <a:r>
              <a:rPr lang="en-US" dirty="0"/>
              <a:t> </a:t>
            </a:r>
            <a:r>
              <a:rPr lang="en-US" dirty="0" err="1"/>
              <a:t>được</a:t>
            </a:r>
            <a:endParaRPr lang="vi-VN" dirty="0"/>
          </a:p>
        </p:txBody>
      </p:sp>
      <p:sp>
        <p:nvSpPr>
          <p:cNvPr id="3" name="Mũi tên: Cong Trái 2">
            <a:hlinkClick r:id="rId2" action="ppaction://hlinksldjump"/>
            <a:extLst>
              <a:ext uri="{FF2B5EF4-FFF2-40B4-BE49-F238E27FC236}">
                <a16:creationId xmlns:a16="http://schemas.microsoft.com/office/drawing/2014/main" id="{40F7DC51-1DB3-7C02-A916-6D8F079934E9}"/>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4519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6"/>
            <a:ext cx="10515600" cy="5319239"/>
          </a:xfrm>
        </p:spPr>
        <p:txBody>
          <a:bodyPr>
            <a:normAutofit/>
          </a:bodyPr>
          <a:lstStyle/>
          <a:p>
            <a:r>
              <a:rPr lang="en-US" dirty="0" err="1"/>
              <a:t>Lịch</a:t>
            </a:r>
            <a:r>
              <a:rPr lang="en-US" dirty="0"/>
              <a:t> </a:t>
            </a:r>
            <a:r>
              <a:rPr lang="en-US" dirty="0" err="1"/>
              <a:t>thi</a:t>
            </a:r>
            <a:r>
              <a:rPr lang="en-US" dirty="0"/>
              <a:t> </a:t>
            </a:r>
            <a:r>
              <a:rPr lang="en-US" dirty="0" err="1"/>
              <a:t>đấu</a:t>
            </a:r>
            <a:br>
              <a:rPr lang="en-US" dirty="0"/>
            </a:br>
            <a:br>
              <a:rPr lang="en-US" dirty="0"/>
            </a:br>
            <a:r>
              <a:rPr lang="en-US" dirty="0" err="1"/>
              <a:t>Giống</a:t>
            </a:r>
            <a:r>
              <a:rPr lang="en-US" dirty="0"/>
              <a:t> Ban </a:t>
            </a:r>
            <a:r>
              <a:rPr lang="en-US" dirty="0" err="1"/>
              <a:t>điều</a:t>
            </a:r>
            <a:r>
              <a:rPr lang="en-US" dirty="0"/>
              <a:t> </a:t>
            </a:r>
            <a:r>
              <a:rPr lang="en-US" dirty="0" err="1"/>
              <a:t>hành</a:t>
            </a:r>
            <a:r>
              <a:rPr lang="en-US" dirty="0"/>
              <a:t> </a:t>
            </a:r>
            <a:r>
              <a:rPr lang="en-US" dirty="0" err="1"/>
              <a:t>nhưng</a:t>
            </a:r>
            <a:r>
              <a:rPr lang="en-US" dirty="0"/>
              <a:t> </a:t>
            </a:r>
            <a:r>
              <a:rPr lang="en-US" dirty="0" err="1"/>
              <a:t>không</a:t>
            </a:r>
            <a:r>
              <a:rPr lang="en-US" dirty="0"/>
              <a:t> </a:t>
            </a:r>
            <a:r>
              <a:rPr lang="en-US" dirty="0" err="1"/>
              <a:t>chỉnh</a:t>
            </a:r>
            <a:r>
              <a:rPr lang="en-US" dirty="0"/>
              <a:t> </a:t>
            </a:r>
            <a:r>
              <a:rPr lang="en-US" dirty="0" err="1"/>
              <a:t>sửa</a:t>
            </a:r>
            <a:r>
              <a:rPr lang="en-US" dirty="0"/>
              <a:t> </a:t>
            </a:r>
            <a:r>
              <a:rPr lang="en-US" dirty="0" err="1"/>
              <a:t>được</a:t>
            </a:r>
            <a:endParaRPr lang="vi-VN" dirty="0"/>
          </a:p>
        </p:txBody>
      </p:sp>
      <p:sp>
        <p:nvSpPr>
          <p:cNvPr id="3" name="Mũi tên: Cong Trái 2">
            <a:hlinkClick r:id="rId2" action="ppaction://hlinksldjump"/>
            <a:extLst>
              <a:ext uri="{FF2B5EF4-FFF2-40B4-BE49-F238E27FC236}">
                <a16:creationId xmlns:a16="http://schemas.microsoft.com/office/drawing/2014/main" id="{FC304F9C-34D3-3294-7489-6C9C2C226C6E}"/>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50816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6"/>
            <a:ext cx="10515600" cy="5319239"/>
          </a:xfrm>
        </p:spPr>
        <p:txBody>
          <a:bodyPr>
            <a:normAutofit/>
          </a:bodyPr>
          <a:lstStyle/>
          <a:p>
            <a:r>
              <a:rPr lang="en-US" dirty="0" err="1"/>
              <a:t>Bảng</a:t>
            </a:r>
            <a:r>
              <a:rPr lang="en-US" dirty="0"/>
              <a:t> </a:t>
            </a:r>
            <a:r>
              <a:rPr lang="en-US" dirty="0" err="1"/>
              <a:t>xếp</a:t>
            </a:r>
            <a:r>
              <a:rPr lang="en-US" dirty="0"/>
              <a:t> </a:t>
            </a:r>
            <a:r>
              <a:rPr lang="en-US" dirty="0" err="1"/>
              <a:t>hạng</a:t>
            </a:r>
            <a:br>
              <a:rPr lang="en-US" dirty="0"/>
            </a:br>
            <a:br>
              <a:rPr lang="en-US" dirty="0"/>
            </a:br>
            <a:r>
              <a:rPr lang="en-US" dirty="0" err="1"/>
              <a:t>Giống</a:t>
            </a:r>
            <a:r>
              <a:rPr lang="en-US" dirty="0"/>
              <a:t> Ban </a:t>
            </a:r>
            <a:r>
              <a:rPr lang="en-US" dirty="0" err="1"/>
              <a:t>điều</a:t>
            </a:r>
            <a:r>
              <a:rPr lang="en-US" dirty="0"/>
              <a:t> </a:t>
            </a:r>
            <a:r>
              <a:rPr lang="en-US" dirty="0" err="1"/>
              <a:t>hành</a:t>
            </a:r>
            <a:endParaRPr lang="vi-VN" dirty="0"/>
          </a:p>
        </p:txBody>
      </p:sp>
      <p:sp>
        <p:nvSpPr>
          <p:cNvPr id="3" name="Mũi tên: Cong Trái 2">
            <a:hlinkClick r:id="rId2" action="ppaction://hlinksldjump"/>
            <a:extLst>
              <a:ext uri="{FF2B5EF4-FFF2-40B4-BE49-F238E27FC236}">
                <a16:creationId xmlns:a16="http://schemas.microsoft.com/office/drawing/2014/main" id="{F331E6AE-73CE-DA18-F6D8-4A85F90A1BBC}"/>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53990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Lịch</a:t>
            </a:r>
            <a:r>
              <a:rPr lang="en-US" dirty="0"/>
              <a:t> </a:t>
            </a:r>
            <a:r>
              <a:rPr lang="en-US" dirty="0" err="1"/>
              <a:t>tập</a:t>
            </a:r>
            <a:r>
              <a:rPr lang="en-US" dirty="0"/>
              <a:t> </a:t>
            </a:r>
            <a:r>
              <a:rPr lang="en-US" dirty="0" err="1"/>
              <a:t>luyện</a:t>
            </a:r>
            <a:endParaRPr lang="vi-VN" dirty="0"/>
          </a:p>
        </p:txBody>
      </p:sp>
      <p:sp>
        <p:nvSpPr>
          <p:cNvPr id="11" name="Hình chữ nhật: Góc Tròn 10">
            <a:extLst>
              <a:ext uri="{FF2B5EF4-FFF2-40B4-BE49-F238E27FC236}">
                <a16:creationId xmlns:a16="http://schemas.microsoft.com/office/drawing/2014/main" id="{0E27CD3B-DB2C-707D-2610-0E168488C823}"/>
              </a:ext>
            </a:extLst>
          </p:cNvPr>
          <p:cNvSpPr/>
          <p:nvPr/>
        </p:nvSpPr>
        <p:spPr>
          <a:xfrm>
            <a:off x="7946796" y="5809757"/>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Sửa</a:t>
            </a:r>
            <a:endParaRPr lang="vi-VN" dirty="0">
              <a:solidFill>
                <a:schemeClr val="tx1"/>
              </a:solidFill>
            </a:endParaRPr>
          </a:p>
        </p:txBody>
      </p:sp>
      <p:sp>
        <p:nvSpPr>
          <p:cNvPr id="12" name="Hình chữ nhật: Góc Tròn 11">
            <a:extLst>
              <a:ext uri="{FF2B5EF4-FFF2-40B4-BE49-F238E27FC236}">
                <a16:creationId xmlns:a16="http://schemas.microsoft.com/office/drawing/2014/main" id="{229EF897-C58C-7CEF-3AAD-4375C4905B36}"/>
              </a:ext>
            </a:extLst>
          </p:cNvPr>
          <p:cNvSpPr/>
          <p:nvPr/>
        </p:nvSpPr>
        <p:spPr>
          <a:xfrm>
            <a:off x="9770097" y="5809756"/>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Xóa</a:t>
            </a:r>
            <a:endParaRPr lang="vi-VN" dirty="0">
              <a:solidFill>
                <a:schemeClr val="tx1"/>
              </a:solidFill>
            </a:endParaRPr>
          </a:p>
        </p:txBody>
      </p:sp>
      <p:sp>
        <p:nvSpPr>
          <p:cNvPr id="6" name="Hình chữ nhật: Góc Tròn 5">
            <a:extLst>
              <a:ext uri="{FF2B5EF4-FFF2-40B4-BE49-F238E27FC236}">
                <a16:creationId xmlns:a16="http://schemas.microsoft.com/office/drawing/2014/main" id="{F3A62F9E-49F7-5065-7B7E-EC4C1B6FAC99}"/>
              </a:ext>
            </a:extLst>
          </p:cNvPr>
          <p:cNvSpPr/>
          <p:nvPr/>
        </p:nvSpPr>
        <p:spPr>
          <a:xfrm>
            <a:off x="6123495" y="5809756"/>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Thêm</a:t>
            </a:r>
            <a:endParaRPr lang="vi-VN" dirty="0">
              <a:solidFill>
                <a:schemeClr val="tx1"/>
              </a:solidFill>
            </a:endParaRPr>
          </a:p>
        </p:txBody>
      </p:sp>
      <p:sp>
        <p:nvSpPr>
          <p:cNvPr id="7" name="Hình chữ nhật: Góc Tròn 6">
            <a:extLst>
              <a:ext uri="{FF2B5EF4-FFF2-40B4-BE49-F238E27FC236}">
                <a16:creationId xmlns:a16="http://schemas.microsoft.com/office/drawing/2014/main" id="{88B51DF5-2639-6D64-5DFB-A246CDA7964F}"/>
              </a:ext>
            </a:extLst>
          </p:cNvPr>
          <p:cNvSpPr/>
          <p:nvPr/>
        </p:nvSpPr>
        <p:spPr>
          <a:xfrm>
            <a:off x="1273011" y="2158295"/>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8" name="Hình chữ nhật: Góc Tròn 7">
            <a:extLst>
              <a:ext uri="{FF2B5EF4-FFF2-40B4-BE49-F238E27FC236}">
                <a16:creationId xmlns:a16="http://schemas.microsoft.com/office/drawing/2014/main" id="{2DF1176A-5BDD-50D9-161D-7B2DDF534280}"/>
              </a:ext>
            </a:extLst>
          </p:cNvPr>
          <p:cNvSpPr/>
          <p:nvPr/>
        </p:nvSpPr>
        <p:spPr>
          <a:xfrm>
            <a:off x="1408917" y="2313838"/>
            <a:ext cx="2668186"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13" name="Hình chữ nhật: Góc Tròn 12">
            <a:extLst>
              <a:ext uri="{FF2B5EF4-FFF2-40B4-BE49-F238E27FC236}">
                <a16:creationId xmlns:a16="http://schemas.microsoft.com/office/drawing/2014/main" id="{42574242-91BB-54F4-360D-F0CCB1323FD8}"/>
              </a:ext>
            </a:extLst>
          </p:cNvPr>
          <p:cNvSpPr/>
          <p:nvPr/>
        </p:nvSpPr>
        <p:spPr>
          <a:xfrm>
            <a:off x="4345758" y="2313838"/>
            <a:ext cx="3842610"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16" name="Hình chữ nhật: Góc Tròn 15">
            <a:extLst>
              <a:ext uri="{FF2B5EF4-FFF2-40B4-BE49-F238E27FC236}">
                <a16:creationId xmlns:a16="http://schemas.microsoft.com/office/drawing/2014/main" id="{BBB84243-9BAC-5694-6F73-790004E3A257}"/>
              </a:ext>
            </a:extLst>
          </p:cNvPr>
          <p:cNvSpPr/>
          <p:nvPr/>
        </p:nvSpPr>
        <p:spPr>
          <a:xfrm>
            <a:off x="8453892" y="2313838"/>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Trạng</a:t>
            </a:r>
            <a:r>
              <a:rPr lang="en-US" dirty="0">
                <a:solidFill>
                  <a:schemeClr val="tx1"/>
                </a:solidFill>
              </a:rPr>
              <a:t> </a:t>
            </a:r>
            <a:r>
              <a:rPr lang="en-US" dirty="0" err="1">
                <a:solidFill>
                  <a:schemeClr val="tx1"/>
                </a:solidFill>
              </a:rPr>
              <a:t>thái</a:t>
            </a:r>
            <a:endParaRPr lang="vi-VN" dirty="0">
              <a:solidFill>
                <a:schemeClr val="tx1"/>
              </a:solidFill>
            </a:endParaRPr>
          </a:p>
        </p:txBody>
      </p:sp>
      <p:sp>
        <p:nvSpPr>
          <p:cNvPr id="18" name="Hình chữ nhật: Góc Tròn 17">
            <a:extLst>
              <a:ext uri="{FF2B5EF4-FFF2-40B4-BE49-F238E27FC236}">
                <a16:creationId xmlns:a16="http://schemas.microsoft.com/office/drawing/2014/main" id="{24A24C92-FF83-548E-B10F-F1B114E8FAAA}"/>
              </a:ext>
            </a:extLst>
          </p:cNvPr>
          <p:cNvSpPr/>
          <p:nvPr/>
        </p:nvSpPr>
        <p:spPr>
          <a:xfrm>
            <a:off x="1273011" y="3256520"/>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9" name="Hình chữ nhật: Góc Tròn 18">
            <a:extLst>
              <a:ext uri="{FF2B5EF4-FFF2-40B4-BE49-F238E27FC236}">
                <a16:creationId xmlns:a16="http://schemas.microsoft.com/office/drawing/2014/main" id="{1D9E87D0-DC49-DC87-F794-234C7EDB7FCF}"/>
              </a:ext>
            </a:extLst>
          </p:cNvPr>
          <p:cNvSpPr/>
          <p:nvPr/>
        </p:nvSpPr>
        <p:spPr>
          <a:xfrm>
            <a:off x="1408917" y="3412063"/>
            <a:ext cx="2668186"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0" name="Hình chữ nhật: Góc Tròn 19">
            <a:extLst>
              <a:ext uri="{FF2B5EF4-FFF2-40B4-BE49-F238E27FC236}">
                <a16:creationId xmlns:a16="http://schemas.microsoft.com/office/drawing/2014/main" id="{9F329884-3DDE-8B9D-3F13-4FCB1DFACB1C}"/>
              </a:ext>
            </a:extLst>
          </p:cNvPr>
          <p:cNvSpPr/>
          <p:nvPr/>
        </p:nvSpPr>
        <p:spPr>
          <a:xfrm>
            <a:off x="4345758" y="3412063"/>
            <a:ext cx="3842610"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1" name="Hình chữ nhật: Góc Tròn 20">
            <a:extLst>
              <a:ext uri="{FF2B5EF4-FFF2-40B4-BE49-F238E27FC236}">
                <a16:creationId xmlns:a16="http://schemas.microsoft.com/office/drawing/2014/main" id="{6C8169CD-905A-D602-68F2-685BA992E1F9}"/>
              </a:ext>
            </a:extLst>
          </p:cNvPr>
          <p:cNvSpPr/>
          <p:nvPr/>
        </p:nvSpPr>
        <p:spPr>
          <a:xfrm>
            <a:off x="8453892" y="3412063"/>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Trạng</a:t>
            </a:r>
            <a:r>
              <a:rPr lang="en-US" dirty="0">
                <a:solidFill>
                  <a:schemeClr val="tx1"/>
                </a:solidFill>
              </a:rPr>
              <a:t> </a:t>
            </a:r>
            <a:r>
              <a:rPr lang="en-US" dirty="0" err="1">
                <a:solidFill>
                  <a:schemeClr val="tx1"/>
                </a:solidFill>
              </a:rPr>
              <a:t>thái</a:t>
            </a:r>
            <a:endParaRPr lang="vi-VN" dirty="0">
              <a:solidFill>
                <a:schemeClr val="tx1"/>
              </a:solidFill>
            </a:endParaRPr>
          </a:p>
        </p:txBody>
      </p:sp>
      <p:sp>
        <p:nvSpPr>
          <p:cNvPr id="3" name="Mũi tên: Cong Trái 2">
            <a:hlinkClick r:id="rId2" action="ppaction://hlinksldjump"/>
            <a:extLst>
              <a:ext uri="{FF2B5EF4-FFF2-40B4-BE49-F238E27FC236}">
                <a16:creationId xmlns:a16="http://schemas.microsoft.com/office/drawing/2014/main" id="{54720475-7DF1-B66A-325C-69A64E319AB6}"/>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75140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Đánh</a:t>
            </a:r>
            <a:r>
              <a:rPr lang="en-US" dirty="0"/>
              <a:t> </a:t>
            </a:r>
            <a:r>
              <a:rPr lang="en-US" dirty="0" err="1"/>
              <a:t>giá</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806411" y="2092748"/>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1</a:t>
            </a:r>
            <a:endParaRPr lang="vi-VN" dirty="0">
              <a:solidFill>
                <a:schemeClr val="tx1"/>
              </a:solidFill>
            </a:endParaRPr>
          </a:p>
        </p:txBody>
      </p:sp>
      <p:sp>
        <p:nvSpPr>
          <p:cNvPr id="4" name="Hình chữ nhật: Góc Tròn 3">
            <a:extLst>
              <a:ext uri="{FF2B5EF4-FFF2-40B4-BE49-F238E27FC236}">
                <a16:creationId xmlns:a16="http://schemas.microsoft.com/office/drawing/2014/main" id="{1F7191C5-DF93-C5E0-86DB-C790DD414457}"/>
              </a:ext>
            </a:extLst>
          </p:cNvPr>
          <p:cNvSpPr/>
          <p:nvPr/>
        </p:nvSpPr>
        <p:spPr>
          <a:xfrm>
            <a:off x="1806411" y="2711627"/>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2</a:t>
            </a:r>
            <a:endParaRPr lang="vi-VN" dirty="0">
              <a:solidFill>
                <a:schemeClr val="tx1"/>
              </a:solidFill>
            </a:endParaRPr>
          </a:p>
        </p:txBody>
      </p:sp>
      <p:sp>
        <p:nvSpPr>
          <p:cNvPr id="5" name="Hình chữ nhật: Góc Tròn 4">
            <a:extLst>
              <a:ext uri="{FF2B5EF4-FFF2-40B4-BE49-F238E27FC236}">
                <a16:creationId xmlns:a16="http://schemas.microsoft.com/office/drawing/2014/main" id="{50BA29CB-F113-95D2-8606-CED3D5EC14CB}"/>
              </a:ext>
            </a:extLst>
          </p:cNvPr>
          <p:cNvSpPr/>
          <p:nvPr/>
        </p:nvSpPr>
        <p:spPr>
          <a:xfrm>
            <a:off x="1806411" y="3330506"/>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3</a:t>
            </a:r>
            <a:endParaRPr lang="vi-VN" dirty="0">
              <a:solidFill>
                <a:schemeClr val="tx1"/>
              </a:solidFill>
            </a:endParaRPr>
          </a:p>
        </p:txBody>
      </p:sp>
      <p:sp>
        <p:nvSpPr>
          <p:cNvPr id="9" name="Hình chữ nhật: Góc Tròn 8">
            <a:extLst>
              <a:ext uri="{FF2B5EF4-FFF2-40B4-BE49-F238E27FC236}">
                <a16:creationId xmlns:a16="http://schemas.microsoft.com/office/drawing/2014/main" id="{5652C99F-19BA-14BD-D2F0-23F99051BAEA}"/>
              </a:ext>
            </a:extLst>
          </p:cNvPr>
          <p:cNvSpPr/>
          <p:nvPr/>
        </p:nvSpPr>
        <p:spPr>
          <a:xfrm>
            <a:off x="1806411" y="4574844"/>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n</a:t>
            </a:r>
            <a:endParaRPr lang="vi-VN" dirty="0">
              <a:solidFill>
                <a:schemeClr val="tx1"/>
              </a:solidFill>
            </a:endParaRPr>
          </a:p>
        </p:txBody>
      </p:sp>
      <p:sp>
        <p:nvSpPr>
          <p:cNvPr id="10" name="Hộp Văn bản 9">
            <a:extLst>
              <a:ext uri="{FF2B5EF4-FFF2-40B4-BE49-F238E27FC236}">
                <a16:creationId xmlns:a16="http://schemas.microsoft.com/office/drawing/2014/main" id="{1B866FA3-5099-1CCC-AA0F-40B9D06978E5}"/>
              </a:ext>
            </a:extLst>
          </p:cNvPr>
          <p:cNvSpPr txBox="1"/>
          <p:nvPr/>
        </p:nvSpPr>
        <p:spPr>
          <a:xfrm rot="5400000">
            <a:off x="4212011" y="3949511"/>
            <a:ext cx="461916" cy="461665"/>
          </a:xfrm>
          <a:prstGeom prst="rect">
            <a:avLst/>
          </a:prstGeom>
          <a:noFill/>
        </p:spPr>
        <p:txBody>
          <a:bodyPr wrap="square" rtlCol="0">
            <a:spAutoFit/>
          </a:bodyPr>
          <a:lstStyle/>
          <a:p>
            <a:r>
              <a:rPr lang="en-US" sz="2400" dirty="0"/>
              <a:t>…</a:t>
            </a:r>
            <a:endParaRPr lang="vi-VN" sz="2400" dirty="0"/>
          </a:p>
        </p:txBody>
      </p:sp>
      <p:sp>
        <p:nvSpPr>
          <p:cNvPr id="6" name="Hình chữ nhật: Góc Tròn 5">
            <a:extLst>
              <a:ext uri="{FF2B5EF4-FFF2-40B4-BE49-F238E27FC236}">
                <a16:creationId xmlns:a16="http://schemas.microsoft.com/office/drawing/2014/main" id="{A4A74433-4A4E-6BE7-3DC5-E5F24EE4EAB1}"/>
              </a:ext>
            </a:extLst>
          </p:cNvPr>
          <p:cNvSpPr/>
          <p:nvPr/>
        </p:nvSpPr>
        <p:spPr>
          <a:xfrm>
            <a:off x="7301060" y="2092748"/>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Ô </a:t>
            </a:r>
            <a:r>
              <a:rPr lang="en-US" dirty="0" err="1"/>
              <a:t>điểm</a:t>
            </a:r>
            <a:endParaRPr lang="vi-VN" dirty="0"/>
          </a:p>
        </p:txBody>
      </p:sp>
      <p:sp>
        <p:nvSpPr>
          <p:cNvPr id="7" name="Hình chữ nhật: Góc Tròn 6">
            <a:extLst>
              <a:ext uri="{FF2B5EF4-FFF2-40B4-BE49-F238E27FC236}">
                <a16:creationId xmlns:a16="http://schemas.microsoft.com/office/drawing/2014/main" id="{62D50679-A0C8-C0CE-D83F-1F5A252253C9}"/>
              </a:ext>
            </a:extLst>
          </p:cNvPr>
          <p:cNvSpPr/>
          <p:nvPr/>
        </p:nvSpPr>
        <p:spPr>
          <a:xfrm>
            <a:off x="10123602" y="2092748"/>
            <a:ext cx="1230198" cy="46662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report</a:t>
            </a:r>
            <a:endParaRPr lang="vi-VN" dirty="0"/>
          </a:p>
        </p:txBody>
      </p:sp>
      <p:sp>
        <p:nvSpPr>
          <p:cNvPr id="8" name="Hình chữ nhật: Góc Tròn 7">
            <a:extLst>
              <a:ext uri="{FF2B5EF4-FFF2-40B4-BE49-F238E27FC236}">
                <a16:creationId xmlns:a16="http://schemas.microsoft.com/office/drawing/2014/main" id="{26F936F0-C95E-4467-728F-F47D09C61F94}"/>
              </a:ext>
            </a:extLst>
          </p:cNvPr>
          <p:cNvSpPr/>
          <p:nvPr/>
        </p:nvSpPr>
        <p:spPr>
          <a:xfrm>
            <a:off x="7301060" y="2706916"/>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Ô </a:t>
            </a:r>
            <a:r>
              <a:rPr lang="en-US" dirty="0" err="1"/>
              <a:t>điểm</a:t>
            </a:r>
            <a:endParaRPr lang="vi-VN" dirty="0"/>
          </a:p>
        </p:txBody>
      </p:sp>
      <p:sp>
        <p:nvSpPr>
          <p:cNvPr id="13" name="Hình chữ nhật: Góc Tròn 12">
            <a:extLst>
              <a:ext uri="{FF2B5EF4-FFF2-40B4-BE49-F238E27FC236}">
                <a16:creationId xmlns:a16="http://schemas.microsoft.com/office/drawing/2014/main" id="{6DB11289-88D1-60E4-EC22-0BB032E81D1A}"/>
              </a:ext>
            </a:extLst>
          </p:cNvPr>
          <p:cNvSpPr/>
          <p:nvPr/>
        </p:nvSpPr>
        <p:spPr>
          <a:xfrm>
            <a:off x="10123602" y="2706916"/>
            <a:ext cx="1230198" cy="46662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report</a:t>
            </a:r>
            <a:endParaRPr lang="vi-VN" dirty="0"/>
          </a:p>
        </p:txBody>
      </p:sp>
      <p:sp>
        <p:nvSpPr>
          <p:cNvPr id="14" name="Hình chữ nhật: Góc Tròn 13">
            <a:extLst>
              <a:ext uri="{FF2B5EF4-FFF2-40B4-BE49-F238E27FC236}">
                <a16:creationId xmlns:a16="http://schemas.microsoft.com/office/drawing/2014/main" id="{D3DB7C7F-D5E9-5BA2-C8F6-04E27C7B9241}"/>
              </a:ext>
            </a:extLst>
          </p:cNvPr>
          <p:cNvSpPr/>
          <p:nvPr/>
        </p:nvSpPr>
        <p:spPr>
          <a:xfrm>
            <a:off x="7301060" y="3330506"/>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Ô </a:t>
            </a:r>
            <a:r>
              <a:rPr lang="en-US" dirty="0" err="1"/>
              <a:t>điểm</a:t>
            </a:r>
            <a:endParaRPr lang="vi-VN" dirty="0"/>
          </a:p>
        </p:txBody>
      </p:sp>
      <p:sp>
        <p:nvSpPr>
          <p:cNvPr id="15" name="Hình chữ nhật: Góc Tròn 14">
            <a:extLst>
              <a:ext uri="{FF2B5EF4-FFF2-40B4-BE49-F238E27FC236}">
                <a16:creationId xmlns:a16="http://schemas.microsoft.com/office/drawing/2014/main" id="{C217EC31-2632-D3A7-2FB0-8A6E46D9B95C}"/>
              </a:ext>
            </a:extLst>
          </p:cNvPr>
          <p:cNvSpPr/>
          <p:nvPr/>
        </p:nvSpPr>
        <p:spPr>
          <a:xfrm>
            <a:off x="10123602" y="3330506"/>
            <a:ext cx="1230198" cy="46662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report</a:t>
            </a:r>
            <a:endParaRPr lang="vi-VN" dirty="0"/>
          </a:p>
        </p:txBody>
      </p:sp>
      <p:sp>
        <p:nvSpPr>
          <p:cNvPr id="16" name="Hình chữ nhật: Góc Tròn 15">
            <a:extLst>
              <a:ext uri="{FF2B5EF4-FFF2-40B4-BE49-F238E27FC236}">
                <a16:creationId xmlns:a16="http://schemas.microsoft.com/office/drawing/2014/main" id="{309C9985-1BBB-A79F-99A2-ED9161E3EA2E}"/>
              </a:ext>
            </a:extLst>
          </p:cNvPr>
          <p:cNvSpPr/>
          <p:nvPr/>
        </p:nvSpPr>
        <p:spPr>
          <a:xfrm>
            <a:off x="7301060" y="4570133"/>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Ô </a:t>
            </a:r>
            <a:r>
              <a:rPr lang="en-US" dirty="0" err="1"/>
              <a:t>điểm</a:t>
            </a:r>
            <a:endParaRPr lang="vi-VN" dirty="0"/>
          </a:p>
        </p:txBody>
      </p:sp>
      <p:sp>
        <p:nvSpPr>
          <p:cNvPr id="17" name="Hình chữ nhật: Góc Tròn 16">
            <a:extLst>
              <a:ext uri="{FF2B5EF4-FFF2-40B4-BE49-F238E27FC236}">
                <a16:creationId xmlns:a16="http://schemas.microsoft.com/office/drawing/2014/main" id="{2CB454A3-419C-D832-DC84-AF6D8296954E}"/>
              </a:ext>
            </a:extLst>
          </p:cNvPr>
          <p:cNvSpPr/>
          <p:nvPr/>
        </p:nvSpPr>
        <p:spPr>
          <a:xfrm>
            <a:off x="10123602" y="4570133"/>
            <a:ext cx="1230198" cy="46662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report</a:t>
            </a:r>
            <a:endParaRPr lang="vi-VN" dirty="0"/>
          </a:p>
        </p:txBody>
      </p:sp>
      <p:cxnSp>
        <p:nvCxnSpPr>
          <p:cNvPr id="19" name="Đường kết nối Mũi tên Thẳng 18">
            <a:extLst>
              <a:ext uri="{FF2B5EF4-FFF2-40B4-BE49-F238E27FC236}">
                <a16:creationId xmlns:a16="http://schemas.microsoft.com/office/drawing/2014/main" id="{C80158FB-D9DD-200C-B998-42AE688F659D}"/>
              </a:ext>
            </a:extLst>
          </p:cNvPr>
          <p:cNvCxnSpPr>
            <a:stCxn id="6" idx="0"/>
          </p:cNvCxnSpPr>
          <p:nvPr/>
        </p:nvCxnSpPr>
        <p:spPr>
          <a:xfrm flipV="1">
            <a:off x="7916159" y="1414021"/>
            <a:ext cx="379429" cy="678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Hộp Văn bản 19">
            <a:extLst>
              <a:ext uri="{FF2B5EF4-FFF2-40B4-BE49-F238E27FC236}">
                <a16:creationId xmlns:a16="http://schemas.microsoft.com/office/drawing/2014/main" id="{A42535A8-2024-B9D4-F7A0-999715AB3066}"/>
              </a:ext>
            </a:extLst>
          </p:cNvPr>
          <p:cNvSpPr txBox="1"/>
          <p:nvPr/>
        </p:nvSpPr>
        <p:spPr>
          <a:xfrm>
            <a:off x="7777113" y="1008668"/>
            <a:ext cx="1272619" cy="369332"/>
          </a:xfrm>
          <a:prstGeom prst="rect">
            <a:avLst/>
          </a:prstGeom>
          <a:noFill/>
        </p:spPr>
        <p:txBody>
          <a:bodyPr wrap="square" rtlCol="0">
            <a:spAutoFit/>
          </a:bodyPr>
          <a:lstStyle/>
          <a:p>
            <a:r>
              <a:rPr lang="en-US" dirty="0" err="1"/>
              <a:t>Biến</a:t>
            </a:r>
            <a:r>
              <a:rPr lang="en-US" dirty="0"/>
              <a:t> train</a:t>
            </a:r>
            <a:endParaRPr lang="vi-VN" dirty="0"/>
          </a:p>
        </p:txBody>
      </p:sp>
      <p:sp>
        <p:nvSpPr>
          <p:cNvPr id="29" name="Hình chữ nhật: Góc Tròn 28">
            <a:extLst>
              <a:ext uri="{FF2B5EF4-FFF2-40B4-BE49-F238E27FC236}">
                <a16:creationId xmlns:a16="http://schemas.microsoft.com/office/drawing/2014/main" id="{6269DFF7-E26B-3C6A-3D0A-F390893EE62A}"/>
              </a:ext>
            </a:extLst>
          </p:cNvPr>
          <p:cNvSpPr/>
          <p:nvPr/>
        </p:nvSpPr>
        <p:spPr>
          <a:xfrm>
            <a:off x="8712331" y="2092748"/>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Treo </a:t>
            </a:r>
            <a:r>
              <a:rPr lang="en-US" dirty="0" err="1"/>
              <a:t>dò</a:t>
            </a:r>
            <a:endParaRPr lang="vi-VN" dirty="0"/>
          </a:p>
        </p:txBody>
      </p:sp>
      <p:sp>
        <p:nvSpPr>
          <p:cNvPr id="30" name="Hình chữ nhật: Góc Tròn 29">
            <a:extLst>
              <a:ext uri="{FF2B5EF4-FFF2-40B4-BE49-F238E27FC236}">
                <a16:creationId xmlns:a16="http://schemas.microsoft.com/office/drawing/2014/main" id="{0CBB7B39-F3FA-3FCB-9024-6B8CDE835C20}"/>
              </a:ext>
            </a:extLst>
          </p:cNvPr>
          <p:cNvSpPr/>
          <p:nvPr/>
        </p:nvSpPr>
        <p:spPr>
          <a:xfrm>
            <a:off x="8712331" y="2706916"/>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Treo </a:t>
            </a:r>
            <a:r>
              <a:rPr lang="en-US" dirty="0" err="1"/>
              <a:t>dò</a:t>
            </a:r>
            <a:endParaRPr lang="vi-VN" dirty="0"/>
          </a:p>
        </p:txBody>
      </p:sp>
      <p:sp>
        <p:nvSpPr>
          <p:cNvPr id="31" name="Hình chữ nhật: Góc Tròn 30">
            <a:extLst>
              <a:ext uri="{FF2B5EF4-FFF2-40B4-BE49-F238E27FC236}">
                <a16:creationId xmlns:a16="http://schemas.microsoft.com/office/drawing/2014/main" id="{6F5986FE-F0B7-EE10-E747-9B85765B5802}"/>
              </a:ext>
            </a:extLst>
          </p:cNvPr>
          <p:cNvSpPr/>
          <p:nvPr/>
        </p:nvSpPr>
        <p:spPr>
          <a:xfrm>
            <a:off x="8712331" y="3330506"/>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Treo </a:t>
            </a:r>
            <a:r>
              <a:rPr lang="en-US" dirty="0" err="1"/>
              <a:t>dò</a:t>
            </a:r>
            <a:endParaRPr lang="vi-VN" dirty="0"/>
          </a:p>
        </p:txBody>
      </p:sp>
      <p:sp>
        <p:nvSpPr>
          <p:cNvPr id="32" name="Hình chữ nhật: Góc Tròn 31">
            <a:extLst>
              <a:ext uri="{FF2B5EF4-FFF2-40B4-BE49-F238E27FC236}">
                <a16:creationId xmlns:a16="http://schemas.microsoft.com/office/drawing/2014/main" id="{73837794-7300-B7A7-89CE-99BC8C8E707A}"/>
              </a:ext>
            </a:extLst>
          </p:cNvPr>
          <p:cNvSpPr/>
          <p:nvPr/>
        </p:nvSpPr>
        <p:spPr>
          <a:xfrm>
            <a:off x="8712331" y="4570133"/>
            <a:ext cx="1230198" cy="466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Treo </a:t>
            </a:r>
            <a:r>
              <a:rPr lang="en-US" dirty="0" err="1"/>
              <a:t>dò</a:t>
            </a:r>
            <a:endParaRPr lang="vi-VN" dirty="0"/>
          </a:p>
        </p:txBody>
      </p:sp>
      <p:cxnSp>
        <p:nvCxnSpPr>
          <p:cNvPr id="33" name="Đường kết nối Mũi tên Thẳng 32">
            <a:extLst>
              <a:ext uri="{FF2B5EF4-FFF2-40B4-BE49-F238E27FC236}">
                <a16:creationId xmlns:a16="http://schemas.microsoft.com/office/drawing/2014/main" id="{75612D66-BD41-3A91-E7AE-9172C4CEA927}"/>
              </a:ext>
            </a:extLst>
          </p:cNvPr>
          <p:cNvCxnSpPr/>
          <p:nvPr/>
        </p:nvCxnSpPr>
        <p:spPr>
          <a:xfrm flipV="1">
            <a:off x="9327429" y="1414021"/>
            <a:ext cx="379429" cy="678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Hộp Văn bản 33">
            <a:extLst>
              <a:ext uri="{FF2B5EF4-FFF2-40B4-BE49-F238E27FC236}">
                <a16:creationId xmlns:a16="http://schemas.microsoft.com/office/drawing/2014/main" id="{2DCD888D-12D3-AC96-22B9-70BC6CC3EF4F}"/>
              </a:ext>
            </a:extLst>
          </p:cNvPr>
          <p:cNvSpPr txBox="1"/>
          <p:nvPr/>
        </p:nvSpPr>
        <p:spPr>
          <a:xfrm>
            <a:off x="9188383" y="1008668"/>
            <a:ext cx="1272619" cy="369332"/>
          </a:xfrm>
          <a:prstGeom prst="rect">
            <a:avLst/>
          </a:prstGeom>
          <a:noFill/>
        </p:spPr>
        <p:txBody>
          <a:bodyPr wrap="square" rtlCol="0">
            <a:spAutoFit/>
          </a:bodyPr>
          <a:lstStyle/>
          <a:p>
            <a:r>
              <a:rPr lang="en-US" dirty="0" err="1"/>
              <a:t>Biến</a:t>
            </a:r>
            <a:r>
              <a:rPr lang="en-US" dirty="0"/>
              <a:t> susp</a:t>
            </a:r>
            <a:endParaRPr lang="vi-VN" dirty="0"/>
          </a:p>
        </p:txBody>
      </p:sp>
      <p:sp>
        <p:nvSpPr>
          <p:cNvPr id="11" name="Mũi tên: Cong Trái 10">
            <a:hlinkClick r:id="rId2" action="ppaction://hlinksldjump"/>
            <a:extLst>
              <a:ext uri="{FF2B5EF4-FFF2-40B4-BE49-F238E27FC236}">
                <a16:creationId xmlns:a16="http://schemas.microsoft.com/office/drawing/2014/main" id="{AD6AD903-94FE-761F-DAC4-CBCB540C3C71}"/>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08339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24CDAA-F54F-E8C0-607B-3A2FF5F78E02}"/>
              </a:ext>
            </a:extLst>
          </p:cNvPr>
          <p:cNvSpPr>
            <a:spLocks noGrp="1"/>
          </p:cNvSpPr>
          <p:nvPr>
            <p:ph type="title"/>
          </p:nvPr>
        </p:nvSpPr>
        <p:spPr>
          <a:xfrm>
            <a:off x="838200" y="365125"/>
            <a:ext cx="5138394" cy="5837712"/>
          </a:xfrm>
        </p:spPr>
        <p:txBody>
          <a:bodyPr/>
          <a:lstStyle/>
          <a:p>
            <a:r>
              <a:rPr lang="en-US" dirty="0" err="1"/>
              <a:t>Tối</a:t>
            </a:r>
            <a:r>
              <a:rPr lang="en-US" dirty="0"/>
              <a:t> </a:t>
            </a:r>
            <a:r>
              <a:rPr lang="en-US" dirty="0" err="1"/>
              <a:t>ưu</a:t>
            </a:r>
            <a:br>
              <a:rPr lang="en-US" dirty="0"/>
            </a:br>
            <a:br>
              <a:rPr lang="en-US" dirty="0"/>
            </a:br>
            <a:r>
              <a:rPr lang="en-US" dirty="0" err="1"/>
              <a:t>Hiển</a:t>
            </a:r>
            <a:r>
              <a:rPr lang="en-US" dirty="0"/>
              <a:t> </a:t>
            </a:r>
            <a:r>
              <a:rPr lang="en-US" dirty="0" err="1"/>
              <a:t>thị</a:t>
            </a:r>
            <a:r>
              <a:rPr lang="en-US" dirty="0"/>
              <a:t> </a:t>
            </a:r>
            <a:r>
              <a:rPr lang="en-US" dirty="0" err="1"/>
              <a:t>sơ</a:t>
            </a:r>
            <a:r>
              <a:rPr lang="en-US" dirty="0"/>
              <a:t> </a:t>
            </a:r>
            <a:r>
              <a:rPr lang="en-US" dirty="0" err="1"/>
              <a:t>đồ</a:t>
            </a:r>
            <a:r>
              <a:rPr lang="en-US" dirty="0"/>
              <a:t> </a:t>
            </a:r>
            <a:r>
              <a:rPr lang="en-US" dirty="0" err="1"/>
              <a:t>như</a:t>
            </a:r>
            <a:r>
              <a:rPr lang="en-US" dirty="0"/>
              <a:t> </a:t>
            </a:r>
            <a:r>
              <a:rPr lang="en-US" dirty="0" err="1"/>
              <a:t>bên</a:t>
            </a:r>
            <a:r>
              <a:rPr lang="en-US" dirty="0"/>
              <a:t> </a:t>
            </a:r>
            <a:r>
              <a:rPr lang="en-US" dirty="0" err="1"/>
              <a:t>cạnh</a:t>
            </a:r>
            <a:r>
              <a:rPr lang="en-US" dirty="0"/>
              <a:t> </a:t>
            </a:r>
            <a:r>
              <a:rPr lang="en-US" dirty="0" err="1"/>
              <a:t>với</a:t>
            </a:r>
            <a:r>
              <a:rPr lang="en-US" dirty="0"/>
              <a:t> </a:t>
            </a:r>
            <a:r>
              <a:rPr lang="en-US" dirty="0" err="1"/>
              <a:t>các</a:t>
            </a:r>
            <a:r>
              <a:rPr lang="en-US" dirty="0"/>
              <a:t> </a:t>
            </a:r>
            <a:r>
              <a:rPr lang="en-US" dirty="0" err="1"/>
              <a:t>các</a:t>
            </a:r>
            <a:r>
              <a:rPr lang="en-US" dirty="0"/>
              <a:t> </a:t>
            </a:r>
            <a:r>
              <a:rPr lang="en-US" dirty="0" err="1"/>
              <a:t>nút</a:t>
            </a:r>
            <a:r>
              <a:rPr lang="en-US" dirty="0"/>
              <a:t> </a:t>
            </a:r>
            <a:r>
              <a:rPr lang="en-US" dirty="0" err="1"/>
              <a:t>chọn</a:t>
            </a:r>
            <a:r>
              <a:rPr lang="en-US" dirty="0"/>
              <a:t> </a:t>
            </a:r>
            <a:r>
              <a:rPr lang="en-US" dirty="0" err="1"/>
              <a:t>tương</a:t>
            </a:r>
            <a:r>
              <a:rPr lang="en-US" dirty="0"/>
              <a:t> </a:t>
            </a:r>
            <a:r>
              <a:rPr lang="en-US" dirty="0" err="1"/>
              <a:t>ứng</a:t>
            </a:r>
            <a:r>
              <a:rPr lang="en-US" dirty="0"/>
              <a:t> </a:t>
            </a:r>
            <a:r>
              <a:rPr lang="en-US" dirty="0" err="1"/>
              <a:t>các</a:t>
            </a:r>
            <a:r>
              <a:rPr lang="en-US" dirty="0"/>
              <a:t> </a:t>
            </a:r>
            <a:r>
              <a:rPr lang="en-US" dirty="0" err="1"/>
              <a:t>vị</a:t>
            </a:r>
            <a:r>
              <a:rPr lang="en-US" dirty="0"/>
              <a:t> </a:t>
            </a:r>
            <a:r>
              <a:rPr lang="en-US" dirty="0" err="1"/>
              <a:t>trí</a:t>
            </a:r>
            <a:br>
              <a:rPr lang="en-US" dirty="0"/>
            </a:br>
            <a:r>
              <a:rPr lang="en-US" dirty="0" err="1"/>
              <a:t>Số</a:t>
            </a:r>
            <a:r>
              <a:rPr lang="en-US" dirty="0"/>
              <a:t> </a:t>
            </a:r>
            <a:r>
              <a:rPr lang="en-US" dirty="0" err="1"/>
              <a:t>cầu</a:t>
            </a:r>
            <a:r>
              <a:rPr lang="en-US" dirty="0"/>
              <a:t> </a:t>
            </a:r>
            <a:r>
              <a:rPr lang="en-US" dirty="0" err="1"/>
              <a:t>thủ</a:t>
            </a:r>
            <a:r>
              <a:rPr lang="en-US" dirty="0"/>
              <a:t> </a:t>
            </a:r>
            <a:r>
              <a:rPr lang="en-US" dirty="0" err="1"/>
              <a:t>chọn</a:t>
            </a:r>
            <a:r>
              <a:rPr lang="en-US" dirty="0"/>
              <a:t> </a:t>
            </a:r>
            <a:r>
              <a:rPr lang="en-US" dirty="0" err="1"/>
              <a:t>mỗi</a:t>
            </a:r>
            <a:r>
              <a:rPr lang="en-US" dirty="0"/>
              <a:t> </a:t>
            </a:r>
            <a:r>
              <a:rPr lang="en-US" dirty="0" err="1"/>
              <a:t>vị</a:t>
            </a:r>
            <a:r>
              <a:rPr lang="en-US" dirty="0"/>
              <a:t> </a:t>
            </a:r>
            <a:r>
              <a:rPr lang="en-US" dirty="0" err="1"/>
              <a:t>trí</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cho</a:t>
            </a:r>
            <a:r>
              <a:rPr lang="en-US" dirty="0"/>
              <a:t> </a:t>
            </a:r>
            <a:r>
              <a:rPr lang="en-US" dirty="0" err="1"/>
              <a:t>mô</a:t>
            </a:r>
            <a:r>
              <a:rPr lang="en-US" dirty="0"/>
              <a:t> </a:t>
            </a:r>
            <a:r>
              <a:rPr lang="en-US" dirty="0" err="1"/>
              <a:t>hình</a:t>
            </a:r>
            <a:endParaRPr lang="vi-VN" dirty="0"/>
          </a:p>
        </p:txBody>
      </p:sp>
      <p:pic>
        <p:nvPicPr>
          <p:cNvPr id="4" name="Hình ảnh 3" descr="Ảnh có chứa ảnh chụp màn hình, màu xanh lá cây, Hình chữ nhật, hình vuông&#10;&#10;Mô tả được tạo tự động">
            <a:extLst>
              <a:ext uri="{FF2B5EF4-FFF2-40B4-BE49-F238E27FC236}">
                <a16:creationId xmlns:a16="http://schemas.microsoft.com/office/drawing/2014/main" id="{45EBF5A4-AF15-F3A7-64E9-D5E3723F1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a:off x="5978629" y="1291580"/>
            <a:ext cx="6314034" cy="4089089"/>
          </a:xfrm>
          <a:prstGeom prst="rect">
            <a:avLst/>
          </a:prstGeom>
        </p:spPr>
      </p:pic>
      <p:sp>
        <p:nvSpPr>
          <p:cNvPr id="6" name="Hình Bầu dục 5">
            <a:extLst>
              <a:ext uri="{FF2B5EF4-FFF2-40B4-BE49-F238E27FC236}">
                <a16:creationId xmlns:a16="http://schemas.microsoft.com/office/drawing/2014/main" id="{9210C23C-532C-5FB8-B818-12ECA42B3C6B}"/>
              </a:ext>
            </a:extLst>
          </p:cNvPr>
          <p:cNvSpPr/>
          <p:nvPr/>
        </p:nvSpPr>
        <p:spPr>
          <a:xfrm>
            <a:off x="8916474" y="596598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GK</a:t>
            </a:r>
            <a:endParaRPr lang="vi-VN" sz="700" dirty="0">
              <a:solidFill>
                <a:schemeClr val="tx1"/>
              </a:solidFill>
            </a:endParaRPr>
          </a:p>
        </p:txBody>
      </p:sp>
      <p:sp>
        <p:nvSpPr>
          <p:cNvPr id="7" name="Hình Bầu dục 6">
            <a:extLst>
              <a:ext uri="{FF2B5EF4-FFF2-40B4-BE49-F238E27FC236}">
                <a16:creationId xmlns:a16="http://schemas.microsoft.com/office/drawing/2014/main" id="{5A0947CF-373C-BB07-8233-433C2B6F9A9E}"/>
              </a:ext>
            </a:extLst>
          </p:cNvPr>
          <p:cNvSpPr/>
          <p:nvPr/>
        </p:nvSpPr>
        <p:spPr>
          <a:xfrm>
            <a:off x="8916474" y="549229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CB</a:t>
            </a:r>
            <a:endParaRPr lang="vi-VN" sz="700" dirty="0">
              <a:solidFill>
                <a:schemeClr val="tx1"/>
              </a:solidFill>
            </a:endParaRPr>
          </a:p>
        </p:txBody>
      </p:sp>
      <p:sp>
        <p:nvSpPr>
          <p:cNvPr id="8" name="Hình Bầu dục 7">
            <a:extLst>
              <a:ext uri="{FF2B5EF4-FFF2-40B4-BE49-F238E27FC236}">
                <a16:creationId xmlns:a16="http://schemas.microsoft.com/office/drawing/2014/main" id="{2B6C5009-1C8E-DDFE-A789-5FD2026735BD}"/>
              </a:ext>
            </a:extLst>
          </p:cNvPr>
          <p:cNvSpPr/>
          <p:nvPr/>
        </p:nvSpPr>
        <p:spPr>
          <a:xfrm>
            <a:off x="8188147" y="549229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CB</a:t>
            </a:r>
            <a:endParaRPr lang="vi-VN" sz="700" dirty="0">
              <a:solidFill>
                <a:schemeClr val="tx1"/>
              </a:solidFill>
            </a:endParaRPr>
          </a:p>
        </p:txBody>
      </p:sp>
      <p:sp>
        <p:nvSpPr>
          <p:cNvPr id="9" name="Hình Bầu dục 8">
            <a:extLst>
              <a:ext uri="{FF2B5EF4-FFF2-40B4-BE49-F238E27FC236}">
                <a16:creationId xmlns:a16="http://schemas.microsoft.com/office/drawing/2014/main" id="{BAC6EC31-7295-AC03-A0A6-B8675282E6C3}"/>
              </a:ext>
            </a:extLst>
          </p:cNvPr>
          <p:cNvSpPr/>
          <p:nvPr/>
        </p:nvSpPr>
        <p:spPr>
          <a:xfrm>
            <a:off x="9596921" y="549229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CB</a:t>
            </a:r>
            <a:endParaRPr lang="vi-VN" sz="700" dirty="0">
              <a:solidFill>
                <a:schemeClr val="tx1"/>
              </a:solidFill>
            </a:endParaRPr>
          </a:p>
        </p:txBody>
      </p:sp>
      <p:sp>
        <p:nvSpPr>
          <p:cNvPr id="10" name="Hình Bầu dục 9">
            <a:extLst>
              <a:ext uri="{FF2B5EF4-FFF2-40B4-BE49-F238E27FC236}">
                <a16:creationId xmlns:a16="http://schemas.microsoft.com/office/drawing/2014/main" id="{7CE9D9C2-7633-25D3-9565-E2D62FD64ECD}"/>
              </a:ext>
            </a:extLst>
          </p:cNvPr>
          <p:cNvSpPr/>
          <p:nvPr/>
        </p:nvSpPr>
        <p:spPr>
          <a:xfrm>
            <a:off x="10388556" y="5255445"/>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RB</a:t>
            </a:r>
            <a:endParaRPr lang="vi-VN" sz="700" dirty="0">
              <a:solidFill>
                <a:schemeClr val="tx1"/>
              </a:solidFill>
            </a:endParaRPr>
          </a:p>
        </p:txBody>
      </p:sp>
      <p:sp>
        <p:nvSpPr>
          <p:cNvPr id="11" name="Hình Bầu dục 10">
            <a:extLst>
              <a:ext uri="{FF2B5EF4-FFF2-40B4-BE49-F238E27FC236}">
                <a16:creationId xmlns:a16="http://schemas.microsoft.com/office/drawing/2014/main" id="{8A6BE276-FCCE-42A6-6AEE-E6535C07F79E}"/>
              </a:ext>
            </a:extLst>
          </p:cNvPr>
          <p:cNvSpPr/>
          <p:nvPr/>
        </p:nvSpPr>
        <p:spPr>
          <a:xfrm>
            <a:off x="7396512" y="5255445"/>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LB</a:t>
            </a:r>
            <a:endParaRPr lang="vi-VN" sz="700" dirty="0">
              <a:solidFill>
                <a:schemeClr val="tx1"/>
              </a:solidFill>
            </a:endParaRPr>
          </a:p>
        </p:txBody>
      </p:sp>
      <p:sp>
        <p:nvSpPr>
          <p:cNvPr id="12" name="Hình Bầu dục 11">
            <a:extLst>
              <a:ext uri="{FF2B5EF4-FFF2-40B4-BE49-F238E27FC236}">
                <a16:creationId xmlns:a16="http://schemas.microsoft.com/office/drawing/2014/main" id="{7CEA7DA6-15FF-B791-94C4-621DD0D0BEB7}"/>
              </a:ext>
            </a:extLst>
          </p:cNvPr>
          <p:cNvSpPr/>
          <p:nvPr/>
        </p:nvSpPr>
        <p:spPr>
          <a:xfrm>
            <a:off x="7396512" y="478174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LWB</a:t>
            </a:r>
            <a:endParaRPr lang="vi-VN" sz="700" dirty="0">
              <a:solidFill>
                <a:schemeClr val="tx1"/>
              </a:solidFill>
            </a:endParaRPr>
          </a:p>
        </p:txBody>
      </p:sp>
      <p:sp>
        <p:nvSpPr>
          <p:cNvPr id="13" name="Hình Bầu dục 12">
            <a:extLst>
              <a:ext uri="{FF2B5EF4-FFF2-40B4-BE49-F238E27FC236}">
                <a16:creationId xmlns:a16="http://schemas.microsoft.com/office/drawing/2014/main" id="{BE04C0C6-C613-BEEB-3821-911961CB23BD}"/>
              </a:ext>
            </a:extLst>
          </p:cNvPr>
          <p:cNvSpPr/>
          <p:nvPr/>
        </p:nvSpPr>
        <p:spPr>
          <a:xfrm>
            <a:off x="10388556" y="478174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RWB</a:t>
            </a:r>
            <a:endParaRPr lang="vi-VN" sz="700" dirty="0">
              <a:solidFill>
                <a:schemeClr val="tx1"/>
              </a:solidFill>
            </a:endParaRPr>
          </a:p>
        </p:txBody>
      </p:sp>
      <p:sp>
        <p:nvSpPr>
          <p:cNvPr id="18" name="Hình Bầu dục 17">
            <a:extLst>
              <a:ext uri="{FF2B5EF4-FFF2-40B4-BE49-F238E27FC236}">
                <a16:creationId xmlns:a16="http://schemas.microsoft.com/office/drawing/2014/main" id="{5A76788C-ABAD-C845-F606-8AF7759D1EC9}"/>
              </a:ext>
            </a:extLst>
          </p:cNvPr>
          <p:cNvSpPr/>
          <p:nvPr/>
        </p:nvSpPr>
        <p:spPr>
          <a:xfrm>
            <a:off x="8916474" y="429155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CDM</a:t>
            </a:r>
            <a:endParaRPr lang="vi-VN" sz="700" dirty="0">
              <a:solidFill>
                <a:schemeClr val="tx1"/>
              </a:solidFill>
            </a:endParaRPr>
          </a:p>
        </p:txBody>
      </p:sp>
      <p:sp>
        <p:nvSpPr>
          <p:cNvPr id="19" name="Hình Bầu dục 18">
            <a:extLst>
              <a:ext uri="{FF2B5EF4-FFF2-40B4-BE49-F238E27FC236}">
                <a16:creationId xmlns:a16="http://schemas.microsoft.com/office/drawing/2014/main" id="{E6623FC1-1336-FD93-F484-4A358DFE0437}"/>
              </a:ext>
            </a:extLst>
          </p:cNvPr>
          <p:cNvSpPr/>
          <p:nvPr/>
        </p:nvSpPr>
        <p:spPr>
          <a:xfrm>
            <a:off x="8188147" y="429155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CDM</a:t>
            </a:r>
            <a:endParaRPr lang="vi-VN" sz="700" dirty="0">
              <a:solidFill>
                <a:schemeClr val="tx1"/>
              </a:solidFill>
            </a:endParaRPr>
          </a:p>
        </p:txBody>
      </p:sp>
      <p:sp>
        <p:nvSpPr>
          <p:cNvPr id="20" name="Hình Bầu dục 19">
            <a:extLst>
              <a:ext uri="{FF2B5EF4-FFF2-40B4-BE49-F238E27FC236}">
                <a16:creationId xmlns:a16="http://schemas.microsoft.com/office/drawing/2014/main" id="{554308A7-73C0-A3D8-B607-977E3BEFE72F}"/>
              </a:ext>
            </a:extLst>
          </p:cNvPr>
          <p:cNvSpPr/>
          <p:nvPr/>
        </p:nvSpPr>
        <p:spPr>
          <a:xfrm>
            <a:off x="9596921" y="4291559"/>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CDM</a:t>
            </a:r>
            <a:endParaRPr lang="vi-VN" sz="700" dirty="0">
              <a:solidFill>
                <a:schemeClr val="tx1"/>
              </a:solidFill>
            </a:endParaRPr>
          </a:p>
        </p:txBody>
      </p:sp>
      <p:sp>
        <p:nvSpPr>
          <p:cNvPr id="21" name="Hình Bầu dục 20">
            <a:extLst>
              <a:ext uri="{FF2B5EF4-FFF2-40B4-BE49-F238E27FC236}">
                <a16:creationId xmlns:a16="http://schemas.microsoft.com/office/drawing/2014/main" id="{1F0990F1-B212-8411-26E5-304F979EAEE2}"/>
              </a:ext>
            </a:extLst>
          </p:cNvPr>
          <p:cNvSpPr/>
          <p:nvPr/>
        </p:nvSpPr>
        <p:spPr>
          <a:xfrm>
            <a:off x="8916474" y="3279354"/>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CM</a:t>
            </a:r>
            <a:endParaRPr lang="vi-VN" sz="700" dirty="0">
              <a:solidFill>
                <a:schemeClr val="tx1"/>
              </a:solidFill>
            </a:endParaRPr>
          </a:p>
        </p:txBody>
      </p:sp>
      <p:sp>
        <p:nvSpPr>
          <p:cNvPr id="22" name="Hình Bầu dục 21">
            <a:extLst>
              <a:ext uri="{FF2B5EF4-FFF2-40B4-BE49-F238E27FC236}">
                <a16:creationId xmlns:a16="http://schemas.microsoft.com/office/drawing/2014/main" id="{88371904-7719-4650-87A4-A5A8265A6650}"/>
              </a:ext>
            </a:extLst>
          </p:cNvPr>
          <p:cNvSpPr/>
          <p:nvPr/>
        </p:nvSpPr>
        <p:spPr>
          <a:xfrm>
            <a:off x="8188147" y="3279354"/>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CM</a:t>
            </a:r>
            <a:endParaRPr lang="vi-VN" sz="700" dirty="0">
              <a:solidFill>
                <a:schemeClr val="tx1"/>
              </a:solidFill>
            </a:endParaRPr>
          </a:p>
        </p:txBody>
      </p:sp>
      <p:sp>
        <p:nvSpPr>
          <p:cNvPr id="23" name="Hình Bầu dục 22">
            <a:extLst>
              <a:ext uri="{FF2B5EF4-FFF2-40B4-BE49-F238E27FC236}">
                <a16:creationId xmlns:a16="http://schemas.microsoft.com/office/drawing/2014/main" id="{888E5910-5B6F-34D1-90C6-A99130EDDA1E}"/>
              </a:ext>
            </a:extLst>
          </p:cNvPr>
          <p:cNvSpPr/>
          <p:nvPr/>
        </p:nvSpPr>
        <p:spPr>
          <a:xfrm>
            <a:off x="9596921" y="3279354"/>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CM</a:t>
            </a:r>
            <a:endParaRPr lang="vi-VN" sz="700" dirty="0">
              <a:solidFill>
                <a:schemeClr val="tx1"/>
              </a:solidFill>
            </a:endParaRPr>
          </a:p>
        </p:txBody>
      </p:sp>
      <p:sp>
        <p:nvSpPr>
          <p:cNvPr id="24" name="Hình Bầu dục 23">
            <a:extLst>
              <a:ext uri="{FF2B5EF4-FFF2-40B4-BE49-F238E27FC236}">
                <a16:creationId xmlns:a16="http://schemas.microsoft.com/office/drawing/2014/main" id="{958A1204-AD25-1D1C-1C65-EDA948D9A2E1}"/>
              </a:ext>
            </a:extLst>
          </p:cNvPr>
          <p:cNvSpPr/>
          <p:nvPr/>
        </p:nvSpPr>
        <p:spPr>
          <a:xfrm>
            <a:off x="8916474" y="2092745"/>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CAM</a:t>
            </a:r>
            <a:endParaRPr lang="vi-VN" sz="700" dirty="0">
              <a:solidFill>
                <a:schemeClr val="tx1"/>
              </a:solidFill>
            </a:endParaRPr>
          </a:p>
        </p:txBody>
      </p:sp>
      <p:sp>
        <p:nvSpPr>
          <p:cNvPr id="25" name="Hình Bầu dục 24">
            <a:extLst>
              <a:ext uri="{FF2B5EF4-FFF2-40B4-BE49-F238E27FC236}">
                <a16:creationId xmlns:a16="http://schemas.microsoft.com/office/drawing/2014/main" id="{68E413FA-DA6B-B243-3890-5351DE9495A0}"/>
              </a:ext>
            </a:extLst>
          </p:cNvPr>
          <p:cNvSpPr/>
          <p:nvPr/>
        </p:nvSpPr>
        <p:spPr>
          <a:xfrm>
            <a:off x="8188147" y="2092745"/>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CAM</a:t>
            </a:r>
            <a:endParaRPr lang="vi-VN" sz="700" dirty="0">
              <a:solidFill>
                <a:schemeClr val="tx1"/>
              </a:solidFill>
            </a:endParaRPr>
          </a:p>
        </p:txBody>
      </p:sp>
      <p:sp>
        <p:nvSpPr>
          <p:cNvPr id="26" name="Hình Bầu dục 25">
            <a:extLst>
              <a:ext uri="{FF2B5EF4-FFF2-40B4-BE49-F238E27FC236}">
                <a16:creationId xmlns:a16="http://schemas.microsoft.com/office/drawing/2014/main" id="{5F2E8DE3-C0E7-8B8F-C318-5CBBB4DCE25B}"/>
              </a:ext>
            </a:extLst>
          </p:cNvPr>
          <p:cNvSpPr/>
          <p:nvPr/>
        </p:nvSpPr>
        <p:spPr>
          <a:xfrm>
            <a:off x="9596921" y="2092745"/>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CAM</a:t>
            </a:r>
            <a:endParaRPr lang="vi-VN" sz="700" dirty="0">
              <a:solidFill>
                <a:schemeClr val="tx1"/>
              </a:solidFill>
            </a:endParaRPr>
          </a:p>
        </p:txBody>
      </p:sp>
      <p:sp>
        <p:nvSpPr>
          <p:cNvPr id="30" name="Hình Bầu dục 29">
            <a:extLst>
              <a:ext uri="{FF2B5EF4-FFF2-40B4-BE49-F238E27FC236}">
                <a16:creationId xmlns:a16="http://schemas.microsoft.com/office/drawing/2014/main" id="{88E0DE0B-18EA-A71A-7A44-E8708BEA4BAC}"/>
              </a:ext>
            </a:extLst>
          </p:cNvPr>
          <p:cNvSpPr/>
          <p:nvPr/>
        </p:nvSpPr>
        <p:spPr>
          <a:xfrm>
            <a:off x="8916474" y="906136"/>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a:t>
            </a:r>
            <a:endParaRPr lang="vi-VN" sz="700" dirty="0">
              <a:solidFill>
                <a:schemeClr val="tx1"/>
              </a:solidFill>
            </a:endParaRPr>
          </a:p>
        </p:txBody>
      </p:sp>
      <p:sp>
        <p:nvSpPr>
          <p:cNvPr id="31" name="Hình Bầu dục 30">
            <a:extLst>
              <a:ext uri="{FF2B5EF4-FFF2-40B4-BE49-F238E27FC236}">
                <a16:creationId xmlns:a16="http://schemas.microsoft.com/office/drawing/2014/main" id="{8D3C2103-63A1-205D-8FD2-4E0A1EFBDED7}"/>
              </a:ext>
            </a:extLst>
          </p:cNvPr>
          <p:cNvSpPr/>
          <p:nvPr/>
        </p:nvSpPr>
        <p:spPr>
          <a:xfrm>
            <a:off x="8188147" y="906136"/>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a:t>
            </a:r>
            <a:endParaRPr lang="vi-VN" sz="700" dirty="0">
              <a:solidFill>
                <a:schemeClr val="tx1"/>
              </a:solidFill>
            </a:endParaRPr>
          </a:p>
        </p:txBody>
      </p:sp>
      <p:sp>
        <p:nvSpPr>
          <p:cNvPr id="32" name="Hình Bầu dục 31">
            <a:extLst>
              <a:ext uri="{FF2B5EF4-FFF2-40B4-BE49-F238E27FC236}">
                <a16:creationId xmlns:a16="http://schemas.microsoft.com/office/drawing/2014/main" id="{79FA4DBA-A903-E7B8-5487-6DDD326AE2C0}"/>
              </a:ext>
            </a:extLst>
          </p:cNvPr>
          <p:cNvSpPr/>
          <p:nvPr/>
        </p:nvSpPr>
        <p:spPr>
          <a:xfrm>
            <a:off x="9596921" y="906136"/>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a:t>
            </a:r>
            <a:endParaRPr lang="vi-VN" sz="700" dirty="0">
              <a:solidFill>
                <a:schemeClr val="tx1"/>
              </a:solidFill>
            </a:endParaRPr>
          </a:p>
        </p:txBody>
      </p:sp>
      <p:sp>
        <p:nvSpPr>
          <p:cNvPr id="33" name="Hình Bầu dục 32">
            <a:extLst>
              <a:ext uri="{FF2B5EF4-FFF2-40B4-BE49-F238E27FC236}">
                <a16:creationId xmlns:a16="http://schemas.microsoft.com/office/drawing/2014/main" id="{CFC4C03A-C5CE-C907-C30E-E18E02C1FDDF}"/>
              </a:ext>
            </a:extLst>
          </p:cNvPr>
          <p:cNvSpPr/>
          <p:nvPr/>
        </p:nvSpPr>
        <p:spPr>
          <a:xfrm>
            <a:off x="7396512" y="3279354"/>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LM</a:t>
            </a:r>
            <a:endParaRPr lang="vi-VN" sz="700" dirty="0">
              <a:solidFill>
                <a:schemeClr val="tx1"/>
              </a:solidFill>
            </a:endParaRPr>
          </a:p>
        </p:txBody>
      </p:sp>
      <p:sp>
        <p:nvSpPr>
          <p:cNvPr id="34" name="Hình Bầu dục 33">
            <a:extLst>
              <a:ext uri="{FF2B5EF4-FFF2-40B4-BE49-F238E27FC236}">
                <a16:creationId xmlns:a16="http://schemas.microsoft.com/office/drawing/2014/main" id="{99AC648D-BD71-E6B3-71D2-C7D38E65EB30}"/>
              </a:ext>
            </a:extLst>
          </p:cNvPr>
          <p:cNvSpPr/>
          <p:nvPr/>
        </p:nvSpPr>
        <p:spPr>
          <a:xfrm>
            <a:off x="10388556" y="3279354"/>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RM</a:t>
            </a:r>
            <a:endParaRPr lang="vi-VN" sz="700" dirty="0">
              <a:solidFill>
                <a:schemeClr val="tx1"/>
              </a:solidFill>
            </a:endParaRPr>
          </a:p>
        </p:txBody>
      </p:sp>
      <p:sp>
        <p:nvSpPr>
          <p:cNvPr id="35" name="Hình Bầu dục 34">
            <a:extLst>
              <a:ext uri="{FF2B5EF4-FFF2-40B4-BE49-F238E27FC236}">
                <a16:creationId xmlns:a16="http://schemas.microsoft.com/office/drawing/2014/main" id="{0AEA33F0-6D83-132E-B4C9-63E067A7DE71}"/>
              </a:ext>
            </a:extLst>
          </p:cNvPr>
          <p:cNvSpPr/>
          <p:nvPr/>
        </p:nvSpPr>
        <p:spPr>
          <a:xfrm>
            <a:off x="7396512" y="981931"/>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LW</a:t>
            </a:r>
            <a:endParaRPr lang="vi-VN" sz="700" dirty="0">
              <a:solidFill>
                <a:schemeClr val="tx1"/>
              </a:solidFill>
            </a:endParaRPr>
          </a:p>
        </p:txBody>
      </p:sp>
      <p:sp>
        <p:nvSpPr>
          <p:cNvPr id="36" name="Hình Bầu dục 35">
            <a:extLst>
              <a:ext uri="{FF2B5EF4-FFF2-40B4-BE49-F238E27FC236}">
                <a16:creationId xmlns:a16="http://schemas.microsoft.com/office/drawing/2014/main" id="{DCA69B74-1731-877E-912E-73D5CD88B941}"/>
              </a:ext>
            </a:extLst>
          </p:cNvPr>
          <p:cNvSpPr/>
          <p:nvPr/>
        </p:nvSpPr>
        <p:spPr>
          <a:xfrm>
            <a:off x="10388556" y="981931"/>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RW</a:t>
            </a:r>
            <a:endParaRPr lang="vi-VN" sz="700" dirty="0">
              <a:solidFill>
                <a:schemeClr val="tx1"/>
              </a:solidFill>
            </a:endParaRPr>
          </a:p>
        </p:txBody>
      </p:sp>
      <p:sp>
        <p:nvSpPr>
          <p:cNvPr id="37" name="Hình Bầu dục 36">
            <a:extLst>
              <a:ext uri="{FF2B5EF4-FFF2-40B4-BE49-F238E27FC236}">
                <a16:creationId xmlns:a16="http://schemas.microsoft.com/office/drawing/2014/main" id="{3E1DD10D-4BED-88E2-B152-FCAB2E1002EF}"/>
              </a:ext>
            </a:extLst>
          </p:cNvPr>
          <p:cNvSpPr/>
          <p:nvPr/>
        </p:nvSpPr>
        <p:spPr>
          <a:xfrm>
            <a:off x="8916474" y="150650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CF</a:t>
            </a:r>
            <a:endParaRPr lang="vi-VN" sz="700" dirty="0">
              <a:solidFill>
                <a:schemeClr val="tx1"/>
              </a:solidFill>
            </a:endParaRPr>
          </a:p>
        </p:txBody>
      </p:sp>
      <p:sp>
        <p:nvSpPr>
          <p:cNvPr id="38" name="Hình Bầu dục 37">
            <a:extLst>
              <a:ext uri="{FF2B5EF4-FFF2-40B4-BE49-F238E27FC236}">
                <a16:creationId xmlns:a16="http://schemas.microsoft.com/office/drawing/2014/main" id="{2B2BEE87-B992-2730-07F7-E4BA4C6D68BA}"/>
              </a:ext>
            </a:extLst>
          </p:cNvPr>
          <p:cNvSpPr/>
          <p:nvPr/>
        </p:nvSpPr>
        <p:spPr>
          <a:xfrm>
            <a:off x="8188147" y="150650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CF</a:t>
            </a:r>
            <a:endParaRPr lang="vi-VN" sz="700" dirty="0">
              <a:solidFill>
                <a:schemeClr val="tx1"/>
              </a:solidFill>
            </a:endParaRPr>
          </a:p>
        </p:txBody>
      </p:sp>
      <p:sp>
        <p:nvSpPr>
          <p:cNvPr id="39" name="Hình Bầu dục 38">
            <a:extLst>
              <a:ext uri="{FF2B5EF4-FFF2-40B4-BE49-F238E27FC236}">
                <a16:creationId xmlns:a16="http://schemas.microsoft.com/office/drawing/2014/main" id="{32A916D8-EA6B-E68B-5D15-917378259B74}"/>
              </a:ext>
            </a:extLst>
          </p:cNvPr>
          <p:cNvSpPr/>
          <p:nvPr/>
        </p:nvSpPr>
        <p:spPr>
          <a:xfrm>
            <a:off x="9596921" y="1506503"/>
            <a:ext cx="473696" cy="47369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CF</a:t>
            </a:r>
            <a:endParaRPr lang="vi-VN" sz="700" dirty="0">
              <a:solidFill>
                <a:schemeClr val="tx1"/>
              </a:solidFill>
            </a:endParaRPr>
          </a:p>
        </p:txBody>
      </p:sp>
    </p:spTree>
    <p:extLst>
      <p:ext uri="{BB962C8B-B14F-4D97-AF65-F5344CB8AC3E}">
        <p14:creationId xmlns:p14="http://schemas.microsoft.com/office/powerpoint/2010/main" val="186399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7"/>
            <a:ext cx="10515600" cy="1325563"/>
          </a:xfrm>
        </p:spPr>
        <p:txBody>
          <a:bodyPr/>
          <a:lstStyle/>
          <a:p>
            <a:r>
              <a:rPr lang="en-US" dirty="0"/>
              <a:t>Trang </a:t>
            </a:r>
            <a:r>
              <a:rPr lang="en-US" dirty="0" err="1"/>
              <a:t>chủ</a:t>
            </a:r>
            <a:endParaRPr lang="vi-VN" dirty="0"/>
          </a:p>
        </p:txBody>
      </p:sp>
      <p:sp>
        <p:nvSpPr>
          <p:cNvPr id="6" name="Hình chữ nhật: Góc Tròn 5">
            <a:hlinkClick r:id="rId2" action="ppaction://hlinksldjump"/>
            <a:extLst>
              <a:ext uri="{FF2B5EF4-FFF2-40B4-BE49-F238E27FC236}">
                <a16:creationId xmlns:a16="http://schemas.microsoft.com/office/drawing/2014/main" id="{70975D1A-41BB-5A47-2054-5820DD4CB6D5}"/>
              </a:ext>
            </a:extLst>
          </p:cNvPr>
          <p:cNvSpPr/>
          <p:nvPr/>
        </p:nvSpPr>
        <p:spPr>
          <a:xfrm>
            <a:off x="3258139" y="2036188"/>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1</a:t>
            </a:r>
            <a:endParaRPr lang="vi-VN" dirty="0">
              <a:solidFill>
                <a:schemeClr val="tx1"/>
              </a:solidFill>
            </a:endParaRPr>
          </a:p>
        </p:txBody>
      </p:sp>
      <p:sp>
        <p:nvSpPr>
          <p:cNvPr id="7" name="Hình chữ nhật: Góc Tròn 6">
            <a:hlinkClick r:id="rId2" action="ppaction://hlinksldjump"/>
            <a:extLst>
              <a:ext uri="{FF2B5EF4-FFF2-40B4-BE49-F238E27FC236}">
                <a16:creationId xmlns:a16="http://schemas.microsoft.com/office/drawing/2014/main" id="{7C8B50F9-BFF7-2CAD-4CE1-783718C314AE}"/>
              </a:ext>
            </a:extLst>
          </p:cNvPr>
          <p:cNvSpPr/>
          <p:nvPr/>
        </p:nvSpPr>
        <p:spPr>
          <a:xfrm>
            <a:off x="3258139" y="2655067"/>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2</a:t>
            </a:r>
            <a:endParaRPr lang="vi-VN" dirty="0">
              <a:solidFill>
                <a:schemeClr val="tx1"/>
              </a:solidFill>
            </a:endParaRPr>
          </a:p>
        </p:txBody>
      </p:sp>
      <p:sp>
        <p:nvSpPr>
          <p:cNvPr id="8" name="Hình chữ nhật: Góc Tròn 7">
            <a:hlinkClick r:id="rId2" action="ppaction://hlinksldjump"/>
            <a:extLst>
              <a:ext uri="{FF2B5EF4-FFF2-40B4-BE49-F238E27FC236}">
                <a16:creationId xmlns:a16="http://schemas.microsoft.com/office/drawing/2014/main" id="{C24AE991-691D-BB05-D38F-1A9DC6F3B8E4}"/>
              </a:ext>
            </a:extLst>
          </p:cNvPr>
          <p:cNvSpPr/>
          <p:nvPr/>
        </p:nvSpPr>
        <p:spPr>
          <a:xfrm>
            <a:off x="3258139" y="3273946"/>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3</a:t>
            </a:r>
            <a:endParaRPr lang="vi-VN" dirty="0">
              <a:solidFill>
                <a:schemeClr val="tx1"/>
              </a:solidFill>
            </a:endParaRPr>
          </a:p>
        </p:txBody>
      </p:sp>
      <p:sp>
        <p:nvSpPr>
          <p:cNvPr id="9" name="Hình chữ nhật: Góc Tròn 8">
            <a:hlinkClick r:id="rId2" action="ppaction://hlinksldjump"/>
            <a:extLst>
              <a:ext uri="{FF2B5EF4-FFF2-40B4-BE49-F238E27FC236}">
                <a16:creationId xmlns:a16="http://schemas.microsoft.com/office/drawing/2014/main" id="{E9729761-95A7-5367-4443-2F27D0CB53E2}"/>
              </a:ext>
            </a:extLst>
          </p:cNvPr>
          <p:cNvSpPr/>
          <p:nvPr/>
        </p:nvSpPr>
        <p:spPr>
          <a:xfrm>
            <a:off x="3258139" y="4518284"/>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r>
              <a:rPr lang="en-US" dirty="0">
                <a:solidFill>
                  <a:schemeClr val="tx1"/>
                </a:solidFill>
              </a:rPr>
              <a:t> n</a:t>
            </a:r>
            <a:endParaRPr lang="vi-VN" dirty="0">
              <a:solidFill>
                <a:schemeClr val="tx1"/>
              </a:solidFill>
            </a:endParaRPr>
          </a:p>
        </p:txBody>
      </p:sp>
      <p:sp>
        <p:nvSpPr>
          <p:cNvPr id="10" name="Hộp Văn bản 9">
            <a:extLst>
              <a:ext uri="{FF2B5EF4-FFF2-40B4-BE49-F238E27FC236}">
                <a16:creationId xmlns:a16="http://schemas.microsoft.com/office/drawing/2014/main" id="{BC7EAA99-7B27-A4D1-D6ED-A8CD118DFA68}"/>
              </a:ext>
            </a:extLst>
          </p:cNvPr>
          <p:cNvSpPr txBox="1"/>
          <p:nvPr/>
        </p:nvSpPr>
        <p:spPr>
          <a:xfrm rot="5400000">
            <a:off x="5663739" y="3892951"/>
            <a:ext cx="461916" cy="461665"/>
          </a:xfrm>
          <a:prstGeom prst="rect">
            <a:avLst/>
          </a:prstGeom>
          <a:noFill/>
        </p:spPr>
        <p:txBody>
          <a:bodyPr wrap="square" rtlCol="0">
            <a:spAutoFit/>
          </a:bodyPr>
          <a:lstStyle/>
          <a:p>
            <a:r>
              <a:rPr lang="en-US" sz="2400" dirty="0"/>
              <a:t>…</a:t>
            </a:r>
            <a:endParaRPr lang="vi-VN" sz="2400" dirty="0"/>
          </a:p>
        </p:txBody>
      </p:sp>
      <p:sp>
        <p:nvSpPr>
          <p:cNvPr id="3" name="Mũi tên: Trái 2">
            <a:hlinkClick r:id="rId3" action="ppaction://hlinksldjump"/>
            <a:extLst>
              <a:ext uri="{FF2B5EF4-FFF2-40B4-BE49-F238E27FC236}">
                <a16:creationId xmlns:a16="http://schemas.microsoft.com/office/drawing/2014/main" id="{FEC422D5-EEE9-4385-B42C-C7A3CE93214A}"/>
              </a:ext>
            </a:extLst>
          </p:cNvPr>
          <p:cNvSpPr/>
          <p:nvPr/>
        </p:nvSpPr>
        <p:spPr>
          <a:xfrm>
            <a:off x="414780" y="1417310"/>
            <a:ext cx="1366887" cy="76027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xuất</a:t>
            </a:r>
            <a:endParaRPr lang="vi-VN" dirty="0"/>
          </a:p>
        </p:txBody>
      </p:sp>
    </p:spTree>
    <p:extLst>
      <p:ext uri="{BB962C8B-B14F-4D97-AF65-F5344CB8AC3E}">
        <p14:creationId xmlns:p14="http://schemas.microsoft.com/office/powerpoint/2010/main" val="373917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a:t>Y </a:t>
            </a:r>
            <a:r>
              <a:rPr lang="en-US" dirty="0" err="1"/>
              <a:t>tế</a:t>
            </a:r>
            <a:r>
              <a:rPr lang="en-US" dirty="0"/>
              <a:t> - 1 </a:t>
            </a:r>
            <a:r>
              <a:rPr lang="en-US" dirty="0" err="1"/>
              <a:t>cầu</a:t>
            </a:r>
            <a:r>
              <a:rPr lang="en-US" dirty="0"/>
              <a:t> </a:t>
            </a:r>
            <a:r>
              <a:rPr lang="en-US" dirty="0" err="1"/>
              <a:t>thủ</a:t>
            </a:r>
            <a:r>
              <a:rPr lang="en-US" dirty="0"/>
              <a:t> (</a:t>
            </a:r>
            <a:r>
              <a:rPr lang="en-US" dirty="0" err="1"/>
              <a:t>có</a:t>
            </a:r>
            <a:r>
              <a:rPr lang="en-US" dirty="0"/>
              <a:t> </a:t>
            </a:r>
            <a:r>
              <a:rPr lang="en-US" dirty="0" err="1"/>
              <a:t>thể</a:t>
            </a:r>
            <a:r>
              <a:rPr lang="en-US" dirty="0"/>
              <a:t> </a:t>
            </a:r>
            <a:r>
              <a:rPr lang="en-US" dirty="0" err="1"/>
              <a:t>sửa</a:t>
            </a:r>
            <a:r>
              <a:rPr lang="en-US" dirty="0"/>
              <a:t> </a:t>
            </a:r>
            <a:r>
              <a:rPr lang="en-US" dirty="0" err="1"/>
              <a:t>xanh</a:t>
            </a:r>
            <a:r>
              <a:rPr lang="en-US" dirty="0"/>
              <a:t> </a:t>
            </a:r>
            <a:r>
              <a:rPr lang="en-US" dirty="0" err="1"/>
              <a:t>dương</a:t>
            </a:r>
            <a:r>
              <a:rPr lang="en-US" dirty="0"/>
              <a:t>)</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946220" y="1896553"/>
            <a:ext cx="2635207" cy="2454607"/>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Ảnh</a:t>
            </a:r>
            <a:endParaRPr lang="vi-VN" dirty="0">
              <a:solidFill>
                <a:schemeClr val="tx1"/>
              </a:solidFill>
            </a:endParaRPr>
          </a:p>
        </p:txBody>
      </p:sp>
      <p:sp>
        <p:nvSpPr>
          <p:cNvPr id="4" name="Hình chữ nhật: Góc Tròn 3">
            <a:extLst>
              <a:ext uri="{FF2B5EF4-FFF2-40B4-BE49-F238E27FC236}">
                <a16:creationId xmlns:a16="http://schemas.microsoft.com/office/drawing/2014/main" id="{1F7191C5-DF93-C5E0-86DB-C790DD414457}"/>
              </a:ext>
            </a:extLst>
          </p:cNvPr>
          <p:cNvSpPr/>
          <p:nvPr/>
        </p:nvSpPr>
        <p:spPr>
          <a:xfrm>
            <a:off x="4926682" y="1893891"/>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Họ</a:t>
            </a:r>
            <a:r>
              <a:rPr lang="en-US" dirty="0">
                <a:solidFill>
                  <a:schemeClr val="tx1"/>
                </a:solidFill>
              </a:rPr>
              <a:t> </a:t>
            </a:r>
            <a:r>
              <a:rPr lang="en-US" dirty="0" err="1">
                <a:solidFill>
                  <a:schemeClr val="tx1"/>
                </a:solidFill>
              </a:rPr>
              <a:t>tên</a:t>
            </a:r>
            <a:endParaRPr lang="vi-VN" dirty="0">
              <a:solidFill>
                <a:schemeClr val="tx1"/>
              </a:solidFill>
            </a:endParaRPr>
          </a:p>
        </p:txBody>
      </p:sp>
      <p:sp>
        <p:nvSpPr>
          <p:cNvPr id="5" name="Hình chữ nhật: Góc Tròn 4">
            <a:extLst>
              <a:ext uri="{FF2B5EF4-FFF2-40B4-BE49-F238E27FC236}">
                <a16:creationId xmlns:a16="http://schemas.microsoft.com/office/drawing/2014/main" id="{50BA29CB-F113-95D2-8606-CED3D5EC14CB}"/>
              </a:ext>
            </a:extLst>
          </p:cNvPr>
          <p:cNvSpPr/>
          <p:nvPr/>
        </p:nvSpPr>
        <p:spPr>
          <a:xfrm>
            <a:off x="4926674" y="2559009"/>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Chức</a:t>
            </a:r>
            <a:r>
              <a:rPr lang="en-US" dirty="0">
                <a:solidFill>
                  <a:schemeClr val="tx1"/>
                </a:solidFill>
              </a:rPr>
              <a:t> </a:t>
            </a:r>
            <a:r>
              <a:rPr lang="en-US" dirty="0" err="1">
                <a:solidFill>
                  <a:schemeClr val="tx1"/>
                </a:solidFill>
              </a:rPr>
              <a:t>vụ</a:t>
            </a:r>
            <a:r>
              <a:rPr lang="en-US" dirty="0">
                <a:solidFill>
                  <a:schemeClr val="tx1"/>
                </a:solidFill>
              </a:rPr>
              <a:t> / </a:t>
            </a:r>
            <a:r>
              <a:rPr lang="en-US" dirty="0" err="1">
                <a:solidFill>
                  <a:schemeClr val="tx1"/>
                </a:solidFill>
              </a:rPr>
              <a:t>Số</a:t>
            </a:r>
            <a:r>
              <a:rPr lang="en-US" dirty="0">
                <a:solidFill>
                  <a:schemeClr val="tx1"/>
                </a:solidFill>
              </a:rPr>
              <a:t> </a:t>
            </a:r>
            <a:r>
              <a:rPr lang="en-US" dirty="0" err="1">
                <a:solidFill>
                  <a:schemeClr val="tx1"/>
                </a:solidFill>
              </a:rPr>
              <a:t>áo</a:t>
            </a:r>
            <a:endParaRPr lang="vi-VN" dirty="0">
              <a:solidFill>
                <a:schemeClr val="tx1"/>
              </a:solidFill>
            </a:endParaRPr>
          </a:p>
        </p:txBody>
      </p:sp>
      <p:sp>
        <p:nvSpPr>
          <p:cNvPr id="9" name="Hình chữ nhật: Góc Tròn 8">
            <a:extLst>
              <a:ext uri="{FF2B5EF4-FFF2-40B4-BE49-F238E27FC236}">
                <a16:creationId xmlns:a16="http://schemas.microsoft.com/office/drawing/2014/main" id="{5652C99F-19BA-14BD-D2F0-23F99051BAEA}"/>
              </a:ext>
            </a:extLst>
          </p:cNvPr>
          <p:cNvSpPr/>
          <p:nvPr/>
        </p:nvSpPr>
        <p:spPr>
          <a:xfrm>
            <a:off x="4926673" y="3226114"/>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Ngày</a:t>
            </a:r>
            <a:r>
              <a:rPr lang="en-US" dirty="0">
                <a:solidFill>
                  <a:schemeClr val="tx1"/>
                </a:solidFill>
              </a:rPr>
              <a:t> </a:t>
            </a:r>
            <a:r>
              <a:rPr lang="en-US" dirty="0" err="1">
                <a:solidFill>
                  <a:schemeClr val="tx1"/>
                </a:solidFill>
              </a:rPr>
              <a:t>sinh</a:t>
            </a:r>
            <a:endParaRPr lang="vi-VN" dirty="0">
              <a:solidFill>
                <a:schemeClr val="tx1"/>
              </a:solidFill>
            </a:endParaRPr>
          </a:p>
        </p:txBody>
      </p:sp>
      <p:sp>
        <p:nvSpPr>
          <p:cNvPr id="6" name="Hình chữ nhật: Góc Tròn 5">
            <a:extLst>
              <a:ext uri="{FF2B5EF4-FFF2-40B4-BE49-F238E27FC236}">
                <a16:creationId xmlns:a16="http://schemas.microsoft.com/office/drawing/2014/main" id="{E2B9219A-7137-6A5B-E238-50E36E7266B3}"/>
              </a:ext>
            </a:extLst>
          </p:cNvPr>
          <p:cNvSpPr/>
          <p:nvPr/>
        </p:nvSpPr>
        <p:spPr>
          <a:xfrm>
            <a:off x="4926672" y="3889245"/>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Quê</a:t>
            </a:r>
            <a:r>
              <a:rPr lang="en-US" dirty="0">
                <a:solidFill>
                  <a:schemeClr val="tx1"/>
                </a:solidFill>
              </a:rPr>
              <a:t> </a:t>
            </a:r>
            <a:r>
              <a:rPr lang="en-US" dirty="0" err="1">
                <a:solidFill>
                  <a:schemeClr val="tx1"/>
                </a:solidFill>
              </a:rPr>
              <a:t>quán</a:t>
            </a:r>
            <a:endParaRPr lang="vi-VN" dirty="0">
              <a:solidFill>
                <a:schemeClr val="tx1"/>
              </a:solidFill>
            </a:endParaRPr>
          </a:p>
        </p:txBody>
      </p:sp>
      <p:sp>
        <p:nvSpPr>
          <p:cNvPr id="7" name="Hình chữ nhật: Góc Tròn 6">
            <a:extLst>
              <a:ext uri="{FF2B5EF4-FFF2-40B4-BE49-F238E27FC236}">
                <a16:creationId xmlns:a16="http://schemas.microsoft.com/office/drawing/2014/main" id="{4395C331-6CD7-DC63-01EC-2118E9D0E57A}"/>
              </a:ext>
            </a:extLst>
          </p:cNvPr>
          <p:cNvSpPr/>
          <p:nvPr/>
        </p:nvSpPr>
        <p:spPr>
          <a:xfrm>
            <a:off x="1946220"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Chiều</a:t>
            </a:r>
            <a:r>
              <a:rPr lang="en-US" dirty="0">
                <a:solidFill>
                  <a:schemeClr val="tx1"/>
                </a:solidFill>
              </a:rPr>
              <a:t> </a:t>
            </a:r>
            <a:r>
              <a:rPr lang="en-US" dirty="0" err="1">
                <a:solidFill>
                  <a:schemeClr val="tx1"/>
                </a:solidFill>
              </a:rPr>
              <a:t>cao</a:t>
            </a:r>
            <a:endParaRPr lang="vi-VN" dirty="0">
              <a:solidFill>
                <a:schemeClr val="tx1"/>
              </a:solidFill>
            </a:endParaRPr>
          </a:p>
        </p:txBody>
      </p:sp>
      <p:sp>
        <p:nvSpPr>
          <p:cNvPr id="11" name="Hình chữ nhật: Góc Tròn 10">
            <a:extLst>
              <a:ext uri="{FF2B5EF4-FFF2-40B4-BE49-F238E27FC236}">
                <a16:creationId xmlns:a16="http://schemas.microsoft.com/office/drawing/2014/main" id="{E8788D2E-E2B0-E80A-210B-B3EE60405A4D}"/>
              </a:ext>
            </a:extLst>
          </p:cNvPr>
          <p:cNvSpPr/>
          <p:nvPr/>
        </p:nvSpPr>
        <p:spPr>
          <a:xfrm>
            <a:off x="7563231"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Chân</a:t>
            </a:r>
            <a:r>
              <a:rPr lang="en-US" dirty="0">
                <a:solidFill>
                  <a:schemeClr val="tx1"/>
                </a:solidFill>
              </a:rPr>
              <a:t> </a:t>
            </a:r>
            <a:r>
              <a:rPr lang="en-US" dirty="0" err="1">
                <a:solidFill>
                  <a:schemeClr val="tx1"/>
                </a:solidFill>
              </a:rPr>
              <a:t>thuận</a:t>
            </a:r>
            <a:endParaRPr lang="vi-VN" dirty="0">
              <a:solidFill>
                <a:schemeClr val="tx1"/>
              </a:solidFill>
            </a:endParaRPr>
          </a:p>
        </p:txBody>
      </p:sp>
      <p:sp>
        <p:nvSpPr>
          <p:cNvPr id="12" name="Hình chữ nhật: Góc Tròn 11">
            <a:extLst>
              <a:ext uri="{FF2B5EF4-FFF2-40B4-BE49-F238E27FC236}">
                <a16:creationId xmlns:a16="http://schemas.microsoft.com/office/drawing/2014/main" id="{CC97CA71-3823-99FF-23F8-6151994F4CBD}"/>
              </a:ext>
            </a:extLst>
          </p:cNvPr>
          <p:cNvSpPr/>
          <p:nvPr/>
        </p:nvSpPr>
        <p:spPr>
          <a:xfrm>
            <a:off x="4754725"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Cân</a:t>
            </a:r>
            <a:r>
              <a:rPr lang="en-US" dirty="0">
                <a:solidFill>
                  <a:schemeClr val="tx1"/>
                </a:solidFill>
              </a:rPr>
              <a:t> </a:t>
            </a:r>
            <a:r>
              <a:rPr lang="en-US" dirty="0" err="1">
                <a:solidFill>
                  <a:schemeClr val="tx1"/>
                </a:solidFill>
              </a:rPr>
              <a:t>nặng</a:t>
            </a:r>
            <a:endParaRPr lang="vi-VN" dirty="0">
              <a:solidFill>
                <a:schemeClr val="tx1"/>
              </a:solidFill>
            </a:endParaRPr>
          </a:p>
        </p:txBody>
      </p:sp>
      <p:sp>
        <p:nvSpPr>
          <p:cNvPr id="8" name="Hình chữ nhật: Góc Tròn 7">
            <a:extLst>
              <a:ext uri="{FF2B5EF4-FFF2-40B4-BE49-F238E27FC236}">
                <a16:creationId xmlns:a16="http://schemas.microsoft.com/office/drawing/2014/main" id="{78190621-6EC3-AE0A-931C-8552029F437E}"/>
              </a:ext>
            </a:extLst>
          </p:cNvPr>
          <p:cNvSpPr/>
          <p:nvPr/>
        </p:nvSpPr>
        <p:spPr>
          <a:xfrm>
            <a:off x="1946220" y="5224805"/>
            <a:ext cx="3973813"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Thể</a:t>
            </a:r>
            <a:r>
              <a:rPr lang="en-US" dirty="0">
                <a:solidFill>
                  <a:schemeClr val="tx1"/>
                </a:solidFill>
              </a:rPr>
              <a:t> </a:t>
            </a:r>
            <a:r>
              <a:rPr lang="en-US" dirty="0" err="1">
                <a:solidFill>
                  <a:schemeClr val="tx1"/>
                </a:solidFill>
              </a:rPr>
              <a:t>trạng</a:t>
            </a:r>
            <a:endParaRPr lang="vi-VN" dirty="0">
              <a:solidFill>
                <a:schemeClr val="tx1"/>
              </a:solidFill>
            </a:endParaRPr>
          </a:p>
        </p:txBody>
      </p:sp>
      <p:sp>
        <p:nvSpPr>
          <p:cNvPr id="10" name="Hình chữ nhật: Góc Tròn 9">
            <a:extLst>
              <a:ext uri="{FF2B5EF4-FFF2-40B4-BE49-F238E27FC236}">
                <a16:creationId xmlns:a16="http://schemas.microsoft.com/office/drawing/2014/main" id="{4059B6FE-06F8-AAA2-EA23-43E4178D088E}"/>
              </a:ext>
            </a:extLst>
          </p:cNvPr>
          <p:cNvSpPr/>
          <p:nvPr/>
        </p:nvSpPr>
        <p:spPr>
          <a:xfrm>
            <a:off x="6271967" y="5224805"/>
            <a:ext cx="3973813"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 csv</a:t>
            </a:r>
            <a:endParaRPr lang="vi-VN" dirty="0">
              <a:solidFill>
                <a:schemeClr val="tx1"/>
              </a:solidFill>
            </a:endParaRPr>
          </a:p>
        </p:txBody>
      </p:sp>
      <p:cxnSp>
        <p:nvCxnSpPr>
          <p:cNvPr id="14" name="Đường kết nối Mũi tên Thẳng 13">
            <a:extLst>
              <a:ext uri="{FF2B5EF4-FFF2-40B4-BE49-F238E27FC236}">
                <a16:creationId xmlns:a16="http://schemas.microsoft.com/office/drawing/2014/main" id="{BCD9AB8E-8153-5035-6415-6FC430EAAA44}"/>
              </a:ext>
            </a:extLst>
          </p:cNvPr>
          <p:cNvCxnSpPr>
            <a:stCxn id="8" idx="2"/>
          </p:cNvCxnSpPr>
          <p:nvPr/>
        </p:nvCxnSpPr>
        <p:spPr>
          <a:xfrm>
            <a:off x="3933127" y="5686720"/>
            <a:ext cx="723714" cy="346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Hộp Văn bản 14">
            <a:extLst>
              <a:ext uri="{FF2B5EF4-FFF2-40B4-BE49-F238E27FC236}">
                <a16:creationId xmlns:a16="http://schemas.microsoft.com/office/drawing/2014/main" id="{7CD9BC38-D0DE-55D5-1082-861C341203A1}"/>
              </a:ext>
            </a:extLst>
          </p:cNvPr>
          <p:cNvSpPr txBox="1"/>
          <p:nvPr/>
        </p:nvSpPr>
        <p:spPr>
          <a:xfrm>
            <a:off x="4182358" y="6037198"/>
            <a:ext cx="1282046" cy="369332"/>
          </a:xfrm>
          <a:prstGeom prst="rect">
            <a:avLst/>
          </a:prstGeom>
          <a:noFill/>
        </p:spPr>
        <p:txBody>
          <a:bodyPr wrap="square" rtlCol="0">
            <a:spAutoFit/>
          </a:bodyPr>
          <a:lstStyle/>
          <a:p>
            <a:r>
              <a:rPr lang="en-US" dirty="0" err="1"/>
              <a:t>Biến</a:t>
            </a:r>
            <a:r>
              <a:rPr lang="en-US" dirty="0"/>
              <a:t> med</a:t>
            </a:r>
            <a:endParaRPr lang="vi-VN" dirty="0"/>
          </a:p>
        </p:txBody>
      </p:sp>
      <p:sp>
        <p:nvSpPr>
          <p:cNvPr id="13" name="Mũi tên: Cong Trái 12">
            <a:hlinkClick r:id="rId2" action="ppaction://hlinksldjump"/>
            <a:extLst>
              <a:ext uri="{FF2B5EF4-FFF2-40B4-BE49-F238E27FC236}">
                <a16:creationId xmlns:a16="http://schemas.microsoft.com/office/drawing/2014/main" id="{BBBAEC1C-1A6F-2C88-7543-FCF93FEBD5FC}"/>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58334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7"/>
            <a:ext cx="10515600" cy="1325563"/>
          </a:xfrm>
        </p:spPr>
        <p:txBody>
          <a:bodyPr/>
          <a:lstStyle/>
          <a:p>
            <a:r>
              <a:rPr lang="en-US" dirty="0"/>
              <a:t>Trang </a:t>
            </a:r>
            <a:r>
              <a:rPr lang="en-US" dirty="0" err="1"/>
              <a:t>chủ</a:t>
            </a:r>
            <a:endParaRPr lang="vi-VN" dirty="0"/>
          </a:p>
        </p:txBody>
      </p:sp>
      <p:sp>
        <p:nvSpPr>
          <p:cNvPr id="4" name="Hình chữ nhật: Góc Tròn 3">
            <a:hlinkClick r:id="rId2" action="ppaction://hlinksldjump"/>
            <a:extLst>
              <a:ext uri="{FF2B5EF4-FFF2-40B4-BE49-F238E27FC236}">
                <a16:creationId xmlns:a16="http://schemas.microsoft.com/office/drawing/2014/main" id="{96FB5DC3-9F60-A376-FA79-BE03C35062FD}"/>
              </a:ext>
            </a:extLst>
          </p:cNvPr>
          <p:cNvSpPr/>
          <p:nvPr/>
        </p:nvSpPr>
        <p:spPr>
          <a:xfrm>
            <a:off x="5080263" y="2064467"/>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Lịch</a:t>
            </a:r>
            <a:r>
              <a:rPr lang="en-US" dirty="0">
                <a:solidFill>
                  <a:schemeClr val="tx1"/>
                </a:solidFill>
              </a:rPr>
              <a:t> </a:t>
            </a:r>
            <a:r>
              <a:rPr lang="en-US" dirty="0" err="1">
                <a:solidFill>
                  <a:schemeClr val="tx1"/>
                </a:solidFill>
              </a:rPr>
              <a:t>thi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5" name="Hình chữ nhật: Góc Tròn 4">
            <a:hlinkClick r:id="rId3" action="ppaction://hlinksldjump"/>
            <a:extLst>
              <a:ext uri="{FF2B5EF4-FFF2-40B4-BE49-F238E27FC236}">
                <a16:creationId xmlns:a16="http://schemas.microsoft.com/office/drawing/2014/main" id="{360E129B-E342-0DEF-6FC1-B72573282DD4}"/>
              </a:ext>
            </a:extLst>
          </p:cNvPr>
          <p:cNvSpPr/>
          <p:nvPr/>
        </p:nvSpPr>
        <p:spPr>
          <a:xfrm>
            <a:off x="2978085" y="2064467"/>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Cá</a:t>
            </a:r>
            <a:r>
              <a:rPr lang="en-US" dirty="0">
                <a:solidFill>
                  <a:schemeClr val="tx1"/>
                </a:solidFill>
              </a:rPr>
              <a:t> </a:t>
            </a:r>
            <a:r>
              <a:rPr lang="en-US" dirty="0" err="1">
                <a:solidFill>
                  <a:schemeClr val="tx1"/>
                </a:solidFill>
              </a:rPr>
              <a:t>nhân</a:t>
            </a:r>
            <a:endParaRPr lang="vi-VN" dirty="0">
              <a:solidFill>
                <a:schemeClr val="tx1"/>
              </a:solidFill>
            </a:endParaRPr>
          </a:p>
        </p:txBody>
      </p:sp>
      <p:sp>
        <p:nvSpPr>
          <p:cNvPr id="8" name="Hình chữ nhật: Góc Tròn 7">
            <a:hlinkClick r:id="rId4" action="ppaction://hlinksldjump"/>
            <a:extLst>
              <a:ext uri="{FF2B5EF4-FFF2-40B4-BE49-F238E27FC236}">
                <a16:creationId xmlns:a16="http://schemas.microsoft.com/office/drawing/2014/main" id="{3609F666-2E9D-558B-5181-AAE35107A921}"/>
              </a:ext>
            </a:extLst>
          </p:cNvPr>
          <p:cNvSpPr/>
          <p:nvPr/>
        </p:nvSpPr>
        <p:spPr>
          <a:xfrm>
            <a:off x="7182441" y="2064467"/>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Lịch</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luyện</a:t>
            </a:r>
            <a:endParaRPr lang="vi-VN" dirty="0">
              <a:solidFill>
                <a:schemeClr val="tx1"/>
              </a:solidFill>
            </a:endParaRPr>
          </a:p>
        </p:txBody>
      </p:sp>
      <p:sp>
        <p:nvSpPr>
          <p:cNvPr id="3" name="Mũi tên: Trái 2">
            <a:hlinkClick r:id="rId5" action="ppaction://hlinksldjump"/>
            <a:extLst>
              <a:ext uri="{FF2B5EF4-FFF2-40B4-BE49-F238E27FC236}">
                <a16:creationId xmlns:a16="http://schemas.microsoft.com/office/drawing/2014/main" id="{BD63D4A8-CB54-0678-8092-68B57713A04D}"/>
              </a:ext>
            </a:extLst>
          </p:cNvPr>
          <p:cNvSpPr/>
          <p:nvPr/>
        </p:nvSpPr>
        <p:spPr>
          <a:xfrm>
            <a:off x="414780" y="1417310"/>
            <a:ext cx="1366887" cy="76027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xuất</a:t>
            </a:r>
            <a:endParaRPr lang="vi-VN" dirty="0"/>
          </a:p>
        </p:txBody>
      </p:sp>
    </p:spTree>
    <p:extLst>
      <p:ext uri="{BB962C8B-B14F-4D97-AF65-F5344CB8AC3E}">
        <p14:creationId xmlns:p14="http://schemas.microsoft.com/office/powerpoint/2010/main" val="231799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đăng</a:t>
            </a:r>
            <a:r>
              <a:rPr lang="en-US" dirty="0"/>
              <a:t> </a:t>
            </a:r>
            <a:r>
              <a:rPr lang="en-US" dirty="0" err="1"/>
              <a:t>nhập</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4374037" y="2658358"/>
            <a:ext cx="2677212" cy="47134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Drop list </a:t>
            </a:r>
            <a:r>
              <a:rPr lang="en-US" dirty="0" err="1">
                <a:solidFill>
                  <a:schemeClr val="tx1"/>
                </a:solidFill>
              </a:rPr>
              <a:t>Chọn</a:t>
            </a:r>
            <a:r>
              <a:rPr lang="en-US" dirty="0">
                <a:solidFill>
                  <a:schemeClr val="tx1"/>
                </a:solidFill>
              </a:rPr>
              <a:t> </a:t>
            </a:r>
            <a:r>
              <a:rPr lang="en-US" dirty="0" err="1">
                <a:solidFill>
                  <a:schemeClr val="tx1"/>
                </a:solidFill>
              </a:rPr>
              <a:t>vai</a:t>
            </a:r>
            <a:r>
              <a:rPr lang="en-US" dirty="0">
                <a:solidFill>
                  <a:schemeClr val="tx1"/>
                </a:solidFill>
              </a:rPr>
              <a:t> </a:t>
            </a:r>
            <a:r>
              <a:rPr lang="en-US" dirty="0" err="1">
                <a:solidFill>
                  <a:schemeClr val="tx1"/>
                </a:solidFill>
              </a:rPr>
              <a:t>trò</a:t>
            </a:r>
            <a:endParaRPr lang="vi-VN" dirty="0">
              <a:solidFill>
                <a:schemeClr val="tx1"/>
              </a:solidFill>
            </a:endParaRPr>
          </a:p>
        </p:txBody>
      </p:sp>
      <p:sp>
        <p:nvSpPr>
          <p:cNvPr id="6" name="Hình chữ nhật: Góc Tròn 5">
            <a:extLst>
              <a:ext uri="{FF2B5EF4-FFF2-40B4-BE49-F238E27FC236}">
                <a16:creationId xmlns:a16="http://schemas.microsoft.com/office/drawing/2014/main" id="{3A808221-D5EE-B93A-385C-81B580C36D19}"/>
              </a:ext>
            </a:extLst>
          </p:cNvPr>
          <p:cNvSpPr/>
          <p:nvPr/>
        </p:nvSpPr>
        <p:spPr>
          <a:xfrm>
            <a:off x="4374037" y="3286664"/>
            <a:ext cx="2677212" cy="47134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Ô </a:t>
            </a:r>
            <a:r>
              <a:rPr lang="en-US" dirty="0" err="1">
                <a:solidFill>
                  <a:schemeClr val="tx1"/>
                </a:solidFill>
              </a:rPr>
              <a:t>Nhập</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khoản</a:t>
            </a:r>
            <a:endParaRPr lang="vi-VN" dirty="0">
              <a:solidFill>
                <a:schemeClr val="tx1"/>
              </a:solidFill>
            </a:endParaRPr>
          </a:p>
        </p:txBody>
      </p:sp>
      <p:sp>
        <p:nvSpPr>
          <p:cNvPr id="7" name="Hình chữ nhật: Góc Tròn 6">
            <a:extLst>
              <a:ext uri="{FF2B5EF4-FFF2-40B4-BE49-F238E27FC236}">
                <a16:creationId xmlns:a16="http://schemas.microsoft.com/office/drawing/2014/main" id="{303DE375-8494-CC11-3DCA-4AEF273317F0}"/>
              </a:ext>
            </a:extLst>
          </p:cNvPr>
          <p:cNvSpPr/>
          <p:nvPr/>
        </p:nvSpPr>
        <p:spPr>
          <a:xfrm>
            <a:off x="4374037" y="3914970"/>
            <a:ext cx="2677212" cy="47134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Ô </a:t>
            </a:r>
            <a:r>
              <a:rPr lang="en-US" dirty="0" err="1">
                <a:solidFill>
                  <a:schemeClr val="tx1"/>
                </a:solidFill>
              </a:rPr>
              <a:t>Nhập</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khẩu</a:t>
            </a:r>
            <a:endParaRPr lang="vi-VN" dirty="0">
              <a:solidFill>
                <a:schemeClr val="tx1"/>
              </a:solidFill>
            </a:endParaRPr>
          </a:p>
        </p:txBody>
      </p:sp>
      <p:sp>
        <p:nvSpPr>
          <p:cNvPr id="8" name="Hình chữ nhật: Góc Tròn 7">
            <a:extLst>
              <a:ext uri="{FF2B5EF4-FFF2-40B4-BE49-F238E27FC236}">
                <a16:creationId xmlns:a16="http://schemas.microsoft.com/office/drawing/2014/main" id="{F11B8FF8-8173-BFEB-9292-E4A1C553AD1C}"/>
              </a:ext>
            </a:extLst>
          </p:cNvPr>
          <p:cNvSpPr/>
          <p:nvPr/>
        </p:nvSpPr>
        <p:spPr>
          <a:xfrm>
            <a:off x="4835950" y="4543276"/>
            <a:ext cx="1753386" cy="471340"/>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nhập</a:t>
            </a:r>
            <a:endParaRPr lang="vi-VN" dirty="0">
              <a:solidFill>
                <a:schemeClr val="tx1"/>
              </a:solidFill>
            </a:endParaRPr>
          </a:p>
        </p:txBody>
      </p:sp>
      <p:sp>
        <p:nvSpPr>
          <p:cNvPr id="4" name="Hình chữ nhật: Góc Tròn 3">
            <a:extLst>
              <a:ext uri="{FF2B5EF4-FFF2-40B4-BE49-F238E27FC236}">
                <a16:creationId xmlns:a16="http://schemas.microsoft.com/office/drawing/2014/main" id="{C7A5B236-B244-0012-ECF2-073AA1D534BE}"/>
              </a:ext>
            </a:extLst>
          </p:cNvPr>
          <p:cNvSpPr/>
          <p:nvPr/>
        </p:nvSpPr>
        <p:spPr>
          <a:xfrm>
            <a:off x="9294829" y="1751518"/>
            <a:ext cx="1762812"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 </a:t>
            </a:r>
            <a:r>
              <a:rPr lang="en-US" dirty="0" err="1">
                <a:solidFill>
                  <a:schemeClr val="tx1"/>
                </a:solidFill>
              </a:rPr>
              <a:t>điều</a:t>
            </a:r>
            <a:r>
              <a:rPr lang="en-US" dirty="0">
                <a:solidFill>
                  <a:schemeClr val="tx1"/>
                </a:solidFill>
              </a:rPr>
              <a:t> </a:t>
            </a:r>
            <a:r>
              <a:rPr lang="en-US" dirty="0" err="1">
                <a:solidFill>
                  <a:schemeClr val="tx1"/>
                </a:solidFill>
              </a:rPr>
              <a:t>hành</a:t>
            </a:r>
            <a:endParaRPr lang="en-US" dirty="0">
              <a:solidFill>
                <a:schemeClr val="tx1"/>
              </a:solidFill>
            </a:endParaRPr>
          </a:p>
        </p:txBody>
      </p:sp>
      <p:sp>
        <p:nvSpPr>
          <p:cNvPr id="5" name="Hình chữ nhật: Góc Tròn 4">
            <a:hlinkClick r:id="rId2" action="ppaction://hlinksldjump"/>
            <a:extLst>
              <a:ext uri="{FF2B5EF4-FFF2-40B4-BE49-F238E27FC236}">
                <a16:creationId xmlns:a16="http://schemas.microsoft.com/office/drawing/2014/main" id="{12AEDB1E-7623-86A0-EE66-9C28194A5A31}"/>
              </a:ext>
            </a:extLst>
          </p:cNvPr>
          <p:cNvSpPr/>
          <p:nvPr/>
        </p:nvSpPr>
        <p:spPr>
          <a:xfrm>
            <a:off x="9294829" y="2313836"/>
            <a:ext cx="1762812"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 </a:t>
            </a:r>
            <a:r>
              <a:rPr lang="en-US" dirty="0" err="1">
                <a:solidFill>
                  <a:schemeClr val="tx1"/>
                </a:solidFill>
              </a:rPr>
              <a:t>huấn</a:t>
            </a:r>
            <a:r>
              <a:rPr lang="en-US" dirty="0">
                <a:solidFill>
                  <a:schemeClr val="tx1"/>
                </a:solidFill>
              </a:rPr>
              <a:t> </a:t>
            </a:r>
            <a:r>
              <a:rPr lang="en-US" dirty="0" err="1">
                <a:solidFill>
                  <a:schemeClr val="tx1"/>
                </a:solidFill>
              </a:rPr>
              <a:t>luyện</a:t>
            </a:r>
            <a:endParaRPr lang="en-US" dirty="0">
              <a:solidFill>
                <a:schemeClr val="tx1"/>
              </a:solidFill>
            </a:endParaRPr>
          </a:p>
        </p:txBody>
      </p:sp>
      <p:sp>
        <p:nvSpPr>
          <p:cNvPr id="9" name="Hình chữ nhật: Góc Tròn 8">
            <a:hlinkClick r:id="rId3" action="ppaction://hlinksldjump"/>
            <a:extLst>
              <a:ext uri="{FF2B5EF4-FFF2-40B4-BE49-F238E27FC236}">
                <a16:creationId xmlns:a16="http://schemas.microsoft.com/office/drawing/2014/main" id="{6ACDCB59-6110-E026-9E3D-43D9C54E62C7}"/>
              </a:ext>
            </a:extLst>
          </p:cNvPr>
          <p:cNvSpPr/>
          <p:nvPr/>
        </p:nvSpPr>
        <p:spPr>
          <a:xfrm>
            <a:off x="9294829" y="2876154"/>
            <a:ext cx="1762812"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 </a:t>
            </a:r>
            <a:r>
              <a:rPr lang="en-US" dirty="0" err="1">
                <a:solidFill>
                  <a:schemeClr val="tx1"/>
                </a:solidFill>
              </a:rPr>
              <a:t>tế</a:t>
            </a:r>
            <a:endParaRPr lang="en-US" dirty="0">
              <a:solidFill>
                <a:schemeClr val="tx1"/>
              </a:solidFill>
            </a:endParaRPr>
          </a:p>
        </p:txBody>
      </p:sp>
      <p:sp>
        <p:nvSpPr>
          <p:cNvPr id="10" name="Hình chữ nhật: Góc Tròn 9">
            <a:hlinkClick r:id="rId4" action="ppaction://hlinksldjump"/>
            <a:extLst>
              <a:ext uri="{FF2B5EF4-FFF2-40B4-BE49-F238E27FC236}">
                <a16:creationId xmlns:a16="http://schemas.microsoft.com/office/drawing/2014/main" id="{C2BC261B-CE21-4948-52AB-74988BB91B20}"/>
              </a:ext>
            </a:extLst>
          </p:cNvPr>
          <p:cNvSpPr/>
          <p:nvPr/>
        </p:nvSpPr>
        <p:spPr>
          <a:xfrm>
            <a:off x="9294829" y="3443630"/>
            <a:ext cx="1762812"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endParaRPr lang="en-US" dirty="0">
              <a:solidFill>
                <a:schemeClr val="tx1"/>
              </a:solidFill>
            </a:endParaRPr>
          </a:p>
        </p:txBody>
      </p:sp>
      <p:cxnSp>
        <p:nvCxnSpPr>
          <p:cNvPr id="12" name="Đường kết nối Mũi tên Thẳng 11">
            <a:extLst>
              <a:ext uri="{FF2B5EF4-FFF2-40B4-BE49-F238E27FC236}">
                <a16:creationId xmlns:a16="http://schemas.microsoft.com/office/drawing/2014/main" id="{C1C5311E-0BED-02ED-43BD-DF841DB6D24C}"/>
              </a:ext>
            </a:extLst>
          </p:cNvPr>
          <p:cNvCxnSpPr>
            <a:stCxn id="3" idx="3"/>
            <a:endCxn id="4" idx="1"/>
          </p:cNvCxnSpPr>
          <p:nvPr/>
        </p:nvCxnSpPr>
        <p:spPr>
          <a:xfrm flipV="1">
            <a:off x="7051249" y="1987188"/>
            <a:ext cx="2243580" cy="906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Đường kết nối Mũi tên Thẳng 13">
            <a:extLst>
              <a:ext uri="{FF2B5EF4-FFF2-40B4-BE49-F238E27FC236}">
                <a16:creationId xmlns:a16="http://schemas.microsoft.com/office/drawing/2014/main" id="{E1FA0097-3879-9B6D-C0C2-6A31738F5B16}"/>
              </a:ext>
            </a:extLst>
          </p:cNvPr>
          <p:cNvCxnSpPr>
            <a:stCxn id="3" idx="3"/>
            <a:endCxn id="5" idx="1"/>
          </p:cNvCxnSpPr>
          <p:nvPr/>
        </p:nvCxnSpPr>
        <p:spPr>
          <a:xfrm flipV="1">
            <a:off x="7051249" y="2549506"/>
            <a:ext cx="2243580" cy="3445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Đường kết nối Mũi tên Thẳng 15">
            <a:extLst>
              <a:ext uri="{FF2B5EF4-FFF2-40B4-BE49-F238E27FC236}">
                <a16:creationId xmlns:a16="http://schemas.microsoft.com/office/drawing/2014/main" id="{E3C96105-13D1-C96B-13BC-B90EA8758434}"/>
              </a:ext>
            </a:extLst>
          </p:cNvPr>
          <p:cNvCxnSpPr>
            <a:stCxn id="3" idx="3"/>
            <a:endCxn id="9" idx="1"/>
          </p:cNvCxnSpPr>
          <p:nvPr/>
        </p:nvCxnSpPr>
        <p:spPr>
          <a:xfrm>
            <a:off x="7051249" y="2894028"/>
            <a:ext cx="2243580" cy="217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Đường kết nối Mũi tên Thẳng 17">
            <a:extLst>
              <a:ext uri="{FF2B5EF4-FFF2-40B4-BE49-F238E27FC236}">
                <a16:creationId xmlns:a16="http://schemas.microsoft.com/office/drawing/2014/main" id="{2282291A-3028-4B21-471E-CD3750F363E6}"/>
              </a:ext>
            </a:extLst>
          </p:cNvPr>
          <p:cNvCxnSpPr>
            <a:stCxn id="3" idx="3"/>
            <a:endCxn id="10" idx="1"/>
          </p:cNvCxnSpPr>
          <p:nvPr/>
        </p:nvCxnSpPr>
        <p:spPr>
          <a:xfrm>
            <a:off x="7051249" y="2894028"/>
            <a:ext cx="2243580" cy="785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742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Cá</a:t>
            </a:r>
            <a:r>
              <a:rPr lang="en-US" dirty="0"/>
              <a:t> </a:t>
            </a:r>
            <a:r>
              <a:rPr lang="en-US" dirty="0" err="1"/>
              <a:t>nhân</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946220" y="1896553"/>
            <a:ext cx="2635207" cy="2454607"/>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Ảnh</a:t>
            </a:r>
            <a:endParaRPr lang="vi-VN" dirty="0">
              <a:solidFill>
                <a:schemeClr val="tx1"/>
              </a:solidFill>
            </a:endParaRPr>
          </a:p>
        </p:txBody>
      </p:sp>
      <p:sp>
        <p:nvSpPr>
          <p:cNvPr id="4" name="Hình chữ nhật: Góc Tròn 3">
            <a:extLst>
              <a:ext uri="{FF2B5EF4-FFF2-40B4-BE49-F238E27FC236}">
                <a16:creationId xmlns:a16="http://schemas.microsoft.com/office/drawing/2014/main" id="{1F7191C5-DF93-C5E0-86DB-C790DD414457}"/>
              </a:ext>
            </a:extLst>
          </p:cNvPr>
          <p:cNvSpPr/>
          <p:nvPr/>
        </p:nvSpPr>
        <p:spPr>
          <a:xfrm>
            <a:off x="4926682" y="1893891"/>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Họ</a:t>
            </a:r>
            <a:r>
              <a:rPr lang="en-US" dirty="0">
                <a:solidFill>
                  <a:schemeClr val="tx1"/>
                </a:solidFill>
              </a:rPr>
              <a:t> </a:t>
            </a:r>
            <a:r>
              <a:rPr lang="en-US" dirty="0" err="1">
                <a:solidFill>
                  <a:schemeClr val="tx1"/>
                </a:solidFill>
              </a:rPr>
              <a:t>tên</a:t>
            </a:r>
            <a:endParaRPr lang="vi-VN" dirty="0">
              <a:solidFill>
                <a:schemeClr val="tx1"/>
              </a:solidFill>
            </a:endParaRPr>
          </a:p>
        </p:txBody>
      </p:sp>
      <p:sp>
        <p:nvSpPr>
          <p:cNvPr id="5" name="Hình chữ nhật: Góc Tròn 4">
            <a:extLst>
              <a:ext uri="{FF2B5EF4-FFF2-40B4-BE49-F238E27FC236}">
                <a16:creationId xmlns:a16="http://schemas.microsoft.com/office/drawing/2014/main" id="{50BA29CB-F113-95D2-8606-CED3D5EC14CB}"/>
              </a:ext>
            </a:extLst>
          </p:cNvPr>
          <p:cNvSpPr/>
          <p:nvPr/>
        </p:nvSpPr>
        <p:spPr>
          <a:xfrm>
            <a:off x="4926674" y="2559009"/>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Chức</a:t>
            </a:r>
            <a:r>
              <a:rPr lang="en-US" dirty="0">
                <a:solidFill>
                  <a:schemeClr val="tx1"/>
                </a:solidFill>
              </a:rPr>
              <a:t> </a:t>
            </a:r>
            <a:r>
              <a:rPr lang="en-US" dirty="0" err="1">
                <a:solidFill>
                  <a:schemeClr val="tx1"/>
                </a:solidFill>
              </a:rPr>
              <a:t>vụ</a:t>
            </a:r>
            <a:r>
              <a:rPr lang="en-US" dirty="0">
                <a:solidFill>
                  <a:schemeClr val="tx1"/>
                </a:solidFill>
              </a:rPr>
              <a:t> / </a:t>
            </a:r>
            <a:r>
              <a:rPr lang="en-US" dirty="0" err="1">
                <a:solidFill>
                  <a:schemeClr val="tx1"/>
                </a:solidFill>
              </a:rPr>
              <a:t>Số</a:t>
            </a:r>
            <a:r>
              <a:rPr lang="en-US" dirty="0">
                <a:solidFill>
                  <a:schemeClr val="tx1"/>
                </a:solidFill>
              </a:rPr>
              <a:t> </a:t>
            </a:r>
            <a:r>
              <a:rPr lang="en-US" dirty="0" err="1">
                <a:solidFill>
                  <a:schemeClr val="tx1"/>
                </a:solidFill>
              </a:rPr>
              <a:t>áo</a:t>
            </a:r>
            <a:endParaRPr lang="vi-VN" dirty="0">
              <a:solidFill>
                <a:schemeClr val="tx1"/>
              </a:solidFill>
            </a:endParaRPr>
          </a:p>
        </p:txBody>
      </p:sp>
      <p:sp>
        <p:nvSpPr>
          <p:cNvPr id="9" name="Hình chữ nhật: Góc Tròn 8">
            <a:extLst>
              <a:ext uri="{FF2B5EF4-FFF2-40B4-BE49-F238E27FC236}">
                <a16:creationId xmlns:a16="http://schemas.microsoft.com/office/drawing/2014/main" id="{5652C99F-19BA-14BD-D2F0-23F99051BAEA}"/>
              </a:ext>
            </a:extLst>
          </p:cNvPr>
          <p:cNvSpPr/>
          <p:nvPr/>
        </p:nvSpPr>
        <p:spPr>
          <a:xfrm>
            <a:off x="4926673" y="3226114"/>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Ngày</a:t>
            </a:r>
            <a:r>
              <a:rPr lang="en-US" dirty="0">
                <a:solidFill>
                  <a:schemeClr val="tx1"/>
                </a:solidFill>
              </a:rPr>
              <a:t> </a:t>
            </a:r>
            <a:r>
              <a:rPr lang="en-US" dirty="0" err="1">
                <a:solidFill>
                  <a:schemeClr val="tx1"/>
                </a:solidFill>
              </a:rPr>
              <a:t>sinh</a:t>
            </a:r>
            <a:endParaRPr lang="vi-VN" dirty="0">
              <a:solidFill>
                <a:schemeClr val="tx1"/>
              </a:solidFill>
            </a:endParaRPr>
          </a:p>
        </p:txBody>
      </p:sp>
      <p:sp>
        <p:nvSpPr>
          <p:cNvPr id="6" name="Hình chữ nhật: Góc Tròn 5">
            <a:extLst>
              <a:ext uri="{FF2B5EF4-FFF2-40B4-BE49-F238E27FC236}">
                <a16:creationId xmlns:a16="http://schemas.microsoft.com/office/drawing/2014/main" id="{E2B9219A-7137-6A5B-E238-50E36E7266B3}"/>
              </a:ext>
            </a:extLst>
          </p:cNvPr>
          <p:cNvSpPr/>
          <p:nvPr/>
        </p:nvSpPr>
        <p:spPr>
          <a:xfrm>
            <a:off x="4926672" y="3889245"/>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Quê</a:t>
            </a:r>
            <a:r>
              <a:rPr lang="en-US" dirty="0">
                <a:solidFill>
                  <a:schemeClr val="tx1"/>
                </a:solidFill>
              </a:rPr>
              <a:t> </a:t>
            </a:r>
            <a:r>
              <a:rPr lang="en-US" dirty="0" err="1">
                <a:solidFill>
                  <a:schemeClr val="tx1"/>
                </a:solidFill>
              </a:rPr>
              <a:t>quán</a:t>
            </a:r>
            <a:endParaRPr lang="vi-VN" dirty="0">
              <a:solidFill>
                <a:schemeClr val="tx1"/>
              </a:solidFill>
            </a:endParaRPr>
          </a:p>
        </p:txBody>
      </p:sp>
      <p:sp>
        <p:nvSpPr>
          <p:cNvPr id="7" name="Hình chữ nhật: Góc Tròn 6">
            <a:extLst>
              <a:ext uri="{FF2B5EF4-FFF2-40B4-BE49-F238E27FC236}">
                <a16:creationId xmlns:a16="http://schemas.microsoft.com/office/drawing/2014/main" id="{4395C331-6CD7-DC63-01EC-2118E9D0E57A}"/>
              </a:ext>
            </a:extLst>
          </p:cNvPr>
          <p:cNvSpPr/>
          <p:nvPr/>
        </p:nvSpPr>
        <p:spPr>
          <a:xfrm>
            <a:off x="1946220" y="4557025"/>
            <a:ext cx="2635207"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Chiều</a:t>
            </a:r>
            <a:r>
              <a:rPr lang="en-US" dirty="0">
                <a:solidFill>
                  <a:schemeClr val="tx1"/>
                </a:solidFill>
              </a:rPr>
              <a:t> </a:t>
            </a:r>
            <a:r>
              <a:rPr lang="en-US" dirty="0" err="1">
                <a:solidFill>
                  <a:schemeClr val="tx1"/>
                </a:solidFill>
              </a:rPr>
              <a:t>cao</a:t>
            </a:r>
            <a:endParaRPr lang="vi-VN" dirty="0">
              <a:solidFill>
                <a:schemeClr val="tx1"/>
              </a:solidFill>
            </a:endParaRPr>
          </a:p>
        </p:txBody>
      </p:sp>
      <p:sp>
        <p:nvSpPr>
          <p:cNvPr id="11" name="Hình chữ nhật: Góc Tròn 10">
            <a:extLst>
              <a:ext uri="{FF2B5EF4-FFF2-40B4-BE49-F238E27FC236}">
                <a16:creationId xmlns:a16="http://schemas.microsoft.com/office/drawing/2014/main" id="{E8788D2E-E2B0-E80A-210B-B3EE60405A4D}"/>
              </a:ext>
            </a:extLst>
          </p:cNvPr>
          <p:cNvSpPr/>
          <p:nvPr/>
        </p:nvSpPr>
        <p:spPr>
          <a:xfrm>
            <a:off x="7563231" y="4557025"/>
            <a:ext cx="2635207"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Chân</a:t>
            </a:r>
            <a:r>
              <a:rPr lang="en-US" dirty="0">
                <a:solidFill>
                  <a:schemeClr val="tx1"/>
                </a:solidFill>
              </a:rPr>
              <a:t> </a:t>
            </a:r>
            <a:r>
              <a:rPr lang="en-US" dirty="0" err="1">
                <a:solidFill>
                  <a:schemeClr val="tx1"/>
                </a:solidFill>
              </a:rPr>
              <a:t>thuận</a:t>
            </a:r>
            <a:endParaRPr lang="vi-VN" dirty="0">
              <a:solidFill>
                <a:schemeClr val="tx1"/>
              </a:solidFill>
            </a:endParaRPr>
          </a:p>
        </p:txBody>
      </p:sp>
      <p:sp>
        <p:nvSpPr>
          <p:cNvPr id="12" name="Hình chữ nhật: Góc Tròn 11">
            <a:extLst>
              <a:ext uri="{FF2B5EF4-FFF2-40B4-BE49-F238E27FC236}">
                <a16:creationId xmlns:a16="http://schemas.microsoft.com/office/drawing/2014/main" id="{CC97CA71-3823-99FF-23F8-6151994F4CBD}"/>
              </a:ext>
            </a:extLst>
          </p:cNvPr>
          <p:cNvSpPr/>
          <p:nvPr/>
        </p:nvSpPr>
        <p:spPr>
          <a:xfrm>
            <a:off x="4754725" y="4557025"/>
            <a:ext cx="2635207"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Cân</a:t>
            </a:r>
            <a:r>
              <a:rPr lang="en-US" dirty="0">
                <a:solidFill>
                  <a:schemeClr val="tx1"/>
                </a:solidFill>
              </a:rPr>
              <a:t> </a:t>
            </a:r>
            <a:r>
              <a:rPr lang="en-US" dirty="0" err="1">
                <a:solidFill>
                  <a:schemeClr val="tx1"/>
                </a:solidFill>
              </a:rPr>
              <a:t>nặng</a:t>
            </a:r>
            <a:endParaRPr lang="vi-VN" dirty="0">
              <a:solidFill>
                <a:schemeClr val="tx1"/>
              </a:solidFill>
            </a:endParaRPr>
          </a:p>
        </p:txBody>
      </p:sp>
      <p:sp>
        <p:nvSpPr>
          <p:cNvPr id="8" name="Hình chữ nhật: Góc Tròn 7">
            <a:extLst>
              <a:ext uri="{FF2B5EF4-FFF2-40B4-BE49-F238E27FC236}">
                <a16:creationId xmlns:a16="http://schemas.microsoft.com/office/drawing/2014/main" id="{78190621-6EC3-AE0A-931C-8552029F437E}"/>
              </a:ext>
            </a:extLst>
          </p:cNvPr>
          <p:cNvSpPr/>
          <p:nvPr/>
        </p:nvSpPr>
        <p:spPr>
          <a:xfrm>
            <a:off x="1946220" y="5224805"/>
            <a:ext cx="3973813"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Thể</a:t>
            </a:r>
            <a:r>
              <a:rPr lang="en-US" dirty="0">
                <a:solidFill>
                  <a:schemeClr val="tx1"/>
                </a:solidFill>
              </a:rPr>
              <a:t> </a:t>
            </a:r>
            <a:r>
              <a:rPr lang="en-US" dirty="0" err="1">
                <a:solidFill>
                  <a:schemeClr val="tx1"/>
                </a:solidFill>
              </a:rPr>
              <a:t>trạng</a:t>
            </a:r>
            <a:endParaRPr lang="vi-VN" dirty="0">
              <a:solidFill>
                <a:schemeClr val="tx1"/>
              </a:solidFill>
            </a:endParaRPr>
          </a:p>
        </p:txBody>
      </p:sp>
      <p:sp>
        <p:nvSpPr>
          <p:cNvPr id="10" name="Hình chữ nhật: Góc Tròn 9">
            <a:extLst>
              <a:ext uri="{FF2B5EF4-FFF2-40B4-BE49-F238E27FC236}">
                <a16:creationId xmlns:a16="http://schemas.microsoft.com/office/drawing/2014/main" id="{4059B6FE-06F8-AAA2-EA23-43E4178D088E}"/>
              </a:ext>
            </a:extLst>
          </p:cNvPr>
          <p:cNvSpPr/>
          <p:nvPr/>
        </p:nvSpPr>
        <p:spPr>
          <a:xfrm>
            <a:off x="6271967" y="5224805"/>
            <a:ext cx="3973813"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Treo </a:t>
            </a:r>
            <a:r>
              <a:rPr lang="en-US" dirty="0" err="1">
                <a:solidFill>
                  <a:schemeClr val="tx1"/>
                </a:solidFill>
              </a:rPr>
              <a:t>dò</a:t>
            </a:r>
            <a:endParaRPr lang="vi-VN" dirty="0">
              <a:solidFill>
                <a:schemeClr val="tx1"/>
              </a:solidFill>
            </a:endParaRPr>
          </a:p>
        </p:txBody>
      </p:sp>
      <p:sp>
        <p:nvSpPr>
          <p:cNvPr id="13" name="Mũi tên: Cong Trái 12">
            <a:hlinkClick r:id="rId2" action="ppaction://hlinksldjump"/>
            <a:extLst>
              <a:ext uri="{FF2B5EF4-FFF2-40B4-BE49-F238E27FC236}">
                <a16:creationId xmlns:a16="http://schemas.microsoft.com/office/drawing/2014/main" id="{CD307C72-6EA7-E3E0-DB55-FA418A3AB05F}"/>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10417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Lịch</a:t>
            </a:r>
            <a:r>
              <a:rPr lang="en-US" dirty="0"/>
              <a:t> </a:t>
            </a:r>
            <a:r>
              <a:rPr lang="en-US" dirty="0" err="1"/>
              <a:t>thi</a:t>
            </a:r>
            <a:r>
              <a:rPr lang="en-US" dirty="0"/>
              <a:t> </a:t>
            </a:r>
            <a:r>
              <a:rPr lang="en-US" dirty="0" err="1"/>
              <a:t>đấu</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177564" y="1941920"/>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4" name="Hình chữ nhật: Góc Tròn 3">
            <a:extLst>
              <a:ext uri="{FF2B5EF4-FFF2-40B4-BE49-F238E27FC236}">
                <a16:creationId xmlns:a16="http://schemas.microsoft.com/office/drawing/2014/main" id="{ADE2189E-0281-C005-2BB1-EE723B3DB73F}"/>
              </a:ext>
            </a:extLst>
          </p:cNvPr>
          <p:cNvSpPr/>
          <p:nvPr/>
        </p:nvSpPr>
        <p:spPr>
          <a:xfrm>
            <a:off x="1313471" y="2097463"/>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14" name="Hình chữ nhật: Góc Tròn 13">
            <a:extLst>
              <a:ext uri="{FF2B5EF4-FFF2-40B4-BE49-F238E27FC236}">
                <a16:creationId xmlns:a16="http://schemas.microsoft.com/office/drawing/2014/main" id="{8E60EC80-44D7-FD54-9F7D-E241BA39CADE}"/>
              </a:ext>
            </a:extLst>
          </p:cNvPr>
          <p:cNvSpPr/>
          <p:nvPr/>
        </p:nvSpPr>
        <p:spPr>
          <a:xfrm>
            <a:off x="6597201" y="2097463"/>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15" name="Hình chữ nhật: Góc Tròn 14">
            <a:extLst>
              <a:ext uri="{FF2B5EF4-FFF2-40B4-BE49-F238E27FC236}">
                <a16:creationId xmlns:a16="http://schemas.microsoft.com/office/drawing/2014/main" id="{2663F089-E629-7721-4829-F84621099103}"/>
              </a:ext>
            </a:extLst>
          </p:cNvPr>
          <p:cNvSpPr/>
          <p:nvPr/>
        </p:nvSpPr>
        <p:spPr>
          <a:xfrm>
            <a:off x="3074714" y="2097463"/>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16" name="Hình chữ nhật: Góc Tròn 15">
            <a:extLst>
              <a:ext uri="{FF2B5EF4-FFF2-40B4-BE49-F238E27FC236}">
                <a16:creationId xmlns:a16="http://schemas.microsoft.com/office/drawing/2014/main" id="{C7EF59C4-EE4F-BB36-7D00-C783FFA9B8D4}"/>
              </a:ext>
            </a:extLst>
          </p:cNvPr>
          <p:cNvSpPr/>
          <p:nvPr/>
        </p:nvSpPr>
        <p:spPr>
          <a:xfrm>
            <a:off x="4835957" y="2097463"/>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17" name="Hình chữ nhật: Góc Tròn 16">
            <a:extLst>
              <a:ext uri="{FF2B5EF4-FFF2-40B4-BE49-F238E27FC236}">
                <a16:creationId xmlns:a16="http://schemas.microsoft.com/office/drawing/2014/main" id="{1B501269-2DF6-BBF3-8F4E-39D1AD888D7C}"/>
              </a:ext>
            </a:extLst>
          </p:cNvPr>
          <p:cNvSpPr/>
          <p:nvPr/>
        </p:nvSpPr>
        <p:spPr>
          <a:xfrm>
            <a:off x="8358445" y="2097463"/>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18" name="Hình chữ nhật: Góc Tròn 17">
            <a:extLst>
              <a:ext uri="{FF2B5EF4-FFF2-40B4-BE49-F238E27FC236}">
                <a16:creationId xmlns:a16="http://schemas.microsoft.com/office/drawing/2014/main" id="{C24476B9-CDF8-B5E6-06A4-C8DF85B65EF9}"/>
              </a:ext>
            </a:extLst>
          </p:cNvPr>
          <p:cNvSpPr/>
          <p:nvPr/>
        </p:nvSpPr>
        <p:spPr>
          <a:xfrm>
            <a:off x="1177564" y="3135834"/>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9" name="Hình chữ nhật: Góc Tròn 18">
            <a:extLst>
              <a:ext uri="{FF2B5EF4-FFF2-40B4-BE49-F238E27FC236}">
                <a16:creationId xmlns:a16="http://schemas.microsoft.com/office/drawing/2014/main" id="{585ABD4B-F1BA-BD7D-3BC4-89E5F75D9BEA}"/>
              </a:ext>
            </a:extLst>
          </p:cNvPr>
          <p:cNvSpPr/>
          <p:nvPr/>
        </p:nvSpPr>
        <p:spPr>
          <a:xfrm>
            <a:off x="1313471" y="3291377"/>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0" name="Hình chữ nhật: Góc Tròn 19">
            <a:extLst>
              <a:ext uri="{FF2B5EF4-FFF2-40B4-BE49-F238E27FC236}">
                <a16:creationId xmlns:a16="http://schemas.microsoft.com/office/drawing/2014/main" id="{A0CF3EBA-DED7-1C4E-CB99-A794D832AE1D}"/>
              </a:ext>
            </a:extLst>
          </p:cNvPr>
          <p:cNvSpPr/>
          <p:nvPr/>
        </p:nvSpPr>
        <p:spPr>
          <a:xfrm>
            <a:off x="6597201" y="3291377"/>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1" name="Hình chữ nhật: Góc Tròn 20">
            <a:extLst>
              <a:ext uri="{FF2B5EF4-FFF2-40B4-BE49-F238E27FC236}">
                <a16:creationId xmlns:a16="http://schemas.microsoft.com/office/drawing/2014/main" id="{E2C8BC54-E999-8CCB-5CF5-B64304DE0BAC}"/>
              </a:ext>
            </a:extLst>
          </p:cNvPr>
          <p:cNvSpPr/>
          <p:nvPr/>
        </p:nvSpPr>
        <p:spPr>
          <a:xfrm>
            <a:off x="3074714" y="3291377"/>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22" name="Hình chữ nhật: Góc Tròn 21">
            <a:extLst>
              <a:ext uri="{FF2B5EF4-FFF2-40B4-BE49-F238E27FC236}">
                <a16:creationId xmlns:a16="http://schemas.microsoft.com/office/drawing/2014/main" id="{B3490EA8-22E4-AC85-7661-5FC9609FC6A6}"/>
              </a:ext>
            </a:extLst>
          </p:cNvPr>
          <p:cNvSpPr/>
          <p:nvPr/>
        </p:nvSpPr>
        <p:spPr>
          <a:xfrm>
            <a:off x="4835957" y="3291377"/>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23" name="Hình chữ nhật: Góc Tròn 22">
            <a:extLst>
              <a:ext uri="{FF2B5EF4-FFF2-40B4-BE49-F238E27FC236}">
                <a16:creationId xmlns:a16="http://schemas.microsoft.com/office/drawing/2014/main" id="{F893045F-3D31-2031-A904-43E54B1549A7}"/>
              </a:ext>
            </a:extLst>
          </p:cNvPr>
          <p:cNvSpPr/>
          <p:nvPr/>
        </p:nvSpPr>
        <p:spPr>
          <a:xfrm>
            <a:off x="8358445" y="3291377"/>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24" name="Hình chữ nhật: Góc Tròn 23">
            <a:extLst>
              <a:ext uri="{FF2B5EF4-FFF2-40B4-BE49-F238E27FC236}">
                <a16:creationId xmlns:a16="http://schemas.microsoft.com/office/drawing/2014/main" id="{376DEC89-C6CC-E7BD-76BE-00F941B7CA6C}"/>
              </a:ext>
            </a:extLst>
          </p:cNvPr>
          <p:cNvSpPr/>
          <p:nvPr/>
        </p:nvSpPr>
        <p:spPr>
          <a:xfrm>
            <a:off x="1177564" y="4329748"/>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25" name="Hình chữ nhật: Góc Tròn 24">
            <a:extLst>
              <a:ext uri="{FF2B5EF4-FFF2-40B4-BE49-F238E27FC236}">
                <a16:creationId xmlns:a16="http://schemas.microsoft.com/office/drawing/2014/main" id="{BB31DF3C-D778-42E5-C43C-901E0EFFDDA9}"/>
              </a:ext>
            </a:extLst>
          </p:cNvPr>
          <p:cNvSpPr/>
          <p:nvPr/>
        </p:nvSpPr>
        <p:spPr>
          <a:xfrm>
            <a:off x="1313471" y="4485291"/>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6" name="Hình chữ nhật: Góc Tròn 25">
            <a:extLst>
              <a:ext uri="{FF2B5EF4-FFF2-40B4-BE49-F238E27FC236}">
                <a16:creationId xmlns:a16="http://schemas.microsoft.com/office/drawing/2014/main" id="{7D1104F4-CC5A-7CCB-4F61-0F2DA8D3F56E}"/>
              </a:ext>
            </a:extLst>
          </p:cNvPr>
          <p:cNvSpPr/>
          <p:nvPr/>
        </p:nvSpPr>
        <p:spPr>
          <a:xfrm>
            <a:off x="6597201" y="4485291"/>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7" name="Hình chữ nhật: Góc Tròn 26">
            <a:extLst>
              <a:ext uri="{FF2B5EF4-FFF2-40B4-BE49-F238E27FC236}">
                <a16:creationId xmlns:a16="http://schemas.microsoft.com/office/drawing/2014/main" id="{EF96ADAF-DBA7-A59B-C307-B9AC318584CB}"/>
              </a:ext>
            </a:extLst>
          </p:cNvPr>
          <p:cNvSpPr/>
          <p:nvPr/>
        </p:nvSpPr>
        <p:spPr>
          <a:xfrm>
            <a:off x="3074714" y="4485291"/>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28" name="Hình chữ nhật: Góc Tròn 27">
            <a:extLst>
              <a:ext uri="{FF2B5EF4-FFF2-40B4-BE49-F238E27FC236}">
                <a16:creationId xmlns:a16="http://schemas.microsoft.com/office/drawing/2014/main" id="{ED23495F-8D22-061F-080D-05F06A27F51B}"/>
              </a:ext>
            </a:extLst>
          </p:cNvPr>
          <p:cNvSpPr/>
          <p:nvPr/>
        </p:nvSpPr>
        <p:spPr>
          <a:xfrm>
            <a:off x="4835957" y="4485291"/>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29" name="Hình chữ nhật: Góc Tròn 28">
            <a:extLst>
              <a:ext uri="{FF2B5EF4-FFF2-40B4-BE49-F238E27FC236}">
                <a16:creationId xmlns:a16="http://schemas.microsoft.com/office/drawing/2014/main" id="{F134F863-016B-B422-B636-321B4C4A71EE}"/>
              </a:ext>
            </a:extLst>
          </p:cNvPr>
          <p:cNvSpPr/>
          <p:nvPr/>
        </p:nvSpPr>
        <p:spPr>
          <a:xfrm>
            <a:off x="8358445" y="4485291"/>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5" name="Mũi tên: Cong Trái 4">
            <a:hlinkClick r:id="rId2" action="ppaction://hlinksldjump"/>
            <a:extLst>
              <a:ext uri="{FF2B5EF4-FFF2-40B4-BE49-F238E27FC236}">
                <a16:creationId xmlns:a16="http://schemas.microsoft.com/office/drawing/2014/main" id="{59833187-4032-C737-A859-8A721BB6899F}"/>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57917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Lịch</a:t>
            </a:r>
            <a:r>
              <a:rPr lang="en-US" dirty="0"/>
              <a:t> </a:t>
            </a:r>
            <a:r>
              <a:rPr lang="en-US" dirty="0" err="1"/>
              <a:t>tập</a:t>
            </a:r>
            <a:r>
              <a:rPr lang="en-US" dirty="0"/>
              <a:t> </a:t>
            </a:r>
            <a:r>
              <a:rPr lang="en-US" dirty="0" err="1"/>
              <a:t>luyện</a:t>
            </a:r>
            <a:endParaRPr lang="vi-VN" dirty="0"/>
          </a:p>
        </p:txBody>
      </p:sp>
      <p:sp>
        <p:nvSpPr>
          <p:cNvPr id="7" name="Hình chữ nhật: Góc Tròn 6">
            <a:extLst>
              <a:ext uri="{FF2B5EF4-FFF2-40B4-BE49-F238E27FC236}">
                <a16:creationId xmlns:a16="http://schemas.microsoft.com/office/drawing/2014/main" id="{88B51DF5-2639-6D64-5DFB-A246CDA7964F}"/>
              </a:ext>
            </a:extLst>
          </p:cNvPr>
          <p:cNvSpPr/>
          <p:nvPr/>
        </p:nvSpPr>
        <p:spPr>
          <a:xfrm>
            <a:off x="1273011" y="2158295"/>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8" name="Hình chữ nhật: Góc Tròn 7">
            <a:extLst>
              <a:ext uri="{FF2B5EF4-FFF2-40B4-BE49-F238E27FC236}">
                <a16:creationId xmlns:a16="http://schemas.microsoft.com/office/drawing/2014/main" id="{2DF1176A-5BDD-50D9-161D-7B2DDF534280}"/>
              </a:ext>
            </a:extLst>
          </p:cNvPr>
          <p:cNvSpPr/>
          <p:nvPr/>
        </p:nvSpPr>
        <p:spPr>
          <a:xfrm>
            <a:off x="1408917" y="2313838"/>
            <a:ext cx="2668186"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13" name="Hình chữ nhật: Góc Tròn 12">
            <a:extLst>
              <a:ext uri="{FF2B5EF4-FFF2-40B4-BE49-F238E27FC236}">
                <a16:creationId xmlns:a16="http://schemas.microsoft.com/office/drawing/2014/main" id="{42574242-91BB-54F4-360D-F0CCB1323FD8}"/>
              </a:ext>
            </a:extLst>
          </p:cNvPr>
          <p:cNvSpPr/>
          <p:nvPr/>
        </p:nvSpPr>
        <p:spPr>
          <a:xfrm>
            <a:off x="4345758" y="2313838"/>
            <a:ext cx="3842610"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16" name="Hình chữ nhật: Góc Tròn 15">
            <a:extLst>
              <a:ext uri="{FF2B5EF4-FFF2-40B4-BE49-F238E27FC236}">
                <a16:creationId xmlns:a16="http://schemas.microsoft.com/office/drawing/2014/main" id="{BBB84243-9BAC-5694-6F73-790004E3A257}"/>
              </a:ext>
            </a:extLst>
          </p:cNvPr>
          <p:cNvSpPr/>
          <p:nvPr/>
        </p:nvSpPr>
        <p:spPr>
          <a:xfrm>
            <a:off x="8453892" y="2313838"/>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Trạng</a:t>
            </a:r>
            <a:r>
              <a:rPr lang="en-US" dirty="0">
                <a:solidFill>
                  <a:schemeClr val="tx1"/>
                </a:solidFill>
              </a:rPr>
              <a:t> </a:t>
            </a:r>
            <a:r>
              <a:rPr lang="en-US" dirty="0" err="1">
                <a:solidFill>
                  <a:schemeClr val="tx1"/>
                </a:solidFill>
              </a:rPr>
              <a:t>thái</a:t>
            </a:r>
            <a:endParaRPr lang="vi-VN" dirty="0">
              <a:solidFill>
                <a:schemeClr val="tx1"/>
              </a:solidFill>
            </a:endParaRPr>
          </a:p>
        </p:txBody>
      </p:sp>
      <p:sp>
        <p:nvSpPr>
          <p:cNvPr id="18" name="Hình chữ nhật: Góc Tròn 17">
            <a:extLst>
              <a:ext uri="{FF2B5EF4-FFF2-40B4-BE49-F238E27FC236}">
                <a16:creationId xmlns:a16="http://schemas.microsoft.com/office/drawing/2014/main" id="{24A24C92-FF83-548E-B10F-F1B114E8FAAA}"/>
              </a:ext>
            </a:extLst>
          </p:cNvPr>
          <p:cNvSpPr/>
          <p:nvPr/>
        </p:nvSpPr>
        <p:spPr>
          <a:xfrm>
            <a:off x="1273011" y="3256520"/>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9" name="Hình chữ nhật: Góc Tròn 18">
            <a:extLst>
              <a:ext uri="{FF2B5EF4-FFF2-40B4-BE49-F238E27FC236}">
                <a16:creationId xmlns:a16="http://schemas.microsoft.com/office/drawing/2014/main" id="{1D9E87D0-DC49-DC87-F794-234C7EDB7FCF}"/>
              </a:ext>
            </a:extLst>
          </p:cNvPr>
          <p:cNvSpPr/>
          <p:nvPr/>
        </p:nvSpPr>
        <p:spPr>
          <a:xfrm>
            <a:off x="1408917" y="3412063"/>
            <a:ext cx="2668186"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0" name="Hình chữ nhật: Góc Tròn 19">
            <a:extLst>
              <a:ext uri="{FF2B5EF4-FFF2-40B4-BE49-F238E27FC236}">
                <a16:creationId xmlns:a16="http://schemas.microsoft.com/office/drawing/2014/main" id="{9F329884-3DDE-8B9D-3F13-4FCB1DFACB1C}"/>
              </a:ext>
            </a:extLst>
          </p:cNvPr>
          <p:cNvSpPr/>
          <p:nvPr/>
        </p:nvSpPr>
        <p:spPr>
          <a:xfrm>
            <a:off x="4345758" y="3412063"/>
            <a:ext cx="3842610"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1" name="Hình chữ nhật: Góc Tròn 20">
            <a:extLst>
              <a:ext uri="{FF2B5EF4-FFF2-40B4-BE49-F238E27FC236}">
                <a16:creationId xmlns:a16="http://schemas.microsoft.com/office/drawing/2014/main" id="{6C8169CD-905A-D602-68F2-685BA992E1F9}"/>
              </a:ext>
            </a:extLst>
          </p:cNvPr>
          <p:cNvSpPr/>
          <p:nvPr/>
        </p:nvSpPr>
        <p:spPr>
          <a:xfrm>
            <a:off x="8453892" y="3412063"/>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Trạng</a:t>
            </a:r>
            <a:r>
              <a:rPr lang="en-US" dirty="0">
                <a:solidFill>
                  <a:schemeClr val="tx1"/>
                </a:solidFill>
              </a:rPr>
              <a:t> </a:t>
            </a:r>
            <a:r>
              <a:rPr lang="en-US" dirty="0" err="1">
                <a:solidFill>
                  <a:schemeClr val="tx1"/>
                </a:solidFill>
              </a:rPr>
              <a:t>thái</a:t>
            </a:r>
            <a:endParaRPr lang="vi-VN" dirty="0">
              <a:solidFill>
                <a:schemeClr val="tx1"/>
              </a:solidFill>
            </a:endParaRPr>
          </a:p>
        </p:txBody>
      </p:sp>
      <p:sp>
        <p:nvSpPr>
          <p:cNvPr id="3" name="Mũi tên: Cong Trái 2">
            <a:hlinkClick r:id="rId2" action="ppaction://hlinksldjump"/>
            <a:extLst>
              <a:ext uri="{FF2B5EF4-FFF2-40B4-BE49-F238E27FC236}">
                <a16:creationId xmlns:a16="http://schemas.microsoft.com/office/drawing/2014/main" id="{C749225D-5166-E990-9E10-D731FB8BDD94}"/>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246968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27417"/>
            <a:ext cx="10515600" cy="1325563"/>
          </a:xfrm>
        </p:spPr>
        <p:txBody>
          <a:bodyPr/>
          <a:lstStyle/>
          <a:p>
            <a:r>
              <a:rPr lang="en-US" dirty="0"/>
              <a:t>Trang </a:t>
            </a:r>
            <a:r>
              <a:rPr lang="en-US" dirty="0" err="1"/>
              <a:t>chủ</a:t>
            </a:r>
            <a:endParaRPr lang="vi-VN" dirty="0"/>
          </a:p>
        </p:txBody>
      </p:sp>
      <p:sp>
        <p:nvSpPr>
          <p:cNvPr id="3" name="Hình chữ nhật: Góc Tròn 2">
            <a:hlinkClick r:id="rId2" action="ppaction://hlinksldjump"/>
            <a:extLst>
              <a:ext uri="{FF2B5EF4-FFF2-40B4-BE49-F238E27FC236}">
                <a16:creationId xmlns:a16="http://schemas.microsoft.com/office/drawing/2014/main" id="{C3E89888-9E24-867B-F62F-73B838B3659C}"/>
              </a:ext>
            </a:extLst>
          </p:cNvPr>
          <p:cNvSpPr/>
          <p:nvPr/>
        </p:nvSpPr>
        <p:spPr>
          <a:xfrm>
            <a:off x="2893245" y="1941921"/>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Nhân</a:t>
            </a:r>
            <a:r>
              <a:rPr lang="en-US" dirty="0">
                <a:solidFill>
                  <a:schemeClr val="tx1"/>
                </a:solidFill>
              </a:rPr>
              <a:t> </a:t>
            </a:r>
            <a:r>
              <a:rPr lang="en-US" dirty="0" err="1">
                <a:solidFill>
                  <a:schemeClr val="tx1"/>
                </a:solidFill>
              </a:rPr>
              <a:t>sự</a:t>
            </a:r>
            <a:endParaRPr lang="vi-VN" dirty="0">
              <a:solidFill>
                <a:schemeClr val="tx1"/>
              </a:solidFill>
            </a:endParaRPr>
          </a:p>
        </p:txBody>
      </p:sp>
      <p:sp>
        <p:nvSpPr>
          <p:cNvPr id="4" name="Hình chữ nhật: Góc Tròn 3">
            <a:hlinkClick r:id="rId3" action="ppaction://hlinksldjump"/>
            <a:extLst>
              <a:ext uri="{FF2B5EF4-FFF2-40B4-BE49-F238E27FC236}">
                <a16:creationId xmlns:a16="http://schemas.microsoft.com/office/drawing/2014/main" id="{96FB5DC3-9F60-A376-FA79-BE03C35062FD}"/>
              </a:ext>
            </a:extLst>
          </p:cNvPr>
          <p:cNvSpPr/>
          <p:nvPr/>
        </p:nvSpPr>
        <p:spPr>
          <a:xfrm>
            <a:off x="4995423" y="1941919"/>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Lịch</a:t>
            </a:r>
            <a:r>
              <a:rPr lang="en-US" dirty="0">
                <a:solidFill>
                  <a:schemeClr val="tx1"/>
                </a:solidFill>
              </a:rPr>
              <a:t> </a:t>
            </a:r>
            <a:r>
              <a:rPr lang="en-US" dirty="0" err="1">
                <a:solidFill>
                  <a:schemeClr val="tx1"/>
                </a:solidFill>
              </a:rPr>
              <a:t>thi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5" name="Hình chữ nhật: Góc Tròn 4">
            <a:hlinkClick r:id="rId4" action="ppaction://hlinksldjump"/>
            <a:extLst>
              <a:ext uri="{FF2B5EF4-FFF2-40B4-BE49-F238E27FC236}">
                <a16:creationId xmlns:a16="http://schemas.microsoft.com/office/drawing/2014/main" id="{360E129B-E342-0DEF-6FC1-B72573282DD4}"/>
              </a:ext>
            </a:extLst>
          </p:cNvPr>
          <p:cNvSpPr/>
          <p:nvPr/>
        </p:nvSpPr>
        <p:spPr>
          <a:xfrm>
            <a:off x="7097601" y="1941919"/>
            <a:ext cx="172589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Bảng</a:t>
            </a:r>
            <a:r>
              <a:rPr lang="en-US" dirty="0">
                <a:solidFill>
                  <a:schemeClr val="tx1"/>
                </a:solidFill>
              </a:rPr>
              <a:t> </a:t>
            </a:r>
            <a:r>
              <a:rPr lang="en-US" dirty="0" err="1">
                <a:solidFill>
                  <a:schemeClr val="tx1"/>
                </a:solidFill>
              </a:rPr>
              <a:t>xếp</a:t>
            </a:r>
            <a:r>
              <a:rPr lang="en-US" dirty="0">
                <a:solidFill>
                  <a:schemeClr val="tx1"/>
                </a:solidFill>
              </a:rPr>
              <a:t> </a:t>
            </a:r>
            <a:r>
              <a:rPr lang="en-US" dirty="0" err="1">
                <a:solidFill>
                  <a:schemeClr val="tx1"/>
                </a:solidFill>
              </a:rPr>
              <a:t>hạng</a:t>
            </a:r>
            <a:endParaRPr lang="vi-VN" dirty="0">
              <a:solidFill>
                <a:schemeClr val="tx1"/>
              </a:solidFill>
            </a:endParaRPr>
          </a:p>
        </p:txBody>
      </p:sp>
      <p:sp>
        <p:nvSpPr>
          <p:cNvPr id="6" name="Mũi tên: Trái 5">
            <a:hlinkClick r:id="rId5" action="ppaction://hlinksldjump"/>
            <a:extLst>
              <a:ext uri="{FF2B5EF4-FFF2-40B4-BE49-F238E27FC236}">
                <a16:creationId xmlns:a16="http://schemas.microsoft.com/office/drawing/2014/main" id="{50A46781-DD14-A8E4-4243-EE541FD802E6}"/>
              </a:ext>
            </a:extLst>
          </p:cNvPr>
          <p:cNvSpPr/>
          <p:nvPr/>
        </p:nvSpPr>
        <p:spPr>
          <a:xfrm>
            <a:off x="414780" y="1417310"/>
            <a:ext cx="1366887" cy="76027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xuất</a:t>
            </a:r>
            <a:endParaRPr lang="vi-VN" dirty="0"/>
          </a:p>
        </p:txBody>
      </p:sp>
    </p:spTree>
    <p:extLst>
      <p:ext uri="{BB962C8B-B14F-4D97-AF65-F5344CB8AC3E}">
        <p14:creationId xmlns:p14="http://schemas.microsoft.com/office/powerpoint/2010/main" val="99024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Nhân</a:t>
            </a:r>
            <a:r>
              <a:rPr lang="en-US" dirty="0"/>
              <a:t> </a:t>
            </a:r>
            <a:r>
              <a:rPr lang="en-US" dirty="0" err="1"/>
              <a:t>sự</a:t>
            </a:r>
            <a:endParaRPr lang="vi-VN" dirty="0"/>
          </a:p>
        </p:txBody>
      </p:sp>
      <p:sp>
        <p:nvSpPr>
          <p:cNvPr id="3" name="Hình chữ nhật: Góc Tròn 2">
            <a:hlinkClick r:id="rId2" action="ppaction://hlinksldjump"/>
            <a:extLst>
              <a:ext uri="{FF2B5EF4-FFF2-40B4-BE49-F238E27FC236}">
                <a16:creationId xmlns:a16="http://schemas.microsoft.com/office/drawing/2014/main" id="{C3E89888-9E24-867B-F62F-73B838B3659C}"/>
              </a:ext>
            </a:extLst>
          </p:cNvPr>
          <p:cNvSpPr/>
          <p:nvPr/>
        </p:nvSpPr>
        <p:spPr>
          <a:xfrm>
            <a:off x="4580641" y="2073895"/>
            <a:ext cx="243290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 </a:t>
            </a:r>
            <a:r>
              <a:rPr lang="en-US" dirty="0" err="1">
                <a:solidFill>
                  <a:schemeClr val="tx1"/>
                </a:solidFill>
              </a:rPr>
              <a:t>điều</a:t>
            </a:r>
            <a:r>
              <a:rPr lang="en-US" dirty="0">
                <a:solidFill>
                  <a:schemeClr val="tx1"/>
                </a:solidFill>
              </a:rPr>
              <a:t> </a:t>
            </a:r>
            <a:r>
              <a:rPr lang="en-US" dirty="0" err="1">
                <a:solidFill>
                  <a:schemeClr val="tx1"/>
                </a:solidFill>
              </a:rPr>
              <a:t>hành</a:t>
            </a:r>
            <a:endParaRPr lang="vi-VN" dirty="0">
              <a:solidFill>
                <a:schemeClr val="tx1"/>
              </a:solidFill>
            </a:endParaRPr>
          </a:p>
        </p:txBody>
      </p:sp>
      <p:sp>
        <p:nvSpPr>
          <p:cNvPr id="6" name="Hình chữ nhật: Góc Tròn 5">
            <a:hlinkClick r:id="rId2" action="ppaction://hlinksldjump"/>
            <a:extLst>
              <a:ext uri="{FF2B5EF4-FFF2-40B4-BE49-F238E27FC236}">
                <a16:creationId xmlns:a16="http://schemas.microsoft.com/office/drawing/2014/main" id="{2D19797F-4FCF-8AA2-B95D-9EDC1D82CAF1}"/>
              </a:ext>
            </a:extLst>
          </p:cNvPr>
          <p:cNvSpPr/>
          <p:nvPr/>
        </p:nvSpPr>
        <p:spPr>
          <a:xfrm>
            <a:off x="4580641" y="2809186"/>
            <a:ext cx="243290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 </a:t>
            </a:r>
            <a:r>
              <a:rPr lang="en-US" dirty="0" err="1">
                <a:solidFill>
                  <a:schemeClr val="tx1"/>
                </a:solidFill>
              </a:rPr>
              <a:t>huấn</a:t>
            </a:r>
            <a:r>
              <a:rPr lang="en-US" dirty="0">
                <a:solidFill>
                  <a:schemeClr val="tx1"/>
                </a:solidFill>
              </a:rPr>
              <a:t> </a:t>
            </a:r>
            <a:r>
              <a:rPr lang="en-US" dirty="0" err="1">
                <a:solidFill>
                  <a:schemeClr val="tx1"/>
                </a:solidFill>
              </a:rPr>
              <a:t>luyện</a:t>
            </a:r>
            <a:endParaRPr lang="vi-VN" dirty="0">
              <a:solidFill>
                <a:schemeClr val="tx1"/>
              </a:solidFill>
            </a:endParaRPr>
          </a:p>
        </p:txBody>
      </p:sp>
      <p:sp>
        <p:nvSpPr>
          <p:cNvPr id="7" name="Hình chữ nhật: Góc Tròn 6">
            <a:hlinkClick r:id="rId2" action="ppaction://hlinksldjump"/>
            <a:extLst>
              <a:ext uri="{FF2B5EF4-FFF2-40B4-BE49-F238E27FC236}">
                <a16:creationId xmlns:a16="http://schemas.microsoft.com/office/drawing/2014/main" id="{E2F62A4A-F4A5-1B81-1915-9D325C300B4F}"/>
              </a:ext>
            </a:extLst>
          </p:cNvPr>
          <p:cNvSpPr/>
          <p:nvPr/>
        </p:nvSpPr>
        <p:spPr>
          <a:xfrm>
            <a:off x="4580641" y="3544477"/>
            <a:ext cx="243290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Đội</a:t>
            </a:r>
            <a:r>
              <a:rPr lang="en-US" dirty="0">
                <a:solidFill>
                  <a:schemeClr val="tx1"/>
                </a:solidFill>
              </a:rPr>
              <a:t> </a:t>
            </a:r>
            <a:r>
              <a:rPr lang="en-US" dirty="0" err="1">
                <a:solidFill>
                  <a:schemeClr val="tx1"/>
                </a:solidFill>
              </a:rPr>
              <a:t>ngũ</a:t>
            </a:r>
            <a:r>
              <a:rPr lang="en-US" dirty="0">
                <a:solidFill>
                  <a:schemeClr val="tx1"/>
                </a:solidFill>
              </a:rPr>
              <a:t> y </a:t>
            </a:r>
            <a:r>
              <a:rPr lang="en-US" dirty="0" err="1">
                <a:solidFill>
                  <a:schemeClr val="tx1"/>
                </a:solidFill>
              </a:rPr>
              <a:t>tế</a:t>
            </a:r>
            <a:endParaRPr lang="vi-VN" dirty="0">
              <a:solidFill>
                <a:schemeClr val="tx1"/>
              </a:solidFill>
            </a:endParaRPr>
          </a:p>
        </p:txBody>
      </p:sp>
      <p:sp>
        <p:nvSpPr>
          <p:cNvPr id="8" name="Hình chữ nhật: Góc Tròn 7">
            <a:hlinkClick r:id="rId2" action="ppaction://hlinksldjump"/>
            <a:extLst>
              <a:ext uri="{FF2B5EF4-FFF2-40B4-BE49-F238E27FC236}">
                <a16:creationId xmlns:a16="http://schemas.microsoft.com/office/drawing/2014/main" id="{E7A060B0-BCCF-8D3A-FF8C-5CF97BC617C2}"/>
              </a:ext>
            </a:extLst>
          </p:cNvPr>
          <p:cNvSpPr/>
          <p:nvPr/>
        </p:nvSpPr>
        <p:spPr>
          <a:xfrm>
            <a:off x="4580641" y="4279768"/>
            <a:ext cx="2432901" cy="4713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Cầu</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5" name="Mũi tên: Cong Trái 4">
            <a:hlinkClick r:id="rId3" action="ppaction://hlinksldjump"/>
            <a:extLst>
              <a:ext uri="{FF2B5EF4-FFF2-40B4-BE49-F238E27FC236}">
                <a16:creationId xmlns:a16="http://schemas.microsoft.com/office/drawing/2014/main" id="{C15A4846-7C9A-C21C-1245-526B0FCAD793}"/>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48094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Nhân</a:t>
            </a:r>
            <a:r>
              <a:rPr lang="en-US" dirty="0"/>
              <a:t> </a:t>
            </a:r>
            <a:r>
              <a:rPr lang="en-US" dirty="0" err="1"/>
              <a:t>sự</a:t>
            </a:r>
            <a:r>
              <a:rPr lang="en-US" dirty="0"/>
              <a:t> - 1 </a:t>
            </a:r>
            <a:r>
              <a:rPr lang="en-US" dirty="0" err="1"/>
              <a:t>nhóm</a:t>
            </a:r>
            <a:r>
              <a:rPr lang="en-US" dirty="0"/>
              <a:t> </a:t>
            </a:r>
            <a:r>
              <a:rPr lang="en-US" dirty="0" err="1"/>
              <a:t>đối</a:t>
            </a:r>
            <a:r>
              <a:rPr lang="en-US" dirty="0"/>
              <a:t> </a:t>
            </a:r>
            <a:r>
              <a:rPr lang="en-US" dirty="0" err="1"/>
              <a:t>tượng</a:t>
            </a:r>
            <a:endParaRPr lang="vi-VN" dirty="0"/>
          </a:p>
        </p:txBody>
      </p:sp>
      <p:sp>
        <p:nvSpPr>
          <p:cNvPr id="3" name="Hình chữ nhật: Góc Tròn 2">
            <a:hlinkClick r:id="rId2" action="ppaction://hlinksldjump"/>
            <a:extLst>
              <a:ext uri="{FF2B5EF4-FFF2-40B4-BE49-F238E27FC236}">
                <a16:creationId xmlns:a16="http://schemas.microsoft.com/office/drawing/2014/main" id="{C3E89888-9E24-867B-F62F-73B838B3659C}"/>
              </a:ext>
            </a:extLst>
          </p:cNvPr>
          <p:cNvSpPr/>
          <p:nvPr/>
        </p:nvSpPr>
        <p:spPr>
          <a:xfrm>
            <a:off x="3559796" y="1847652"/>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1</a:t>
            </a:r>
            <a:endParaRPr lang="vi-VN" dirty="0">
              <a:solidFill>
                <a:schemeClr val="tx1"/>
              </a:solidFill>
            </a:endParaRPr>
          </a:p>
        </p:txBody>
      </p:sp>
      <p:sp>
        <p:nvSpPr>
          <p:cNvPr id="4" name="Hình chữ nhật: Góc Tròn 3">
            <a:hlinkClick r:id="rId2" action="ppaction://hlinksldjump"/>
            <a:extLst>
              <a:ext uri="{FF2B5EF4-FFF2-40B4-BE49-F238E27FC236}">
                <a16:creationId xmlns:a16="http://schemas.microsoft.com/office/drawing/2014/main" id="{1F7191C5-DF93-C5E0-86DB-C790DD414457}"/>
              </a:ext>
            </a:extLst>
          </p:cNvPr>
          <p:cNvSpPr/>
          <p:nvPr/>
        </p:nvSpPr>
        <p:spPr>
          <a:xfrm>
            <a:off x="3559796" y="2466531"/>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2</a:t>
            </a:r>
            <a:endParaRPr lang="vi-VN" dirty="0">
              <a:solidFill>
                <a:schemeClr val="tx1"/>
              </a:solidFill>
            </a:endParaRPr>
          </a:p>
        </p:txBody>
      </p:sp>
      <p:sp>
        <p:nvSpPr>
          <p:cNvPr id="5" name="Hình chữ nhật: Góc Tròn 4">
            <a:hlinkClick r:id="rId2" action="ppaction://hlinksldjump"/>
            <a:extLst>
              <a:ext uri="{FF2B5EF4-FFF2-40B4-BE49-F238E27FC236}">
                <a16:creationId xmlns:a16="http://schemas.microsoft.com/office/drawing/2014/main" id="{50BA29CB-F113-95D2-8606-CED3D5EC14CB}"/>
              </a:ext>
            </a:extLst>
          </p:cNvPr>
          <p:cNvSpPr/>
          <p:nvPr/>
        </p:nvSpPr>
        <p:spPr>
          <a:xfrm>
            <a:off x="3559796" y="3085410"/>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3</a:t>
            </a:r>
            <a:endParaRPr lang="vi-VN" dirty="0">
              <a:solidFill>
                <a:schemeClr val="tx1"/>
              </a:solidFill>
            </a:endParaRPr>
          </a:p>
        </p:txBody>
      </p:sp>
      <p:sp>
        <p:nvSpPr>
          <p:cNvPr id="9" name="Hình chữ nhật: Góc Tròn 8">
            <a:hlinkClick r:id="rId2" action="ppaction://hlinksldjump"/>
            <a:extLst>
              <a:ext uri="{FF2B5EF4-FFF2-40B4-BE49-F238E27FC236}">
                <a16:creationId xmlns:a16="http://schemas.microsoft.com/office/drawing/2014/main" id="{5652C99F-19BA-14BD-D2F0-23F99051BAEA}"/>
              </a:ext>
            </a:extLst>
          </p:cNvPr>
          <p:cNvSpPr/>
          <p:nvPr/>
        </p:nvSpPr>
        <p:spPr>
          <a:xfrm>
            <a:off x="3559796" y="4329748"/>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n</a:t>
            </a:r>
            <a:endParaRPr lang="vi-VN" dirty="0">
              <a:solidFill>
                <a:schemeClr val="tx1"/>
              </a:solidFill>
            </a:endParaRPr>
          </a:p>
        </p:txBody>
      </p:sp>
      <p:sp>
        <p:nvSpPr>
          <p:cNvPr id="10" name="Hộp Văn bản 9">
            <a:extLst>
              <a:ext uri="{FF2B5EF4-FFF2-40B4-BE49-F238E27FC236}">
                <a16:creationId xmlns:a16="http://schemas.microsoft.com/office/drawing/2014/main" id="{1B866FA3-5099-1CCC-AA0F-40B9D06978E5}"/>
              </a:ext>
            </a:extLst>
          </p:cNvPr>
          <p:cNvSpPr txBox="1"/>
          <p:nvPr/>
        </p:nvSpPr>
        <p:spPr>
          <a:xfrm rot="5400000">
            <a:off x="5965396" y="3704415"/>
            <a:ext cx="461916" cy="461665"/>
          </a:xfrm>
          <a:prstGeom prst="rect">
            <a:avLst/>
          </a:prstGeom>
          <a:noFill/>
        </p:spPr>
        <p:txBody>
          <a:bodyPr wrap="square" rtlCol="0">
            <a:spAutoFit/>
          </a:bodyPr>
          <a:lstStyle/>
          <a:p>
            <a:r>
              <a:rPr lang="en-US" sz="2400" dirty="0"/>
              <a:t>…</a:t>
            </a:r>
            <a:endParaRPr lang="vi-VN" sz="2400" dirty="0"/>
          </a:p>
        </p:txBody>
      </p:sp>
      <p:sp>
        <p:nvSpPr>
          <p:cNvPr id="11" name="Hình chữ nhật: Góc Tròn 10">
            <a:extLst>
              <a:ext uri="{FF2B5EF4-FFF2-40B4-BE49-F238E27FC236}">
                <a16:creationId xmlns:a16="http://schemas.microsoft.com/office/drawing/2014/main" id="{0E27CD3B-DB2C-707D-2610-0E168488C823}"/>
              </a:ext>
            </a:extLst>
          </p:cNvPr>
          <p:cNvSpPr/>
          <p:nvPr/>
        </p:nvSpPr>
        <p:spPr>
          <a:xfrm>
            <a:off x="7946796" y="5809757"/>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Thêm</a:t>
            </a:r>
            <a:endParaRPr lang="vi-VN" dirty="0">
              <a:solidFill>
                <a:schemeClr val="tx1"/>
              </a:solidFill>
            </a:endParaRPr>
          </a:p>
        </p:txBody>
      </p:sp>
      <p:sp>
        <p:nvSpPr>
          <p:cNvPr id="12" name="Hình chữ nhật: Góc Tròn 11">
            <a:extLst>
              <a:ext uri="{FF2B5EF4-FFF2-40B4-BE49-F238E27FC236}">
                <a16:creationId xmlns:a16="http://schemas.microsoft.com/office/drawing/2014/main" id="{229EF897-C58C-7CEF-3AAD-4375C4905B36}"/>
              </a:ext>
            </a:extLst>
          </p:cNvPr>
          <p:cNvSpPr/>
          <p:nvPr/>
        </p:nvSpPr>
        <p:spPr>
          <a:xfrm>
            <a:off x="9770097" y="5809756"/>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Xóa</a:t>
            </a:r>
            <a:endParaRPr lang="vi-VN" dirty="0">
              <a:solidFill>
                <a:schemeClr val="tx1"/>
              </a:solidFill>
            </a:endParaRPr>
          </a:p>
        </p:txBody>
      </p:sp>
      <p:sp>
        <p:nvSpPr>
          <p:cNvPr id="6" name="Mũi tên: Cong Trái 5">
            <a:hlinkClick r:id="rId3" action="ppaction://hlinksldjump"/>
            <a:extLst>
              <a:ext uri="{FF2B5EF4-FFF2-40B4-BE49-F238E27FC236}">
                <a16:creationId xmlns:a16="http://schemas.microsoft.com/office/drawing/2014/main" id="{DECF8F60-F2B6-6DC9-82F1-801503AE1BB6}"/>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40054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Nhân</a:t>
            </a:r>
            <a:r>
              <a:rPr lang="en-US" dirty="0"/>
              <a:t> </a:t>
            </a:r>
            <a:r>
              <a:rPr lang="en-US" dirty="0" err="1"/>
              <a:t>sự</a:t>
            </a:r>
            <a:r>
              <a:rPr lang="en-US" dirty="0"/>
              <a:t> - 1 </a:t>
            </a:r>
            <a:r>
              <a:rPr lang="en-US" dirty="0" err="1"/>
              <a:t>đối</a:t>
            </a:r>
            <a:r>
              <a:rPr lang="en-US" dirty="0"/>
              <a:t> </a:t>
            </a:r>
            <a:r>
              <a:rPr lang="en-US" dirty="0" err="1"/>
              <a:t>tượng</a:t>
            </a:r>
            <a:r>
              <a:rPr lang="en-US" dirty="0"/>
              <a:t> (</a:t>
            </a:r>
            <a:r>
              <a:rPr lang="en-US" dirty="0" err="1"/>
              <a:t>có</a:t>
            </a:r>
            <a:r>
              <a:rPr lang="en-US" dirty="0"/>
              <a:t> </a:t>
            </a:r>
            <a:r>
              <a:rPr lang="en-US" dirty="0" err="1"/>
              <a:t>thể</a:t>
            </a:r>
            <a:r>
              <a:rPr lang="en-US" dirty="0"/>
              <a:t> </a:t>
            </a:r>
            <a:r>
              <a:rPr lang="en-US" dirty="0" err="1"/>
              <a:t>sửa</a:t>
            </a:r>
            <a:r>
              <a:rPr lang="en-US" dirty="0"/>
              <a:t> </a:t>
            </a:r>
            <a:r>
              <a:rPr lang="en-US" dirty="0" err="1"/>
              <a:t>vàng</a:t>
            </a:r>
            <a:r>
              <a:rPr lang="en-US" dirty="0"/>
              <a:t>)</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946220" y="1896553"/>
            <a:ext cx="2635207" cy="2454607"/>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Ảnh</a:t>
            </a:r>
            <a:endParaRPr lang="vi-VN" dirty="0">
              <a:solidFill>
                <a:schemeClr val="tx1"/>
              </a:solidFill>
            </a:endParaRPr>
          </a:p>
        </p:txBody>
      </p:sp>
      <p:sp>
        <p:nvSpPr>
          <p:cNvPr id="4" name="Hình chữ nhật: Góc Tròn 3">
            <a:extLst>
              <a:ext uri="{FF2B5EF4-FFF2-40B4-BE49-F238E27FC236}">
                <a16:creationId xmlns:a16="http://schemas.microsoft.com/office/drawing/2014/main" id="{1F7191C5-DF93-C5E0-86DB-C790DD414457}"/>
              </a:ext>
            </a:extLst>
          </p:cNvPr>
          <p:cNvSpPr/>
          <p:nvPr/>
        </p:nvSpPr>
        <p:spPr>
          <a:xfrm>
            <a:off x="4926682" y="1893891"/>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Họ</a:t>
            </a:r>
            <a:r>
              <a:rPr lang="en-US" dirty="0">
                <a:solidFill>
                  <a:schemeClr val="tx1"/>
                </a:solidFill>
              </a:rPr>
              <a:t> </a:t>
            </a:r>
            <a:r>
              <a:rPr lang="en-US" dirty="0" err="1">
                <a:solidFill>
                  <a:schemeClr val="tx1"/>
                </a:solidFill>
              </a:rPr>
              <a:t>tên</a:t>
            </a:r>
            <a:endParaRPr lang="vi-VN" dirty="0">
              <a:solidFill>
                <a:schemeClr val="tx1"/>
              </a:solidFill>
            </a:endParaRPr>
          </a:p>
        </p:txBody>
      </p:sp>
      <p:sp>
        <p:nvSpPr>
          <p:cNvPr id="5" name="Hình chữ nhật: Góc Tròn 4">
            <a:extLst>
              <a:ext uri="{FF2B5EF4-FFF2-40B4-BE49-F238E27FC236}">
                <a16:creationId xmlns:a16="http://schemas.microsoft.com/office/drawing/2014/main" id="{50BA29CB-F113-95D2-8606-CED3D5EC14CB}"/>
              </a:ext>
            </a:extLst>
          </p:cNvPr>
          <p:cNvSpPr/>
          <p:nvPr/>
        </p:nvSpPr>
        <p:spPr>
          <a:xfrm>
            <a:off x="4926674" y="2559009"/>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Chức</a:t>
            </a:r>
            <a:r>
              <a:rPr lang="en-US" dirty="0">
                <a:solidFill>
                  <a:schemeClr val="tx1"/>
                </a:solidFill>
              </a:rPr>
              <a:t> </a:t>
            </a:r>
            <a:r>
              <a:rPr lang="en-US" dirty="0" err="1">
                <a:solidFill>
                  <a:schemeClr val="tx1"/>
                </a:solidFill>
              </a:rPr>
              <a:t>vụ</a:t>
            </a:r>
            <a:r>
              <a:rPr lang="en-US" dirty="0">
                <a:solidFill>
                  <a:schemeClr val="tx1"/>
                </a:solidFill>
              </a:rPr>
              <a:t> / </a:t>
            </a:r>
            <a:r>
              <a:rPr lang="en-US" dirty="0" err="1">
                <a:solidFill>
                  <a:schemeClr val="tx1"/>
                </a:solidFill>
              </a:rPr>
              <a:t>Số</a:t>
            </a:r>
            <a:r>
              <a:rPr lang="en-US" dirty="0">
                <a:solidFill>
                  <a:schemeClr val="tx1"/>
                </a:solidFill>
              </a:rPr>
              <a:t> </a:t>
            </a:r>
            <a:r>
              <a:rPr lang="en-US" dirty="0" err="1">
                <a:solidFill>
                  <a:schemeClr val="tx1"/>
                </a:solidFill>
              </a:rPr>
              <a:t>áo</a:t>
            </a:r>
            <a:endParaRPr lang="vi-VN" dirty="0">
              <a:solidFill>
                <a:schemeClr val="tx1"/>
              </a:solidFill>
            </a:endParaRPr>
          </a:p>
        </p:txBody>
      </p:sp>
      <p:sp>
        <p:nvSpPr>
          <p:cNvPr id="9" name="Hình chữ nhật: Góc Tròn 8">
            <a:extLst>
              <a:ext uri="{FF2B5EF4-FFF2-40B4-BE49-F238E27FC236}">
                <a16:creationId xmlns:a16="http://schemas.microsoft.com/office/drawing/2014/main" id="{5652C99F-19BA-14BD-D2F0-23F99051BAEA}"/>
              </a:ext>
            </a:extLst>
          </p:cNvPr>
          <p:cNvSpPr/>
          <p:nvPr/>
        </p:nvSpPr>
        <p:spPr>
          <a:xfrm>
            <a:off x="4926673" y="3226114"/>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Ngày</a:t>
            </a:r>
            <a:r>
              <a:rPr lang="en-US" dirty="0">
                <a:solidFill>
                  <a:schemeClr val="tx1"/>
                </a:solidFill>
              </a:rPr>
              <a:t> </a:t>
            </a:r>
            <a:r>
              <a:rPr lang="en-US" dirty="0" err="1">
                <a:solidFill>
                  <a:schemeClr val="tx1"/>
                </a:solidFill>
              </a:rPr>
              <a:t>sinh</a:t>
            </a:r>
            <a:endParaRPr lang="vi-VN" dirty="0">
              <a:solidFill>
                <a:schemeClr val="tx1"/>
              </a:solidFill>
            </a:endParaRPr>
          </a:p>
        </p:txBody>
      </p:sp>
      <p:sp>
        <p:nvSpPr>
          <p:cNvPr id="6" name="Hình chữ nhật: Góc Tròn 5">
            <a:extLst>
              <a:ext uri="{FF2B5EF4-FFF2-40B4-BE49-F238E27FC236}">
                <a16:creationId xmlns:a16="http://schemas.microsoft.com/office/drawing/2014/main" id="{E2B9219A-7137-6A5B-E238-50E36E7266B3}"/>
              </a:ext>
            </a:extLst>
          </p:cNvPr>
          <p:cNvSpPr/>
          <p:nvPr/>
        </p:nvSpPr>
        <p:spPr>
          <a:xfrm>
            <a:off x="4926672" y="3889245"/>
            <a:ext cx="5273119" cy="46191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Quê</a:t>
            </a:r>
            <a:r>
              <a:rPr lang="en-US" dirty="0">
                <a:solidFill>
                  <a:schemeClr val="tx1"/>
                </a:solidFill>
              </a:rPr>
              <a:t> </a:t>
            </a:r>
            <a:r>
              <a:rPr lang="en-US" dirty="0" err="1">
                <a:solidFill>
                  <a:schemeClr val="tx1"/>
                </a:solidFill>
              </a:rPr>
              <a:t>quán</a:t>
            </a:r>
            <a:endParaRPr lang="vi-VN" dirty="0">
              <a:solidFill>
                <a:schemeClr val="tx1"/>
              </a:solidFill>
            </a:endParaRPr>
          </a:p>
        </p:txBody>
      </p:sp>
      <p:sp>
        <p:nvSpPr>
          <p:cNvPr id="7" name="Hình chữ nhật: Góc Tròn 6">
            <a:extLst>
              <a:ext uri="{FF2B5EF4-FFF2-40B4-BE49-F238E27FC236}">
                <a16:creationId xmlns:a16="http://schemas.microsoft.com/office/drawing/2014/main" id="{4395C331-6CD7-DC63-01EC-2118E9D0E57A}"/>
              </a:ext>
            </a:extLst>
          </p:cNvPr>
          <p:cNvSpPr/>
          <p:nvPr/>
        </p:nvSpPr>
        <p:spPr>
          <a:xfrm>
            <a:off x="1946220"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Chiều</a:t>
            </a:r>
            <a:r>
              <a:rPr lang="en-US" dirty="0">
                <a:solidFill>
                  <a:schemeClr val="tx1"/>
                </a:solidFill>
              </a:rPr>
              <a:t> </a:t>
            </a:r>
            <a:r>
              <a:rPr lang="en-US" dirty="0" err="1">
                <a:solidFill>
                  <a:schemeClr val="tx1"/>
                </a:solidFill>
              </a:rPr>
              <a:t>cao</a:t>
            </a:r>
            <a:endParaRPr lang="vi-VN" dirty="0">
              <a:solidFill>
                <a:schemeClr val="tx1"/>
              </a:solidFill>
            </a:endParaRPr>
          </a:p>
        </p:txBody>
      </p:sp>
      <p:sp>
        <p:nvSpPr>
          <p:cNvPr id="11" name="Hình chữ nhật: Góc Tròn 10">
            <a:extLst>
              <a:ext uri="{FF2B5EF4-FFF2-40B4-BE49-F238E27FC236}">
                <a16:creationId xmlns:a16="http://schemas.microsoft.com/office/drawing/2014/main" id="{E8788D2E-E2B0-E80A-210B-B3EE60405A4D}"/>
              </a:ext>
            </a:extLst>
          </p:cNvPr>
          <p:cNvSpPr/>
          <p:nvPr/>
        </p:nvSpPr>
        <p:spPr>
          <a:xfrm>
            <a:off x="7563231"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Chân</a:t>
            </a:r>
            <a:r>
              <a:rPr lang="en-US" dirty="0">
                <a:solidFill>
                  <a:schemeClr val="tx1"/>
                </a:solidFill>
              </a:rPr>
              <a:t> </a:t>
            </a:r>
            <a:r>
              <a:rPr lang="en-US" dirty="0" err="1">
                <a:solidFill>
                  <a:schemeClr val="tx1"/>
                </a:solidFill>
              </a:rPr>
              <a:t>thuận</a:t>
            </a:r>
            <a:endParaRPr lang="vi-VN" dirty="0">
              <a:solidFill>
                <a:schemeClr val="tx1"/>
              </a:solidFill>
            </a:endParaRPr>
          </a:p>
        </p:txBody>
      </p:sp>
      <p:sp>
        <p:nvSpPr>
          <p:cNvPr id="12" name="Hình chữ nhật: Góc Tròn 11">
            <a:extLst>
              <a:ext uri="{FF2B5EF4-FFF2-40B4-BE49-F238E27FC236}">
                <a16:creationId xmlns:a16="http://schemas.microsoft.com/office/drawing/2014/main" id="{CC97CA71-3823-99FF-23F8-6151994F4CBD}"/>
              </a:ext>
            </a:extLst>
          </p:cNvPr>
          <p:cNvSpPr/>
          <p:nvPr/>
        </p:nvSpPr>
        <p:spPr>
          <a:xfrm>
            <a:off x="4754725" y="4557025"/>
            <a:ext cx="2635207" cy="46191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Cân</a:t>
            </a:r>
            <a:r>
              <a:rPr lang="en-US" dirty="0">
                <a:solidFill>
                  <a:schemeClr val="tx1"/>
                </a:solidFill>
              </a:rPr>
              <a:t> </a:t>
            </a:r>
            <a:r>
              <a:rPr lang="en-US" dirty="0" err="1">
                <a:solidFill>
                  <a:schemeClr val="tx1"/>
                </a:solidFill>
              </a:rPr>
              <a:t>nặng</a:t>
            </a:r>
            <a:endParaRPr lang="vi-VN" dirty="0">
              <a:solidFill>
                <a:schemeClr val="tx1"/>
              </a:solidFill>
            </a:endParaRPr>
          </a:p>
        </p:txBody>
      </p:sp>
      <p:sp>
        <p:nvSpPr>
          <p:cNvPr id="8" name="Mũi tên: Cong Trái 7">
            <a:hlinkClick r:id="rId2" action="ppaction://hlinksldjump"/>
            <a:extLst>
              <a:ext uri="{FF2B5EF4-FFF2-40B4-BE49-F238E27FC236}">
                <a16:creationId xmlns:a16="http://schemas.microsoft.com/office/drawing/2014/main" id="{2FA6317B-6F60-552F-9C9E-5729F7EBBDC6}"/>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53177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Lịch</a:t>
            </a:r>
            <a:r>
              <a:rPr lang="en-US" dirty="0"/>
              <a:t> </a:t>
            </a:r>
            <a:r>
              <a:rPr lang="en-US" dirty="0" err="1"/>
              <a:t>thi</a:t>
            </a:r>
            <a:r>
              <a:rPr lang="en-US" dirty="0"/>
              <a:t> </a:t>
            </a:r>
            <a:r>
              <a:rPr lang="en-US" dirty="0" err="1"/>
              <a:t>đấu</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1177564" y="1941920"/>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4" name="Hình chữ nhật: Góc Tròn 3">
            <a:extLst>
              <a:ext uri="{FF2B5EF4-FFF2-40B4-BE49-F238E27FC236}">
                <a16:creationId xmlns:a16="http://schemas.microsoft.com/office/drawing/2014/main" id="{ADE2189E-0281-C005-2BB1-EE723B3DB73F}"/>
              </a:ext>
            </a:extLst>
          </p:cNvPr>
          <p:cNvSpPr/>
          <p:nvPr/>
        </p:nvSpPr>
        <p:spPr>
          <a:xfrm>
            <a:off x="1313471" y="2097463"/>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14" name="Hình chữ nhật: Góc Tròn 13">
            <a:extLst>
              <a:ext uri="{FF2B5EF4-FFF2-40B4-BE49-F238E27FC236}">
                <a16:creationId xmlns:a16="http://schemas.microsoft.com/office/drawing/2014/main" id="{8E60EC80-44D7-FD54-9F7D-E241BA39CADE}"/>
              </a:ext>
            </a:extLst>
          </p:cNvPr>
          <p:cNvSpPr/>
          <p:nvPr/>
        </p:nvSpPr>
        <p:spPr>
          <a:xfrm>
            <a:off x="6597201" y="2097463"/>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15" name="Hình chữ nhật: Góc Tròn 14">
            <a:extLst>
              <a:ext uri="{FF2B5EF4-FFF2-40B4-BE49-F238E27FC236}">
                <a16:creationId xmlns:a16="http://schemas.microsoft.com/office/drawing/2014/main" id="{2663F089-E629-7721-4829-F84621099103}"/>
              </a:ext>
            </a:extLst>
          </p:cNvPr>
          <p:cNvSpPr/>
          <p:nvPr/>
        </p:nvSpPr>
        <p:spPr>
          <a:xfrm>
            <a:off x="3074714" y="2097463"/>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16" name="Hình chữ nhật: Góc Tròn 15">
            <a:extLst>
              <a:ext uri="{FF2B5EF4-FFF2-40B4-BE49-F238E27FC236}">
                <a16:creationId xmlns:a16="http://schemas.microsoft.com/office/drawing/2014/main" id="{C7EF59C4-EE4F-BB36-7D00-C783FFA9B8D4}"/>
              </a:ext>
            </a:extLst>
          </p:cNvPr>
          <p:cNvSpPr/>
          <p:nvPr/>
        </p:nvSpPr>
        <p:spPr>
          <a:xfrm>
            <a:off x="4835957" y="2097463"/>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17" name="Hình chữ nhật: Góc Tròn 16">
            <a:extLst>
              <a:ext uri="{FF2B5EF4-FFF2-40B4-BE49-F238E27FC236}">
                <a16:creationId xmlns:a16="http://schemas.microsoft.com/office/drawing/2014/main" id="{1B501269-2DF6-BBF3-8F4E-39D1AD888D7C}"/>
              </a:ext>
            </a:extLst>
          </p:cNvPr>
          <p:cNvSpPr/>
          <p:nvPr/>
        </p:nvSpPr>
        <p:spPr>
          <a:xfrm>
            <a:off x="8358445" y="2097463"/>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18" name="Hình chữ nhật: Góc Tròn 17">
            <a:extLst>
              <a:ext uri="{FF2B5EF4-FFF2-40B4-BE49-F238E27FC236}">
                <a16:creationId xmlns:a16="http://schemas.microsoft.com/office/drawing/2014/main" id="{C24476B9-CDF8-B5E6-06A4-C8DF85B65EF9}"/>
              </a:ext>
            </a:extLst>
          </p:cNvPr>
          <p:cNvSpPr/>
          <p:nvPr/>
        </p:nvSpPr>
        <p:spPr>
          <a:xfrm>
            <a:off x="1177564" y="3135834"/>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9" name="Hình chữ nhật: Góc Tròn 18">
            <a:extLst>
              <a:ext uri="{FF2B5EF4-FFF2-40B4-BE49-F238E27FC236}">
                <a16:creationId xmlns:a16="http://schemas.microsoft.com/office/drawing/2014/main" id="{585ABD4B-F1BA-BD7D-3BC4-89E5F75D9BEA}"/>
              </a:ext>
            </a:extLst>
          </p:cNvPr>
          <p:cNvSpPr/>
          <p:nvPr/>
        </p:nvSpPr>
        <p:spPr>
          <a:xfrm>
            <a:off x="1313471" y="3291377"/>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0" name="Hình chữ nhật: Góc Tròn 19">
            <a:extLst>
              <a:ext uri="{FF2B5EF4-FFF2-40B4-BE49-F238E27FC236}">
                <a16:creationId xmlns:a16="http://schemas.microsoft.com/office/drawing/2014/main" id="{A0CF3EBA-DED7-1C4E-CB99-A794D832AE1D}"/>
              </a:ext>
            </a:extLst>
          </p:cNvPr>
          <p:cNvSpPr/>
          <p:nvPr/>
        </p:nvSpPr>
        <p:spPr>
          <a:xfrm>
            <a:off x="6597201" y="3291377"/>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1" name="Hình chữ nhật: Góc Tròn 20">
            <a:extLst>
              <a:ext uri="{FF2B5EF4-FFF2-40B4-BE49-F238E27FC236}">
                <a16:creationId xmlns:a16="http://schemas.microsoft.com/office/drawing/2014/main" id="{E2C8BC54-E999-8CCB-5CF5-B64304DE0BAC}"/>
              </a:ext>
            </a:extLst>
          </p:cNvPr>
          <p:cNvSpPr/>
          <p:nvPr/>
        </p:nvSpPr>
        <p:spPr>
          <a:xfrm>
            <a:off x="3074714" y="3291377"/>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22" name="Hình chữ nhật: Góc Tròn 21">
            <a:extLst>
              <a:ext uri="{FF2B5EF4-FFF2-40B4-BE49-F238E27FC236}">
                <a16:creationId xmlns:a16="http://schemas.microsoft.com/office/drawing/2014/main" id="{B3490EA8-22E4-AC85-7661-5FC9609FC6A6}"/>
              </a:ext>
            </a:extLst>
          </p:cNvPr>
          <p:cNvSpPr/>
          <p:nvPr/>
        </p:nvSpPr>
        <p:spPr>
          <a:xfrm>
            <a:off x="4835957" y="3291377"/>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23" name="Hình chữ nhật: Góc Tròn 22">
            <a:extLst>
              <a:ext uri="{FF2B5EF4-FFF2-40B4-BE49-F238E27FC236}">
                <a16:creationId xmlns:a16="http://schemas.microsoft.com/office/drawing/2014/main" id="{F893045F-3D31-2031-A904-43E54B1549A7}"/>
              </a:ext>
            </a:extLst>
          </p:cNvPr>
          <p:cNvSpPr/>
          <p:nvPr/>
        </p:nvSpPr>
        <p:spPr>
          <a:xfrm>
            <a:off x="8358445" y="3291377"/>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24" name="Hình chữ nhật: Góc Tròn 23">
            <a:extLst>
              <a:ext uri="{FF2B5EF4-FFF2-40B4-BE49-F238E27FC236}">
                <a16:creationId xmlns:a16="http://schemas.microsoft.com/office/drawing/2014/main" id="{376DEC89-C6CC-E7BD-76BE-00F941B7CA6C}"/>
              </a:ext>
            </a:extLst>
          </p:cNvPr>
          <p:cNvSpPr/>
          <p:nvPr/>
        </p:nvSpPr>
        <p:spPr>
          <a:xfrm>
            <a:off x="1177564" y="4329748"/>
            <a:ext cx="9700967" cy="94268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25" name="Hình chữ nhật: Góc Tròn 24">
            <a:extLst>
              <a:ext uri="{FF2B5EF4-FFF2-40B4-BE49-F238E27FC236}">
                <a16:creationId xmlns:a16="http://schemas.microsoft.com/office/drawing/2014/main" id="{BB31DF3C-D778-42E5-C43C-901E0EFFDDA9}"/>
              </a:ext>
            </a:extLst>
          </p:cNvPr>
          <p:cNvSpPr/>
          <p:nvPr/>
        </p:nvSpPr>
        <p:spPr>
          <a:xfrm>
            <a:off x="1313471" y="4485291"/>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endParaRPr lang="vi-VN" dirty="0">
              <a:solidFill>
                <a:schemeClr val="tx1"/>
              </a:solidFill>
            </a:endParaRPr>
          </a:p>
        </p:txBody>
      </p:sp>
      <p:sp>
        <p:nvSpPr>
          <p:cNvPr id="26" name="Hình chữ nhật: Góc Tròn 25">
            <a:extLst>
              <a:ext uri="{FF2B5EF4-FFF2-40B4-BE49-F238E27FC236}">
                <a16:creationId xmlns:a16="http://schemas.microsoft.com/office/drawing/2014/main" id="{7D1104F4-CC5A-7CCB-4F61-0F2DA8D3F56E}"/>
              </a:ext>
            </a:extLst>
          </p:cNvPr>
          <p:cNvSpPr/>
          <p:nvPr/>
        </p:nvSpPr>
        <p:spPr>
          <a:xfrm>
            <a:off x="6597201" y="4485291"/>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Địa</a:t>
            </a:r>
            <a:r>
              <a:rPr lang="en-US" dirty="0">
                <a:solidFill>
                  <a:schemeClr val="tx1"/>
                </a:solidFill>
              </a:rPr>
              <a:t> </a:t>
            </a:r>
            <a:r>
              <a:rPr lang="en-US" dirty="0" err="1">
                <a:solidFill>
                  <a:schemeClr val="tx1"/>
                </a:solidFill>
              </a:rPr>
              <a:t>điểm</a:t>
            </a:r>
            <a:endParaRPr lang="vi-VN" dirty="0">
              <a:solidFill>
                <a:schemeClr val="tx1"/>
              </a:solidFill>
            </a:endParaRPr>
          </a:p>
        </p:txBody>
      </p:sp>
      <p:sp>
        <p:nvSpPr>
          <p:cNvPr id="27" name="Hình chữ nhật: Góc Tròn 26">
            <a:extLst>
              <a:ext uri="{FF2B5EF4-FFF2-40B4-BE49-F238E27FC236}">
                <a16:creationId xmlns:a16="http://schemas.microsoft.com/office/drawing/2014/main" id="{EF96ADAF-DBA7-A59B-C307-B9AC318584CB}"/>
              </a:ext>
            </a:extLst>
          </p:cNvPr>
          <p:cNvSpPr/>
          <p:nvPr/>
        </p:nvSpPr>
        <p:spPr>
          <a:xfrm>
            <a:off x="3074714" y="4485291"/>
            <a:ext cx="1495718"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endParaRPr lang="vi-VN" dirty="0">
              <a:solidFill>
                <a:schemeClr val="tx1"/>
              </a:solidFill>
            </a:endParaRPr>
          </a:p>
        </p:txBody>
      </p:sp>
      <p:sp>
        <p:nvSpPr>
          <p:cNvPr id="28" name="Hình chữ nhật: Góc Tròn 27">
            <a:extLst>
              <a:ext uri="{FF2B5EF4-FFF2-40B4-BE49-F238E27FC236}">
                <a16:creationId xmlns:a16="http://schemas.microsoft.com/office/drawing/2014/main" id="{ED23495F-8D22-061F-080D-05F06A27F51B}"/>
              </a:ext>
            </a:extLst>
          </p:cNvPr>
          <p:cNvSpPr/>
          <p:nvPr/>
        </p:nvSpPr>
        <p:spPr>
          <a:xfrm>
            <a:off x="4835957" y="4485291"/>
            <a:ext cx="1495719"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thủ</a:t>
            </a:r>
            <a:endParaRPr lang="vi-VN" dirty="0">
              <a:solidFill>
                <a:schemeClr val="tx1"/>
              </a:solidFill>
            </a:endParaRPr>
          </a:p>
        </p:txBody>
      </p:sp>
      <p:sp>
        <p:nvSpPr>
          <p:cNvPr id="29" name="Hình chữ nhật: Góc Tròn 28">
            <a:extLst>
              <a:ext uri="{FF2B5EF4-FFF2-40B4-BE49-F238E27FC236}">
                <a16:creationId xmlns:a16="http://schemas.microsoft.com/office/drawing/2014/main" id="{F134F863-016B-B422-B636-321B4C4A71EE}"/>
              </a:ext>
            </a:extLst>
          </p:cNvPr>
          <p:cNvSpPr/>
          <p:nvPr/>
        </p:nvSpPr>
        <p:spPr>
          <a:xfrm>
            <a:off x="8358445" y="4485291"/>
            <a:ext cx="2251431" cy="6315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Tỷ</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đá</a:t>
            </a:r>
            <a:r>
              <a:rPr lang="en-US" dirty="0">
                <a:solidFill>
                  <a:schemeClr val="tx1"/>
                </a:solidFill>
              </a:rPr>
              <a:t>)</a:t>
            </a:r>
            <a:endParaRPr lang="vi-VN" dirty="0">
              <a:solidFill>
                <a:schemeClr val="tx1"/>
              </a:solidFill>
            </a:endParaRPr>
          </a:p>
        </p:txBody>
      </p:sp>
      <p:sp>
        <p:nvSpPr>
          <p:cNvPr id="30" name="Hình chữ nhật: Góc Tròn 29">
            <a:extLst>
              <a:ext uri="{FF2B5EF4-FFF2-40B4-BE49-F238E27FC236}">
                <a16:creationId xmlns:a16="http://schemas.microsoft.com/office/drawing/2014/main" id="{3308D2C5-5BB1-39FA-A6CE-7276052B2029}"/>
              </a:ext>
            </a:extLst>
          </p:cNvPr>
          <p:cNvSpPr/>
          <p:nvPr/>
        </p:nvSpPr>
        <p:spPr>
          <a:xfrm>
            <a:off x="10875401" y="2007908"/>
            <a:ext cx="810705" cy="8107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csv</a:t>
            </a:r>
            <a:endParaRPr lang="vi-VN" dirty="0"/>
          </a:p>
        </p:txBody>
      </p:sp>
      <p:sp>
        <p:nvSpPr>
          <p:cNvPr id="31" name="Hình chữ nhật: Góc Tròn 30">
            <a:extLst>
              <a:ext uri="{FF2B5EF4-FFF2-40B4-BE49-F238E27FC236}">
                <a16:creationId xmlns:a16="http://schemas.microsoft.com/office/drawing/2014/main" id="{76CF75C0-E99C-6362-2074-5DADE1CCDC16}"/>
              </a:ext>
            </a:extLst>
          </p:cNvPr>
          <p:cNvSpPr/>
          <p:nvPr/>
        </p:nvSpPr>
        <p:spPr>
          <a:xfrm>
            <a:off x="10875401" y="3201822"/>
            <a:ext cx="810705" cy="8107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csv</a:t>
            </a:r>
            <a:endParaRPr lang="vi-VN" dirty="0"/>
          </a:p>
        </p:txBody>
      </p:sp>
      <p:sp>
        <p:nvSpPr>
          <p:cNvPr id="32" name="Hình chữ nhật: Góc Tròn 31">
            <a:extLst>
              <a:ext uri="{FF2B5EF4-FFF2-40B4-BE49-F238E27FC236}">
                <a16:creationId xmlns:a16="http://schemas.microsoft.com/office/drawing/2014/main" id="{F8E2A954-4111-5C58-A3A7-7BE2A6877763}"/>
              </a:ext>
            </a:extLst>
          </p:cNvPr>
          <p:cNvSpPr/>
          <p:nvPr/>
        </p:nvSpPr>
        <p:spPr>
          <a:xfrm>
            <a:off x="10875401" y="4395514"/>
            <a:ext cx="810705" cy="8107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 csv</a:t>
            </a:r>
            <a:endParaRPr lang="vi-VN" dirty="0"/>
          </a:p>
        </p:txBody>
      </p:sp>
      <p:cxnSp>
        <p:nvCxnSpPr>
          <p:cNvPr id="6" name="Đường kết nối Mũi tên Thẳng 5">
            <a:extLst>
              <a:ext uri="{FF2B5EF4-FFF2-40B4-BE49-F238E27FC236}">
                <a16:creationId xmlns:a16="http://schemas.microsoft.com/office/drawing/2014/main" id="{1FE62574-E290-569A-0589-95F45D7BE2E2}"/>
              </a:ext>
            </a:extLst>
          </p:cNvPr>
          <p:cNvCxnSpPr>
            <a:stCxn id="30" idx="0"/>
          </p:cNvCxnSpPr>
          <p:nvPr/>
        </p:nvCxnSpPr>
        <p:spPr>
          <a:xfrm flipH="1" flipV="1">
            <a:off x="10803118" y="1357460"/>
            <a:ext cx="477636" cy="6504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Hộp Văn bản 6">
            <a:extLst>
              <a:ext uri="{FF2B5EF4-FFF2-40B4-BE49-F238E27FC236}">
                <a16:creationId xmlns:a16="http://schemas.microsoft.com/office/drawing/2014/main" id="{213E8FEA-3822-AE5B-6AA6-3FAA100A14F6}"/>
              </a:ext>
            </a:extLst>
          </p:cNvPr>
          <p:cNvSpPr txBox="1"/>
          <p:nvPr/>
        </p:nvSpPr>
        <p:spPr>
          <a:xfrm>
            <a:off x="9125148" y="678135"/>
            <a:ext cx="2394408" cy="646331"/>
          </a:xfrm>
          <a:prstGeom prst="rect">
            <a:avLst/>
          </a:prstGeom>
          <a:noFill/>
        </p:spPr>
        <p:txBody>
          <a:bodyPr wrap="square" rtlCol="0">
            <a:spAutoFit/>
          </a:bodyPr>
          <a:lstStyle/>
          <a:p>
            <a:r>
              <a:rPr lang="en-US" dirty="0"/>
              <a:t>File </a:t>
            </a:r>
            <a:r>
              <a:rPr lang="en-US" dirty="0" err="1"/>
              <a:t>chứa</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thống</a:t>
            </a:r>
            <a:r>
              <a:rPr lang="en-US" dirty="0"/>
              <a:t> </a:t>
            </a:r>
            <a:r>
              <a:rPr lang="en-US" dirty="0" err="1"/>
              <a:t>kê</a:t>
            </a:r>
            <a:r>
              <a:rPr lang="en-US" dirty="0"/>
              <a:t> </a:t>
            </a:r>
            <a:r>
              <a:rPr lang="en-US" dirty="0" err="1"/>
              <a:t>cho</a:t>
            </a:r>
            <a:r>
              <a:rPr lang="en-US" dirty="0"/>
              <a:t> </a:t>
            </a:r>
            <a:r>
              <a:rPr lang="en-US" dirty="0" err="1"/>
              <a:t>mô</a:t>
            </a:r>
            <a:r>
              <a:rPr lang="en-US" dirty="0"/>
              <a:t> </a:t>
            </a:r>
            <a:r>
              <a:rPr lang="en-US" dirty="0" err="1"/>
              <a:t>hình</a:t>
            </a:r>
            <a:endParaRPr lang="vi-VN" dirty="0"/>
          </a:p>
        </p:txBody>
      </p:sp>
      <p:sp>
        <p:nvSpPr>
          <p:cNvPr id="5" name="Mũi tên: Cong Trái 4">
            <a:hlinkClick r:id="rId2" action="ppaction://hlinksldjump"/>
            <a:extLst>
              <a:ext uri="{FF2B5EF4-FFF2-40B4-BE49-F238E27FC236}">
                <a16:creationId xmlns:a16="http://schemas.microsoft.com/office/drawing/2014/main" id="{D20BF8DF-1FC0-BC55-90E0-7326C72408D1}"/>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16320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p:txBody>
          <a:bodyPr/>
          <a:lstStyle/>
          <a:p>
            <a:r>
              <a:rPr lang="en-US" dirty="0" err="1"/>
              <a:t>Bảng</a:t>
            </a:r>
            <a:r>
              <a:rPr lang="en-US" dirty="0"/>
              <a:t> </a:t>
            </a:r>
            <a:r>
              <a:rPr lang="en-US" dirty="0" err="1"/>
              <a:t>xếp</a:t>
            </a:r>
            <a:r>
              <a:rPr lang="en-US" dirty="0"/>
              <a:t> </a:t>
            </a:r>
            <a:r>
              <a:rPr lang="en-US" dirty="0" err="1"/>
              <a:t>hạng</a:t>
            </a:r>
            <a:endParaRPr lang="vi-VN" dirty="0"/>
          </a:p>
        </p:txBody>
      </p:sp>
      <p:sp>
        <p:nvSpPr>
          <p:cNvPr id="3" name="Hình chữ nhật: Góc Tròn 2">
            <a:extLst>
              <a:ext uri="{FF2B5EF4-FFF2-40B4-BE49-F238E27FC236}">
                <a16:creationId xmlns:a16="http://schemas.microsoft.com/office/drawing/2014/main" id="{C3E89888-9E24-867B-F62F-73B838B3659C}"/>
              </a:ext>
            </a:extLst>
          </p:cNvPr>
          <p:cNvSpPr/>
          <p:nvPr/>
        </p:nvSpPr>
        <p:spPr>
          <a:xfrm>
            <a:off x="3559796" y="1847652"/>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r>
              <a:rPr lang="en-US" dirty="0">
                <a:solidFill>
                  <a:schemeClr val="tx1"/>
                </a:solidFill>
              </a:rPr>
              <a:t> 1</a:t>
            </a:r>
            <a:endParaRPr lang="vi-VN" dirty="0">
              <a:solidFill>
                <a:schemeClr val="tx1"/>
              </a:solidFill>
            </a:endParaRPr>
          </a:p>
        </p:txBody>
      </p:sp>
      <p:sp>
        <p:nvSpPr>
          <p:cNvPr id="4" name="Hình chữ nhật: Góc Tròn 3">
            <a:extLst>
              <a:ext uri="{FF2B5EF4-FFF2-40B4-BE49-F238E27FC236}">
                <a16:creationId xmlns:a16="http://schemas.microsoft.com/office/drawing/2014/main" id="{1F7191C5-DF93-C5E0-86DB-C790DD414457}"/>
              </a:ext>
            </a:extLst>
          </p:cNvPr>
          <p:cNvSpPr/>
          <p:nvPr/>
        </p:nvSpPr>
        <p:spPr>
          <a:xfrm>
            <a:off x="3559796" y="2466531"/>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r>
              <a:rPr lang="en-US" dirty="0">
                <a:solidFill>
                  <a:schemeClr val="tx1"/>
                </a:solidFill>
              </a:rPr>
              <a:t> 2</a:t>
            </a:r>
            <a:endParaRPr lang="vi-VN" dirty="0">
              <a:solidFill>
                <a:schemeClr val="tx1"/>
              </a:solidFill>
            </a:endParaRPr>
          </a:p>
        </p:txBody>
      </p:sp>
      <p:sp>
        <p:nvSpPr>
          <p:cNvPr id="5" name="Hình chữ nhật: Góc Tròn 4">
            <a:extLst>
              <a:ext uri="{FF2B5EF4-FFF2-40B4-BE49-F238E27FC236}">
                <a16:creationId xmlns:a16="http://schemas.microsoft.com/office/drawing/2014/main" id="{50BA29CB-F113-95D2-8606-CED3D5EC14CB}"/>
              </a:ext>
            </a:extLst>
          </p:cNvPr>
          <p:cNvSpPr/>
          <p:nvPr/>
        </p:nvSpPr>
        <p:spPr>
          <a:xfrm>
            <a:off x="3559796" y="3085410"/>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r>
              <a:rPr lang="en-US" dirty="0">
                <a:solidFill>
                  <a:schemeClr val="tx1"/>
                </a:solidFill>
              </a:rPr>
              <a:t> 3</a:t>
            </a:r>
            <a:endParaRPr lang="vi-VN" dirty="0">
              <a:solidFill>
                <a:schemeClr val="tx1"/>
              </a:solidFill>
            </a:endParaRPr>
          </a:p>
        </p:txBody>
      </p:sp>
      <p:sp>
        <p:nvSpPr>
          <p:cNvPr id="9" name="Hình chữ nhật: Góc Tròn 8">
            <a:extLst>
              <a:ext uri="{FF2B5EF4-FFF2-40B4-BE49-F238E27FC236}">
                <a16:creationId xmlns:a16="http://schemas.microsoft.com/office/drawing/2014/main" id="{5652C99F-19BA-14BD-D2F0-23F99051BAEA}"/>
              </a:ext>
            </a:extLst>
          </p:cNvPr>
          <p:cNvSpPr/>
          <p:nvPr/>
        </p:nvSpPr>
        <p:spPr>
          <a:xfrm>
            <a:off x="3559796" y="4329748"/>
            <a:ext cx="5273119" cy="46191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Giải</a:t>
            </a:r>
            <a:r>
              <a:rPr lang="en-US" dirty="0">
                <a:solidFill>
                  <a:schemeClr val="tx1"/>
                </a:solidFill>
              </a:rPr>
              <a:t> </a:t>
            </a:r>
            <a:r>
              <a:rPr lang="en-US" dirty="0" err="1">
                <a:solidFill>
                  <a:schemeClr val="tx1"/>
                </a:solidFill>
              </a:rPr>
              <a:t>đấu</a:t>
            </a:r>
            <a:r>
              <a:rPr lang="en-US" dirty="0">
                <a:solidFill>
                  <a:schemeClr val="tx1"/>
                </a:solidFill>
              </a:rPr>
              <a:t> n</a:t>
            </a:r>
            <a:endParaRPr lang="vi-VN" dirty="0">
              <a:solidFill>
                <a:schemeClr val="tx1"/>
              </a:solidFill>
            </a:endParaRPr>
          </a:p>
        </p:txBody>
      </p:sp>
      <p:sp>
        <p:nvSpPr>
          <p:cNvPr id="10" name="Hộp Văn bản 9">
            <a:extLst>
              <a:ext uri="{FF2B5EF4-FFF2-40B4-BE49-F238E27FC236}">
                <a16:creationId xmlns:a16="http://schemas.microsoft.com/office/drawing/2014/main" id="{1B866FA3-5099-1CCC-AA0F-40B9D06978E5}"/>
              </a:ext>
            </a:extLst>
          </p:cNvPr>
          <p:cNvSpPr txBox="1"/>
          <p:nvPr/>
        </p:nvSpPr>
        <p:spPr>
          <a:xfrm rot="5400000">
            <a:off x="5965396" y="3704415"/>
            <a:ext cx="461916" cy="461665"/>
          </a:xfrm>
          <a:prstGeom prst="rect">
            <a:avLst/>
          </a:prstGeom>
          <a:noFill/>
        </p:spPr>
        <p:txBody>
          <a:bodyPr wrap="square" rtlCol="0">
            <a:spAutoFit/>
          </a:bodyPr>
          <a:lstStyle/>
          <a:p>
            <a:r>
              <a:rPr lang="en-US" sz="2400" dirty="0"/>
              <a:t>…</a:t>
            </a:r>
            <a:endParaRPr lang="vi-VN" sz="2400" dirty="0"/>
          </a:p>
        </p:txBody>
      </p:sp>
      <p:sp>
        <p:nvSpPr>
          <p:cNvPr id="11" name="Hình chữ nhật: Góc Tròn 10">
            <a:extLst>
              <a:ext uri="{FF2B5EF4-FFF2-40B4-BE49-F238E27FC236}">
                <a16:creationId xmlns:a16="http://schemas.microsoft.com/office/drawing/2014/main" id="{0E27CD3B-DB2C-707D-2610-0E168488C823}"/>
              </a:ext>
            </a:extLst>
          </p:cNvPr>
          <p:cNvSpPr/>
          <p:nvPr/>
        </p:nvSpPr>
        <p:spPr>
          <a:xfrm>
            <a:off x="7946796" y="5809757"/>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Thêm</a:t>
            </a:r>
            <a:endParaRPr lang="vi-VN" dirty="0">
              <a:solidFill>
                <a:schemeClr val="tx1"/>
              </a:solidFill>
            </a:endParaRPr>
          </a:p>
        </p:txBody>
      </p:sp>
      <p:sp>
        <p:nvSpPr>
          <p:cNvPr id="12" name="Hình chữ nhật: Góc Tròn 11">
            <a:extLst>
              <a:ext uri="{FF2B5EF4-FFF2-40B4-BE49-F238E27FC236}">
                <a16:creationId xmlns:a16="http://schemas.microsoft.com/office/drawing/2014/main" id="{229EF897-C58C-7CEF-3AAD-4375C4905B36}"/>
              </a:ext>
            </a:extLst>
          </p:cNvPr>
          <p:cNvSpPr/>
          <p:nvPr/>
        </p:nvSpPr>
        <p:spPr>
          <a:xfrm>
            <a:off x="9770097" y="5809756"/>
            <a:ext cx="1583703" cy="46191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Nút</a:t>
            </a:r>
            <a:r>
              <a:rPr lang="en-US" dirty="0">
                <a:solidFill>
                  <a:schemeClr val="tx1"/>
                </a:solidFill>
              </a:rPr>
              <a:t> </a:t>
            </a:r>
            <a:r>
              <a:rPr lang="en-US" dirty="0" err="1">
                <a:solidFill>
                  <a:schemeClr val="tx1"/>
                </a:solidFill>
              </a:rPr>
              <a:t>Xóa</a:t>
            </a:r>
            <a:endParaRPr lang="vi-VN" dirty="0">
              <a:solidFill>
                <a:schemeClr val="tx1"/>
              </a:solidFill>
            </a:endParaRPr>
          </a:p>
        </p:txBody>
      </p:sp>
      <p:sp>
        <p:nvSpPr>
          <p:cNvPr id="6" name="Mũi tên: Cong Trái 5">
            <a:hlinkClick r:id="rId2" action="ppaction://hlinksldjump"/>
            <a:extLst>
              <a:ext uri="{FF2B5EF4-FFF2-40B4-BE49-F238E27FC236}">
                <a16:creationId xmlns:a16="http://schemas.microsoft.com/office/drawing/2014/main" id="{F6835A4D-5A1A-C9D0-D434-A8F85903F1EC}"/>
              </a:ext>
            </a:extLst>
          </p:cNvPr>
          <p:cNvSpPr/>
          <p:nvPr/>
        </p:nvSpPr>
        <p:spPr>
          <a:xfrm>
            <a:off x="663804" y="1545997"/>
            <a:ext cx="348792" cy="39592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71141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342A7A-B8B6-36F0-C65A-8C66CE7FB1F8}"/>
              </a:ext>
            </a:extLst>
          </p:cNvPr>
          <p:cNvSpPr>
            <a:spLocks noGrp="1"/>
          </p:cNvSpPr>
          <p:nvPr>
            <p:ph type="title"/>
          </p:nvPr>
        </p:nvSpPr>
        <p:spPr>
          <a:xfrm>
            <a:off x="838200" y="365125"/>
            <a:ext cx="10515600" cy="4998727"/>
          </a:xfrm>
        </p:spPr>
        <p:txBody>
          <a:bodyPr/>
          <a:lstStyle/>
          <a:p>
            <a:r>
              <a:rPr lang="en-US" dirty="0" err="1"/>
              <a:t>Bảng</a:t>
            </a:r>
            <a:r>
              <a:rPr lang="en-US" dirty="0"/>
              <a:t> </a:t>
            </a:r>
            <a:r>
              <a:rPr lang="en-US" dirty="0" err="1"/>
              <a:t>xếp</a:t>
            </a:r>
            <a:r>
              <a:rPr lang="en-US" dirty="0"/>
              <a:t> </a:t>
            </a:r>
            <a:r>
              <a:rPr lang="en-US" dirty="0" err="1"/>
              <a:t>hạng</a:t>
            </a:r>
            <a:br>
              <a:rPr lang="en-US" dirty="0"/>
            </a:br>
            <a:br>
              <a:rPr lang="en-US" dirty="0"/>
            </a:br>
            <a:r>
              <a:rPr lang="en-US" dirty="0" err="1"/>
              <a:t>Bấm</a:t>
            </a:r>
            <a:r>
              <a:rPr lang="en-US" dirty="0"/>
              <a:t> </a:t>
            </a:r>
            <a:r>
              <a:rPr lang="en-US" dirty="0" err="1"/>
              <a:t>vào</a:t>
            </a:r>
            <a:r>
              <a:rPr lang="en-US" dirty="0"/>
              <a:t> 1 </a:t>
            </a:r>
            <a:r>
              <a:rPr lang="en-US" dirty="0" err="1"/>
              <a:t>giải</a:t>
            </a:r>
            <a:r>
              <a:rPr lang="en-US" dirty="0"/>
              <a:t> </a:t>
            </a:r>
            <a:r>
              <a:rPr lang="en-US" dirty="0" err="1"/>
              <a:t>đấu</a:t>
            </a:r>
            <a:r>
              <a:rPr lang="en-US" dirty="0"/>
              <a:t> </a:t>
            </a:r>
            <a:r>
              <a:rPr lang="en-US" dirty="0" err="1"/>
              <a:t>sẽ</a:t>
            </a:r>
            <a:r>
              <a:rPr lang="en-US" dirty="0"/>
              <a:t> </a:t>
            </a:r>
            <a:r>
              <a:rPr lang="en-US" dirty="0" err="1"/>
              <a:t>hiện</a:t>
            </a:r>
            <a:r>
              <a:rPr lang="en-US" dirty="0"/>
              <a:t> </a:t>
            </a:r>
            <a:r>
              <a:rPr lang="en-US" dirty="0" err="1"/>
              <a:t>bảng</a:t>
            </a:r>
            <a:r>
              <a:rPr lang="en-US" dirty="0"/>
              <a:t> </a:t>
            </a:r>
            <a:r>
              <a:rPr lang="en-US" dirty="0" err="1"/>
              <a:t>xếp</a:t>
            </a:r>
            <a:r>
              <a:rPr lang="en-US" dirty="0"/>
              <a:t> </a:t>
            </a:r>
            <a:r>
              <a:rPr lang="en-US" dirty="0" err="1"/>
              <a:t>hạng</a:t>
            </a:r>
            <a:r>
              <a:rPr lang="en-US" dirty="0"/>
              <a:t> </a:t>
            </a:r>
            <a:r>
              <a:rPr lang="en-US" dirty="0" err="1"/>
              <a:t>hoặc</a:t>
            </a:r>
            <a:r>
              <a:rPr lang="en-US" dirty="0"/>
              <a:t> </a:t>
            </a:r>
            <a:r>
              <a:rPr lang="en-US" dirty="0" err="1"/>
              <a:t>dẫn</a:t>
            </a:r>
            <a:r>
              <a:rPr lang="en-US" dirty="0"/>
              <a:t> link </a:t>
            </a:r>
            <a:r>
              <a:rPr lang="en-US" dirty="0" err="1"/>
              <a:t>tới</a:t>
            </a:r>
            <a:r>
              <a:rPr lang="en-US" dirty="0"/>
              <a:t> web </a:t>
            </a:r>
            <a:r>
              <a:rPr lang="en-US" dirty="0" err="1"/>
              <a:t>bảng</a:t>
            </a:r>
            <a:r>
              <a:rPr lang="en-US" dirty="0"/>
              <a:t> </a:t>
            </a:r>
            <a:r>
              <a:rPr lang="en-US" dirty="0" err="1"/>
              <a:t>xếp</a:t>
            </a:r>
            <a:r>
              <a:rPr lang="en-US" dirty="0"/>
              <a:t> </a:t>
            </a:r>
            <a:r>
              <a:rPr lang="en-US" dirty="0" err="1"/>
              <a:t>hạng</a:t>
            </a:r>
            <a:r>
              <a:rPr lang="en-US" dirty="0"/>
              <a:t> </a:t>
            </a:r>
            <a:r>
              <a:rPr lang="en-US" dirty="0" err="1"/>
              <a:t>của</a:t>
            </a:r>
            <a:r>
              <a:rPr lang="en-US" dirty="0"/>
              <a:t> </a:t>
            </a:r>
            <a:r>
              <a:rPr lang="en-US" dirty="0" err="1"/>
              <a:t>giải</a:t>
            </a:r>
            <a:r>
              <a:rPr lang="en-US" dirty="0"/>
              <a:t> </a:t>
            </a:r>
            <a:r>
              <a:rPr lang="en-US" dirty="0" err="1"/>
              <a:t>đấu</a:t>
            </a:r>
            <a:r>
              <a:rPr lang="en-US" dirty="0"/>
              <a:t> </a:t>
            </a:r>
            <a:r>
              <a:rPr lang="en-US" dirty="0" err="1"/>
              <a:t>đó</a:t>
            </a:r>
            <a:endParaRPr lang="vi-VN" dirty="0"/>
          </a:p>
        </p:txBody>
      </p:sp>
    </p:spTree>
    <p:extLst>
      <p:ext uri="{BB962C8B-B14F-4D97-AF65-F5344CB8AC3E}">
        <p14:creationId xmlns:p14="http://schemas.microsoft.com/office/powerpoint/2010/main" val="1115622883"/>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567</Words>
  <Application>Microsoft Office PowerPoint</Application>
  <PresentationFormat>Màn hình rộng</PresentationFormat>
  <Paragraphs>193</Paragraphs>
  <Slides>22</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22</vt:i4>
      </vt:variant>
    </vt:vector>
  </HeadingPairs>
  <TitlesOfParts>
    <vt:vector size="25" baseType="lpstr">
      <vt:lpstr>Arial</vt:lpstr>
      <vt:lpstr>Times New Roman</vt:lpstr>
      <vt:lpstr>Chủ đề Office</vt:lpstr>
      <vt:lpstr>Dự định thiết kế ứng dụng desktop quản lý đội bóng đá</vt:lpstr>
      <vt:lpstr>Màn hình đăng nhập</vt:lpstr>
      <vt:lpstr>Trang chủ</vt:lpstr>
      <vt:lpstr>Nhân sự</vt:lpstr>
      <vt:lpstr>Nhân sự - 1 nhóm đối tượng</vt:lpstr>
      <vt:lpstr>Nhân sự - 1 đối tượng (có thể sửa vàng)</vt:lpstr>
      <vt:lpstr>Lịch thi đấu</vt:lpstr>
      <vt:lpstr>Bảng xếp hạng</vt:lpstr>
      <vt:lpstr>Bảng xếp hạng  Bấm vào 1 giải đấu sẽ hiện bảng xếp hạng hoặc dẫn link tới web bảng xếp hạng của giải đấu đó</vt:lpstr>
      <vt:lpstr>Trang chủ</vt:lpstr>
      <vt:lpstr>Nhân sự  Giống Ban điều hành nhưng không chỉnh sửa được</vt:lpstr>
      <vt:lpstr>Lịch thi đấu  Giống Ban điều hành nhưng không chỉnh sửa được</vt:lpstr>
      <vt:lpstr>Bảng xếp hạng  Giống Ban điều hành</vt:lpstr>
      <vt:lpstr>Lịch tập luyện</vt:lpstr>
      <vt:lpstr>Đánh giá</vt:lpstr>
      <vt:lpstr>Tối ưu  Hiển thị sơ đồ như bên cạnh với các các nút chọn tương ứng các vị trí Số cầu thủ chọn mỗi vị trí là tham số cho mô hình</vt:lpstr>
      <vt:lpstr>Trang chủ</vt:lpstr>
      <vt:lpstr>Y tế - 1 cầu thủ (có thể sửa xanh dương)</vt:lpstr>
      <vt:lpstr>Trang chủ</vt:lpstr>
      <vt:lpstr>Cá nhân</vt:lpstr>
      <vt:lpstr>Lịch thi đấu</vt:lpstr>
      <vt:lpstr>Lịch tập luyện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định thiết kế ứng dụng desktop quản lý đội bóng đá</dc:title>
  <dc:creator>Tài Thanh Hà</dc:creator>
  <cp:lastModifiedBy>Tài Thanh Hà</cp:lastModifiedBy>
  <cp:revision>1</cp:revision>
  <dcterms:created xsi:type="dcterms:W3CDTF">2024-05-18T10:53:40Z</dcterms:created>
  <dcterms:modified xsi:type="dcterms:W3CDTF">2024-05-18T14:16:20Z</dcterms:modified>
</cp:coreProperties>
</file>