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4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63B30923-7182-4C2B-8636-8257922E6958}">
          <p14:sldIdLst>
            <p14:sldId id="258"/>
          </p14:sldIdLst>
        </p14:section>
        <p14:section name="Frame Login" id="{CC13CFCB-7BE1-4927-AF61-0509B98E311D}">
          <p14:sldIdLst>
            <p14:sldId id="256"/>
            <p14:sldId id="259"/>
          </p14:sldIdLst>
        </p14:section>
        <p14:section name="Frame Change Password" id="{637EF7DE-673A-4E14-B02B-1A2E613B02AE}">
          <p14:sldIdLst>
            <p14:sldId id="264"/>
            <p14:sldId id="265"/>
          </p14:sldIdLst>
        </p14:section>
        <p14:section name="Manager" id="{D561854E-64EE-4871-A495-248AFC68B6CF}">
          <p14:sldIdLst>
            <p14:sldId id="260"/>
            <p14:sldId id="261"/>
            <p14:sldId id="262"/>
            <p14:sldId id="263"/>
          </p14:sldIdLst>
        </p14:section>
        <p14:section name="Staff" id="{1B607BAB-B6A6-4AF7-8323-6950652E54D1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9EF9F-E74C-4F7E-8657-0D325782514C}" v="9" dt="2024-10-20T11:05:0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i Thanh Hà" userId="bfafdd46ec60092d" providerId="LiveId" clId="{53C9EF9F-E74C-4F7E-8657-0D325782514C}"/>
    <pc:docChg chg="modSld">
      <pc:chgData name="Tài Thanh Hà" userId="bfafdd46ec60092d" providerId="LiveId" clId="{53C9EF9F-E74C-4F7E-8657-0D325782514C}" dt="2024-10-20T11:06:18.218" v="300" actId="114"/>
      <pc:docMkLst>
        <pc:docMk/>
      </pc:docMkLst>
      <pc:sldChg chg="modSp mod">
        <pc:chgData name="Tài Thanh Hà" userId="bfafdd46ec60092d" providerId="LiveId" clId="{53C9EF9F-E74C-4F7E-8657-0D325782514C}" dt="2024-10-20T11:01:42.915" v="124" actId="208"/>
        <pc:sldMkLst>
          <pc:docMk/>
          <pc:sldMk cId="2240718310" sldId="256"/>
        </pc:sldMkLst>
        <pc:spChg chg="mod">
          <ac:chgData name="Tài Thanh Hà" userId="bfafdd46ec60092d" providerId="LiveId" clId="{53C9EF9F-E74C-4F7E-8657-0D325782514C}" dt="2024-10-20T11:01:42.915" v="124" actId="208"/>
          <ac:spMkLst>
            <pc:docMk/>
            <pc:sldMk cId="2240718310" sldId="256"/>
            <ac:spMk id="6" creationId="{A26F2627-6B30-DBE0-76D5-DF1721BC9610}"/>
          </ac:spMkLst>
        </pc:spChg>
      </pc:sldChg>
      <pc:sldChg chg="addSp modSp mod">
        <pc:chgData name="Tài Thanh Hà" userId="bfafdd46ec60092d" providerId="LiveId" clId="{53C9EF9F-E74C-4F7E-8657-0D325782514C}" dt="2024-10-20T11:06:18.218" v="300" actId="114"/>
        <pc:sldMkLst>
          <pc:docMk/>
          <pc:sldMk cId="1712972816" sldId="258"/>
        </pc:sldMkLst>
        <pc:spChg chg="add mod">
          <ac:chgData name="Tài Thanh Hà" userId="bfafdd46ec60092d" providerId="LiveId" clId="{53C9EF9F-E74C-4F7E-8657-0D325782514C}" dt="2024-10-20T11:06:18.218" v="300" actId="114"/>
          <ac:spMkLst>
            <pc:docMk/>
            <pc:sldMk cId="1712972816" sldId="258"/>
            <ac:spMk id="3" creationId="{322B4861-1477-B38C-A47B-D80F3C14AADD}"/>
          </ac:spMkLst>
        </pc:spChg>
        <pc:spChg chg="mod">
          <ac:chgData name="Tài Thanh Hà" userId="bfafdd46ec60092d" providerId="LiveId" clId="{53C9EF9F-E74C-4F7E-8657-0D325782514C}" dt="2024-10-20T11:01:39.078" v="123" actId="208"/>
          <ac:spMkLst>
            <pc:docMk/>
            <pc:sldMk cId="1712972816" sldId="258"/>
            <ac:spMk id="4" creationId="{EFF47E86-B381-6C53-73F3-9ADA30174763}"/>
          </ac:spMkLst>
        </pc:spChg>
        <pc:spChg chg="mod">
          <ac:chgData name="Tài Thanh Hà" userId="bfafdd46ec60092d" providerId="LiveId" clId="{53C9EF9F-E74C-4F7E-8657-0D325782514C}" dt="2024-10-20T11:01:39.078" v="123" actId="208"/>
          <ac:spMkLst>
            <pc:docMk/>
            <pc:sldMk cId="1712972816" sldId="258"/>
            <ac:spMk id="5" creationId="{B96934AA-9107-2F05-1874-848F74E2EB67}"/>
          </ac:spMkLst>
        </pc:spChg>
        <pc:spChg chg="mod">
          <ac:chgData name="Tài Thanh Hà" userId="bfafdd46ec60092d" providerId="LiveId" clId="{53C9EF9F-E74C-4F7E-8657-0D325782514C}" dt="2024-10-20T11:01:39.078" v="123" actId="208"/>
          <ac:spMkLst>
            <pc:docMk/>
            <pc:sldMk cId="1712972816" sldId="258"/>
            <ac:spMk id="6" creationId="{5E68027F-617C-3588-758A-5BA5D0209D93}"/>
          </ac:spMkLst>
        </pc:spChg>
        <pc:spChg chg="mod">
          <ac:chgData name="Tài Thanh Hà" userId="bfafdd46ec60092d" providerId="LiveId" clId="{53C9EF9F-E74C-4F7E-8657-0D325782514C}" dt="2024-10-20T11:01:39.078" v="123" actId="208"/>
          <ac:spMkLst>
            <pc:docMk/>
            <pc:sldMk cId="1712972816" sldId="258"/>
            <ac:spMk id="7" creationId="{C53995D1-98B0-01C5-6429-A2C149E72D00}"/>
          </ac:spMkLst>
        </pc:spChg>
      </pc:sldChg>
      <pc:sldChg chg="modSp mod">
        <pc:chgData name="Tài Thanh Hà" userId="bfafdd46ec60092d" providerId="LiveId" clId="{53C9EF9F-E74C-4F7E-8657-0D325782514C}" dt="2024-10-20T11:01:47.711" v="126" actId="208"/>
        <pc:sldMkLst>
          <pc:docMk/>
          <pc:sldMk cId="22927234" sldId="259"/>
        </pc:sldMkLst>
        <pc:spChg chg="mod">
          <ac:chgData name="Tài Thanh Hà" userId="bfafdd46ec60092d" providerId="LiveId" clId="{53C9EF9F-E74C-4F7E-8657-0D325782514C}" dt="2024-10-20T11:01:47.016" v="125" actId="208"/>
          <ac:spMkLst>
            <pc:docMk/>
            <pc:sldMk cId="22927234" sldId="259"/>
            <ac:spMk id="2" creationId="{916B7FD3-B382-869B-A5B0-9354101456A8}"/>
          </ac:spMkLst>
        </pc:spChg>
        <pc:spChg chg="mod">
          <ac:chgData name="Tài Thanh Hà" userId="bfafdd46ec60092d" providerId="LiveId" clId="{53C9EF9F-E74C-4F7E-8657-0D325782514C}" dt="2024-10-20T11:01:47.711" v="126" actId="208"/>
          <ac:spMkLst>
            <pc:docMk/>
            <pc:sldMk cId="22927234" sldId="259"/>
            <ac:spMk id="3" creationId="{B3B41A69-35E8-E7A0-9816-17B8293657E0}"/>
          </ac:spMkLst>
        </pc:spChg>
      </pc:sldChg>
      <pc:sldChg chg="modSp mod">
        <pc:chgData name="Tài Thanh Hà" userId="bfafdd46ec60092d" providerId="LiveId" clId="{53C9EF9F-E74C-4F7E-8657-0D325782514C}" dt="2024-10-20T11:02:05.388" v="133" actId="208"/>
        <pc:sldMkLst>
          <pc:docMk/>
          <pc:sldMk cId="1086426216" sldId="260"/>
        </pc:sldMkLst>
        <pc:spChg chg="mod">
          <ac:chgData name="Tài Thanh Hà" userId="bfafdd46ec60092d" providerId="LiveId" clId="{53C9EF9F-E74C-4F7E-8657-0D325782514C}" dt="2024-10-20T11:01:59.514" v="129" actId="208"/>
          <ac:spMkLst>
            <pc:docMk/>
            <pc:sldMk cId="1086426216" sldId="260"/>
            <ac:spMk id="5" creationId="{46A2E5A1-27BE-CBE3-FCD4-3564586DD9A3}"/>
          </ac:spMkLst>
        </pc:spChg>
        <pc:spChg chg="mod">
          <ac:chgData name="Tài Thanh Hà" userId="bfafdd46ec60092d" providerId="LiveId" clId="{53C9EF9F-E74C-4F7E-8657-0D325782514C}" dt="2024-10-20T11:02:01.516" v="130" actId="208"/>
          <ac:spMkLst>
            <pc:docMk/>
            <pc:sldMk cId="1086426216" sldId="260"/>
            <ac:spMk id="9" creationId="{8654D568-78B6-FFB3-7804-E2F3666B943A}"/>
          </ac:spMkLst>
        </pc:spChg>
        <pc:spChg chg="mod">
          <ac:chgData name="Tài Thanh Hà" userId="bfafdd46ec60092d" providerId="LiveId" clId="{53C9EF9F-E74C-4F7E-8657-0D325782514C}" dt="2024-10-20T11:02:02.902" v="131" actId="208"/>
          <ac:spMkLst>
            <pc:docMk/>
            <pc:sldMk cId="1086426216" sldId="260"/>
            <ac:spMk id="10" creationId="{FBAB7677-A386-DE9A-E9C9-2B463D4C5381}"/>
          </ac:spMkLst>
        </pc:spChg>
        <pc:spChg chg="mod">
          <ac:chgData name="Tài Thanh Hà" userId="bfafdd46ec60092d" providerId="LiveId" clId="{53C9EF9F-E74C-4F7E-8657-0D325782514C}" dt="2024-10-20T11:02:03.920" v="132" actId="208"/>
          <ac:spMkLst>
            <pc:docMk/>
            <pc:sldMk cId="1086426216" sldId="260"/>
            <ac:spMk id="11" creationId="{6DD57A12-845A-B0D7-F4AE-3A4B6BAC1502}"/>
          </ac:spMkLst>
        </pc:spChg>
        <pc:spChg chg="mod">
          <ac:chgData name="Tài Thanh Hà" userId="bfafdd46ec60092d" providerId="LiveId" clId="{53C9EF9F-E74C-4F7E-8657-0D325782514C}" dt="2024-10-20T11:02:05.388" v="133" actId="208"/>
          <ac:spMkLst>
            <pc:docMk/>
            <pc:sldMk cId="1086426216" sldId="260"/>
            <ac:spMk id="12" creationId="{0BD685A4-5074-0782-222A-2C8AFD3B4570}"/>
          </ac:spMkLst>
        </pc:spChg>
      </pc:sldChg>
      <pc:sldChg chg="modSp mod">
        <pc:chgData name="Tài Thanh Hà" userId="bfafdd46ec60092d" providerId="LiveId" clId="{53C9EF9F-E74C-4F7E-8657-0D325782514C}" dt="2024-10-20T11:02:09.126" v="134" actId="208"/>
        <pc:sldMkLst>
          <pc:docMk/>
          <pc:sldMk cId="1559055125" sldId="261"/>
        </pc:sldMkLst>
        <pc:spChg chg="mod">
          <ac:chgData name="Tài Thanh Hà" userId="bfafdd46ec60092d" providerId="LiveId" clId="{53C9EF9F-E74C-4F7E-8657-0D325782514C}" dt="2024-10-20T11:02:09.126" v="134" actId="208"/>
          <ac:spMkLst>
            <pc:docMk/>
            <pc:sldMk cId="1559055125" sldId="261"/>
            <ac:spMk id="5" creationId="{BC7D9CBD-94E0-D3F7-5D92-F1A1F511CC41}"/>
          </ac:spMkLst>
        </pc:spChg>
      </pc:sldChg>
      <pc:sldChg chg="modSp mod">
        <pc:chgData name="Tài Thanh Hà" userId="bfafdd46ec60092d" providerId="LiveId" clId="{53C9EF9F-E74C-4F7E-8657-0D325782514C}" dt="2024-10-20T11:02:14.017" v="135" actId="208"/>
        <pc:sldMkLst>
          <pc:docMk/>
          <pc:sldMk cId="3924169534" sldId="262"/>
        </pc:sldMkLst>
        <pc:spChg chg="mod">
          <ac:chgData name="Tài Thanh Hà" userId="bfafdd46ec60092d" providerId="LiveId" clId="{53C9EF9F-E74C-4F7E-8657-0D325782514C}" dt="2024-10-20T11:02:14.017" v="135" actId="208"/>
          <ac:spMkLst>
            <pc:docMk/>
            <pc:sldMk cId="3924169534" sldId="262"/>
            <ac:spMk id="5" creationId="{A64D0B39-1FBD-4905-0A52-13DA99B111A5}"/>
          </ac:spMkLst>
        </pc:spChg>
      </pc:sldChg>
      <pc:sldChg chg="modSp mod">
        <pc:chgData name="Tài Thanh Hà" userId="bfafdd46ec60092d" providerId="LiveId" clId="{53C9EF9F-E74C-4F7E-8657-0D325782514C}" dt="2024-10-20T11:02:17.446" v="136" actId="208"/>
        <pc:sldMkLst>
          <pc:docMk/>
          <pc:sldMk cId="1768535678" sldId="263"/>
        </pc:sldMkLst>
        <pc:spChg chg="mod">
          <ac:chgData name="Tài Thanh Hà" userId="bfafdd46ec60092d" providerId="LiveId" clId="{53C9EF9F-E74C-4F7E-8657-0D325782514C}" dt="2024-10-20T11:02:17.446" v="136" actId="208"/>
          <ac:spMkLst>
            <pc:docMk/>
            <pc:sldMk cId="1768535678" sldId="263"/>
            <ac:spMk id="5" creationId="{262074C8-B36B-184A-570E-227D7CF2C5BF}"/>
          </ac:spMkLst>
        </pc:spChg>
      </pc:sldChg>
      <pc:sldChg chg="modSp mod">
        <pc:chgData name="Tài Thanh Hà" userId="bfafdd46ec60092d" providerId="LiveId" clId="{53C9EF9F-E74C-4F7E-8657-0D325782514C}" dt="2024-10-20T11:01:52.376" v="127" actId="208"/>
        <pc:sldMkLst>
          <pc:docMk/>
          <pc:sldMk cId="2684219009" sldId="264"/>
        </pc:sldMkLst>
        <pc:spChg chg="mod">
          <ac:chgData name="Tài Thanh Hà" userId="bfafdd46ec60092d" providerId="LiveId" clId="{53C9EF9F-E74C-4F7E-8657-0D325782514C}" dt="2024-10-20T11:01:52.376" v="127" actId="208"/>
          <ac:spMkLst>
            <pc:docMk/>
            <pc:sldMk cId="2684219009" sldId="264"/>
            <ac:spMk id="5" creationId="{DDB4D6B8-DFC3-CA05-4291-1C4AAF8F54C9}"/>
          </ac:spMkLst>
        </pc:spChg>
      </pc:sldChg>
      <pc:sldChg chg="modSp mod">
        <pc:chgData name="Tài Thanh Hà" userId="bfafdd46ec60092d" providerId="LiveId" clId="{53C9EF9F-E74C-4F7E-8657-0D325782514C}" dt="2024-10-20T11:01:54.424" v="128" actId="208"/>
        <pc:sldMkLst>
          <pc:docMk/>
          <pc:sldMk cId="2084534423" sldId="265"/>
        </pc:sldMkLst>
        <pc:spChg chg="mod">
          <ac:chgData name="Tài Thanh Hà" userId="bfafdd46ec60092d" providerId="LiveId" clId="{53C9EF9F-E74C-4F7E-8657-0D325782514C}" dt="2024-10-20T11:01:54.424" v="128" actId="208"/>
          <ac:spMkLst>
            <pc:docMk/>
            <pc:sldMk cId="2084534423" sldId="265"/>
            <ac:spMk id="5" creationId="{834864B0-1869-ED7B-A592-17270F6D5F9E}"/>
          </ac:spMkLst>
        </pc:spChg>
      </pc:sldChg>
      <pc:sldChg chg="modSp mod">
        <pc:chgData name="Tài Thanh Hà" userId="bfafdd46ec60092d" providerId="LiveId" clId="{53C9EF9F-E74C-4F7E-8657-0D325782514C}" dt="2024-10-20T11:02:24.725" v="140" actId="208"/>
        <pc:sldMkLst>
          <pc:docMk/>
          <pc:sldMk cId="3880939820" sldId="266"/>
        </pc:sldMkLst>
        <pc:spChg chg="mod">
          <ac:chgData name="Tài Thanh Hà" userId="bfafdd46ec60092d" providerId="LiveId" clId="{53C9EF9F-E74C-4F7E-8657-0D325782514C}" dt="2024-10-20T11:02:20.825" v="137" actId="208"/>
          <ac:spMkLst>
            <pc:docMk/>
            <pc:sldMk cId="3880939820" sldId="266"/>
            <ac:spMk id="5" creationId="{627D96E0-3C51-8F80-A634-ECEF4FE783D0}"/>
          </ac:spMkLst>
        </pc:spChg>
        <pc:spChg chg="mod">
          <ac:chgData name="Tài Thanh Hà" userId="bfafdd46ec60092d" providerId="LiveId" clId="{53C9EF9F-E74C-4F7E-8657-0D325782514C}" dt="2024-10-20T11:02:21.979" v="138" actId="208"/>
          <ac:spMkLst>
            <pc:docMk/>
            <pc:sldMk cId="3880939820" sldId="266"/>
            <ac:spMk id="9" creationId="{434AE7CF-F132-7099-CDFD-5B0681355C25}"/>
          </ac:spMkLst>
        </pc:spChg>
        <pc:spChg chg="mod">
          <ac:chgData name="Tài Thanh Hà" userId="bfafdd46ec60092d" providerId="LiveId" clId="{53C9EF9F-E74C-4F7E-8657-0D325782514C}" dt="2024-10-20T11:02:22.812" v="139" actId="208"/>
          <ac:spMkLst>
            <pc:docMk/>
            <pc:sldMk cId="3880939820" sldId="266"/>
            <ac:spMk id="10" creationId="{DEC963C6-54C1-A885-FE3B-4AE2A0B1F6E0}"/>
          </ac:spMkLst>
        </pc:spChg>
        <pc:spChg chg="mod">
          <ac:chgData name="Tài Thanh Hà" userId="bfafdd46ec60092d" providerId="LiveId" clId="{53C9EF9F-E74C-4F7E-8657-0D325782514C}" dt="2024-10-20T11:02:24.725" v="140" actId="208"/>
          <ac:spMkLst>
            <pc:docMk/>
            <pc:sldMk cId="3880939820" sldId="266"/>
            <ac:spMk id="12" creationId="{51263DFD-BFC1-6AFF-3772-7B3C876CA8DF}"/>
          </ac:spMkLst>
        </pc:spChg>
      </pc:sldChg>
      <pc:sldChg chg="modSp mod">
        <pc:chgData name="Tài Thanh Hà" userId="bfafdd46ec60092d" providerId="LiveId" clId="{53C9EF9F-E74C-4F7E-8657-0D325782514C}" dt="2024-10-20T11:02:28.356" v="141" actId="208"/>
        <pc:sldMkLst>
          <pc:docMk/>
          <pc:sldMk cId="1620502416" sldId="267"/>
        </pc:sldMkLst>
        <pc:spChg chg="mod">
          <ac:chgData name="Tài Thanh Hà" userId="bfafdd46ec60092d" providerId="LiveId" clId="{53C9EF9F-E74C-4F7E-8657-0D325782514C}" dt="2024-10-20T11:02:28.356" v="141" actId="208"/>
          <ac:spMkLst>
            <pc:docMk/>
            <pc:sldMk cId="1620502416" sldId="267"/>
            <ac:spMk id="5" creationId="{D07BE3C2-2679-F2FA-2280-22F3C9232C45}"/>
          </ac:spMkLst>
        </pc:spChg>
      </pc:sldChg>
      <pc:sldChg chg="modSp mod">
        <pc:chgData name="Tài Thanh Hà" userId="bfafdd46ec60092d" providerId="LiveId" clId="{53C9EF9F-E74C-4F7E-8657-0D325782514C}" dt="2024-10-20T11:02:30.850" v="142" actId="208"/>
        <pc:sldMkLst>
          <pc:docMk/>
          <pc:sldMk cId="3848181604" sldId="268"/>
        </pc:sldMkLst>
        <pc:spChg chg="mod">
          <ac:chgData name="Tài Thanh Hà" userId="bfafdd46ec60092d" providerId="LiveId" clId="{53C9EF9F-E74C-4F7E-8657-0D325782514C}" dt="2024-10-20T11:02:30.850" v="142" actId="208"/>
          <ac:spMkLst>
            <pc:docMk/>
            <pc:sldMk cId="3848181604" sldId="268"/>
            <ac:spMk id="5" creationId="{C330B932-E529-57F4-AE37-184C787CE8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15AB56-9C8E-8A8A-2F86-2F9B2206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E4B231F-D6C7-0BD6-0C0B-C5C2417DF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ABE3F9-219E-2D24-25AE-8F056750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75C1F64-DFC4-0F52-F04D-6DC21539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03AA61-5BFB-B722-B4B6-341CC578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4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A1A7A1-0033-C080-182A-406F5621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508782-D6EF-B3F5-1727-881143A3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A66FD5-B64B-4DDC-A507-C2A97789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12BF3B-9206-2BDB-7820-54AD4AD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2E5EFE-FA65-5668-B8BD-081C8C3F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78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B4CFEEC-36FD-B290-383B-0B983BAA6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CF1C0D-79D7-F38B-B06D-6EE565EB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BE7473-C633-2526-96A7-7CA770C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8E89EC-94E4-417D-3600-AC01895C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1E9C3E-846D-7E73-EEDC-C11F215A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13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FD514F-140E-2919-AAB5-4577AC6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814636-2CDA-77CA-2141-8EC9589D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A48E12-4C0A-2FB7-CBFE-019C505D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FAFC67-D279-5E91-D5FA-06400CB3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3DD139-5DF6-78B8-7EC6-396AEFB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58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9D8D2F-4E54-5DCA-7F84-17410771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C41D16-84B8-FA31-77DA-B7C7B825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2EA950C-1754-473A-6624-7127185E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AFEB9D1-C20C-9338-2BAF-74450C07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7C4ABB-7157-D460-4A14-080EDFF4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5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CD55EB-51B9-8829-3339-CE6DC536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299DD9-CD03-AC44-BC88-FCF72525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236AFA-E8AC-6647-A7F5-08759BF6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53CEDEF-9C94-4DDC-55BA-298F5C9F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A1F0075-8343-2AC8-EA94-FBE7B62D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4F5607-498A-FA0D-6CBD-C8B1630E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13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C0E150-E4C8-51FC-0773-8E5D77AF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4013BD-A6B8-5523-377B-87DC3E97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47867A-F19F-D844-681A-E961D664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4D05FEC-C589-6658-2C36-5D10A523F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A4B06E6-44D7-938D-3112-94C9EA557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7A8AF7D-3C83-FB1F-367E-244F7C1E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936DF75-973B-AE42-6B86-3A294296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5E953B5-A6FF-4DA6-85BC-F99DB21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2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43AA1E-E4EF-C7AC-F153-FE77D6F2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90DDEC8-B72F-8CEE-E165-64BBEF1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88A0FBC-5A7D-7407-D734-5E4C57DD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30E2C5E-E7BA-E66F-758F-4CF429A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49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4B0B05E-6688-AF33-B34B-1040187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BB798DE-D8FF-0AD5-7041-DE1F269F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199CB7-CAB1-586C-F7EE-D5CA41F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3A9E12-6169-1E96-D5E7-73070FC3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BFBBA0-FF8C-A299-5A96-5E6004DA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E2CAE53-E73E-099A-0FE0-7D5DAFC1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3E490A-6701-A9C9-3299-2F22EFD4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6A4631A-BBDC-2C57-F55E-4440D78C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E9B730-EA85-2BBC-A0EF-A38588CC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8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CBFC9A-71E9-CE6E-D380-C1FA15A1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C424C8D-4633-3C59-93FF-CF34AF94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0064BF0-DB95-62FF-7798-7468FAA9D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5F2934-4EFF-5936-CFE0-9037776F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91D80C5-07F8-1C9B-A137-0319D8C8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B01AE7F-A990-D309-92C1-35DF5BAF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161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43F54C3-C943-3306-5B15-6CC125A9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468D0F6-F8CF-171D-1F52-3217E3D6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B721C3-4986-349C-396E-49503C1B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6BCF-9F0C-4F0A-B339-078F9A03DC3B}" type="datetimeFigureOut">
              <a:rPr lang="vi-VN" smtClean="0"/>
              <a:t>20/10/2024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153FC1-9E75-2193-7CCD-536F8CD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3F07DA8-402C-85E5-5D76-2D23465D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D2C1D-C3AB-48D2-9178-2808371B4F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5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996B93-3978-B422-8E8A-D290F02AD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340"/>
            <a:ext cx="9144000" cy="2387600"/>
          </a:xfrm>
        </p:spPr>
        <p:txBody>
          <a:bodyPr/>
          <a:lstStyle/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vi-VN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EFF47E86-B381-6C53-73F3-9ADA30174763}"/>
              </a:ext>
            </a:extLst>
          </p:cNvPr>
          <p:cNvSpPr/>
          <p:nvPr/>
        </p:nvSpPr>
        <p:spPr>
          <a:xfrm>
            <a:off x="3701592" y="3670072"/>
            <a:ext cx="1718821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B96934AA-9107-2F05-1874-848F74E2EB67}"/>
              </a:ext>
            </a:extLst>
          </p:cNvPr>
          <p:cNvSpPr/>
          <p:nvPr/>
        </p:nvSpPr>
        <p:spPr>
          <a:xfrm>
            <a:off x="3701591" y="4392744"/>
            <a:ext cx="1718822" cy="47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Combobox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5E68027F-617C-3588-758A-5BA5D0209D93}"/>
              </a:ext>
            </a:extLst>
          </p:cNvPr>
          <p:cNvSpPr/>
          <p:nvPr/>
        </p:nvSpPr>
        <p:spPr>
          <a:xfrm>
            <a:off x="6444791" y="4392744"/>
            <a:ext cx="1718822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Textfield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C53995D1-98B0-01C5-6429-A2C149E72D00}"/>
              </a:ext>
            </a:extLst>
          </p:cNvPr>
          <p:cNvSpPr/>
          <p:nvPr/>
        </p:nvSpPr>
        <p:spPr>
          <a:xfrm>
            <a:off x="6444792" y="3630842"/>
            <a:ext cx="1718821" cy="4713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22B4861-1477-B38C-A47B-D80F3C14AADD}"/>
              </a:ext>
            </a:extLst>
          </p:cNvPr>
          <p:cNvSpPr txBox="1"/>
          <p:nvPr/>
        </p:nvSpPr>
        <p:spPr>
          <a:xfrm>
            <a:off x="2224726" y="5373278"/>
            <a:ext cx="733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Lưu</a:t>
            </a:r>
            <a:r>
              <a:rPr lang="en-US" b="1" i="1" dirty="0"/>
              <a:t> ý: </a:t>
            </a:r>
            <a:r>
              <a:rPr lang="en-US" b="1" i="1" dirty="0" err="1"/>
              <a:t>Chỉ</a:t>
            </a:r>
            <a:r>
              <a:rPr lang="en-US" b="1" i="1" dirty="0"/>
              <a:t> </a:t>
            </a:r>
            <a:r>
              <a:rPr lang="en-US" b="1" i="1" dirty="0" err="1"/>
              <a:t>tương</a:t>
            </a:r>
            <a:r>
              <a:rPr lang="en-US" b="1" i="1" dirty="0"/>
              <a:t> </a:t>
            </a:r>
            <a:r>
              <a:rPr lang="en-US" b="1" i="1" dirty="0" err="1"/>
              <a:t>tác</a:t>
            </a:r>
            <a:r>
              <a:rPr lang="en-US" b="1" i="1" dirty="0"/>
              <a:t> </a:t>
            </a:r>
            <a:r>
              <a:rPr lang="en-US" b="1" i="1" dirty="0" err="1"/>
              <a:t>với</a:t>
            </a:r>
            <a:r>
              <a:rPr lang="en-US" b="1" i="1" dirty="0"/>
              <a:t> </a:t>
            </a:r>
            <a:r>
              <a:rPr lang="en-US" b="1" i="1" dirty="0" err="1"/>
              <a:t>các</a:t>
            </a:r>
            <a:r>
              <a:rPr lang="en-US" b="1" i="1" dirty="0"/>
              <a:t> ô </a:t>
            </a:r>
            <a:r>
              <a:rPr lang="en-US" b="1" i="1" dirty="0" err="1"/>
              <a:t>viền</a:t>
            </a:r>
            <a:r>
              <a:rPr lang="en-US" b="1" i="1" dirty="0"/>
              <a:t> cam </a:t>
            </a:r>
            <a:r>
              <a:rPr lang="en-US" b="1" i="1" dirty="0" err="1"/>
              <a:t>như</a:t>
            </a:r>
            <a:r>
              <a:rPr lang="en-US" b="1" i="1" dirty="0"/>
              <a:t> </a:t>
            </a:r>
            <a:r>
              <a:rPr lang="en-US" b="1" i="1" dirty="0" err="1"/>
              <a:t>trên</a:t>
            </a:r>
            <a:r>
              <a:rPr lang="en-US" b="1" i="1" dirty="0"/>
              <a:t> </a:t>
            </a:r>
            <a:r>
              <a:rPr lang="en-US" b="1" i="1" dirty="0" err="1"/>
              <a:t>để</a:t>
            </a:r>
            <a:r>
              <a:rPr lang="en-US" b="1" i="1" dirty="0"/>
              <a:t> </a:t>
            </a:r>
            <a:r>
              <a:rPr lang="en-US" b="1" i="1" dirty="0" err="1"/>
              <a:t>nắm</a:t>
            </a:r>
            <a:r>
              <a:rPr lang="en-US" b="1" i="1" dirty="0"/>
              <a:t> </a:t>
            </a:r>
            <a:r>
              <a:rPr lang="en-US" b="1" i="1" dirty="0" err="1"/>
              <a:t>được</a:t>
            </a:r>
            <a:r>
              <a:rPr lang="en-US" b="1" i="1" dirty="0"/>
              <a:t> </a:t>
            </a:r>
            <a:r>
              <a:rPr lang="en-US" b="1" i="1" dirty="0" err="1"/>
              <a:t>mạch</a:t>
            </a:r>
            <a:r>
              <a:rPr lang="en-US" b="1" i="1" dirty="0"/>
              <a:t> </a:t>
            </a:r>
            <a:r>
              <a:rPr lang="en-US" b="1" i="1" dirty="0" err="1"/>
              <a:t>chuyển</a:t>
            </a:r>
            <a:r>
              <a:rPr lang="en-US" b="1" i="1" dirty="0"/>
              <a:t> </a:t>
            </a:r>
            <a:r>
              <a:rPr lang="en-US" b="1" i="1" dirty="0" err="1"/>
              <a:t>khung</a:t>
            </a:r>
            <a:r>
              <a:rPr lang="en-US" b="1" i="1" dirty="0"/>
              <a:t> </a:t>
            </a:r>
            <a:r>
              <a:rPr lang="en-US" b="1" i="1" dirty="0" err="1"/>
              <a:t>hình</a:t>
            </a:r>
            <a:endParaRPr lang="vi-VN" b="1" i="1" dirty="0"/>
          </a:p>
        </p:txBody>
      </p:sp>
    </p:spTree>
    <p:extLst>
      <p:ext uri="{BB962C8B-B14F-4D97-AF65-F5344CB8AC3E}">
        <p14:creationId xmlns:p14="http://schemas.microsoft.com/office/powerpoint/2010/main" val="171297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B3BF0-86AF-6C12-4969-B715EB42A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082D1C2-6F9C-FBD8-5B77-66FD3FB06E00}"/>
              </a:ext>
            </a:extLst>
          </p:cNvPr>
          <p:cNvSpPr txBox="1"/>
          <p:nvPr/>
        </p:nvSpPr>
        <p:spPr>
          <a:xfrm>
            <a:off x="235975" y="24580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Home </a:t>
            </a:r>
            <a:r>
              <a:rPr lang="en-US" dirty="0" err="1"/>
              <a:t>của</a:t>
            </a:r>
            <a:r>
              <a:rPr lang="en-US" dirty="0"/>
              <a:t> Staff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627D96E0-3C51-8F80-A634-ECEF4FE783D0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9" name="Hình chữ nhật: Góc Tròn 8">
            <a:hlinkClick r:id="rId3" action="ppaction://hlinksldjump"/>
            <a:extLst>
              <a:ext uri="{FF2B5EF4-FFF2-40B4-BE49-F238E27FC236}">
                <a16:creationId xmlns:a16="http://schemas.microsoft.com/office/drawing/2014/main" id="{434AE7CF-F132-7099-CDFD-5B0681355C25}"/>
              </a:ext>
            </a:extLst>
          </p:cNvPr>
          <p:cNvSpPr/>
          <p:nvPr/>
        </p:nvSpPr>
        <p:spPr>
          <a:xfrm>
            <a:off x="4796114" y="2471346"/>
            <a:ext cx="203831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10" name="Hình chữ nhật: Góc Tròn 9">
            <a:hlinkClick r:id="rId4" action="ppaction://hlinksldjump"/>
            <a:extLst>
              <a:ext uri="{FF2B5EF4-FFF2-40B4-BE49-F238E27FC236}">
                <a16:creationId xmlns:a16="http://schemas.microsoft.com/office/drawing/2014/main" id="{DEC963C6-54C1-A885-FE3B-4AE2A0B1F6E0}"/>
              </a:ext>
            </a:extLst>
          </p:cNvPr>
          <p:cNvSpPr/>
          <p:nvPr/>
        </p:nvSpPr>
        <p:spPr>
          <a:xfrm>
            <a:off x="4796115" y="3291479"/>
            <a:ext cx="203831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Hình chữ nhật: Góc Tròn 11">
            <a:hlinkClick r:id="rId5" action="ppaction://hlinksldjump"/>
            <a:extLst>
              <a:ext uri="{FF2B5EF4-FFF2-40B4-BE49-F238E27FC236}">
                <a16:creationId xmlns:a16="http://schemas.microsoft.com/office/drawing/2014/main" id="{51263DFD-BFC1-6AFF-3772-7B3C876CA8DF}"/>
              </a:ext>
            </a:extLst>
          </p:cNvPr>
          <p:cNvSpPr/>
          <p:nvPr/>
        </p:nvSpPr>
        <p:spPr>
          <a:xfrm>
            <a:off x="9549353" y="840509"/>
            <a:ext cx="2083324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88093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6312-2F59-6466-42F8-7B56340AF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F1C0BB4-3CFB-B702-1605-DD1187D48D79}"/>
              </a:ext>
            </a:extLst>
          </p:cNvPr>
          <p:cNvSpPr txBox="1"/>
          <p:nvPr/>
        </p:nvSpPr>
        <p:spPr>
          <a:xfrm>
            <a:off x="235975" y="245806"/>
            <a:ext cx="38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Entry </a:t>
            </a:r>
            <a:r>
              <a:rPr lang="en-US" dirty="0" err="1"/>
              <a:t>của</a:t>
            </a:r>
            <a:r>
              <a:rPr lang="en-US" dirty="0"/>
              <a:t> Staff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D07BE3C2-2679-F2FA-2280-22F3C9232C45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0CED16E4-FA4C-9AB9-6C71-321A504A707B}"/>
              </a:ext>
            </a:extLst>
          </p:cNvPr>
          <p:cNvSpPr/>
          <p:nvPr/>
        </p:nvSpPr>
        <p:spPr>
          <a:xfrm>
            <a:off x="9547223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DA6C4D8-7859-9ECB-0AD5-F6A0A8F94AB3}"/>
              </a:ext>
            </a:extLst>
          </p:cNvPr>
          <p:cNvSpPr txBox="1"/>
          <p:nvPr/>
        </p:nvSpPr>
        <p:spPr>
          <a:xfrm>
            <a:off x="2479249" y="2875176"/>
            <a:ext cx="683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</a:t>
            </a:r>
            <a:r>
              <a:rPr lang="en-US" dirty="0" err="1"/>
              <a:t>này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Checkbox, Spinner,…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Bấm</a:t>
            </a:r>
            <a:r>
              <a:rPr lang="en-US" dirty="0"/>
              <a:t> Check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nã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050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AB27E-B4F1-E071-276A-A9835DB5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A6FACE-4792-F673-7667-6737E48E17C7}"/>
              </a:ext>
            </a:extLst>
          </p:cNvPr>
          <p:cNvSpPr txBox="1"/>
          <p:nvPr/>
        </p:nvSpPr>
        <p:spPr>
          <a:xfrm>
            <a:off x="235975" y="245806"/>
            <a:ext cx="38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Exit </a:t>
            </a:r>
            <a:r>
              <a:rPr lang="en-US" dirty="0" err="1"/>
              <a:t>của</a:t>
            </a:r>
            <a:r>
              <a:rPr lang="en-US" dirty="0"/>
              <a:t> Staff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C330B932-E529-57F4-AE37-184C787CE8CE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B8D53C66-9E24-76FD-7831-3D9D0B4602A1}"/>
              </a:ext>
            </a:extLst>
          </p:cNvPr>
          <p:cNvSpPr/>
          <p:nvPr/>
        </p:nvSpPr>
        <p:spPr>
          <a:xfrm>
            <a:off x="9547223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B0AC77E-4247-59BD-966F-C810A147FC47}"/>
              </a:ext>
            </a:extLst>
          </p:cNvPr>
          <p:cNvSpPr txBox="1"/>
          <p:nvPr/>
        </p:nvSpPr>
        <p:spPr>
          <a:xfrm>
            <a:off x="2479249" y="2875176"/>
            <a:ext cx="683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</a:t>
            </a:r>
            <a:r>
              <a:rPr lang="en-US" dirty="0" err="1"/>
              <a:t>này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, </a:t>
            </a:r>
            <a:r>
              <a:rPr lang="en-US" dirty="0" err="1"/>
              <a:t>Combobox</a:t>
            </a:r>
            <a:r>
              <a:rPr lang="en-US" dirty="0"/>
              <a:t>, Checkbox, Spinner,…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Bấm</a:t>
            </a:r>
            <a:r>
              <a:rPr lang="en-US" dirty="0"/>
              <a:t> Check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81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33F8324-5DF2-A361-B00A-7134D406E74D}"/>
              </a:ext>
            </a:extLst>
          </p:cNvPr>
          <p:cNvSpPr txBox="1"/>
          <p:nvPr/>
        </p:nvSpPr>
        <p:spPr>
          <a:xfrm>
            <a:off x="235975" y="24580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Login</a:t>
            </a:r>
            <a:endParaRPr lang="vi-VN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37CF5943-FF05-2489-8C04-DD221EC8456C}"/>
              </a:ext>
            </a:extLst>
          </p:cNvPr>
          <p:cNvSpPr/>
          <p:nvPr/>
        </p:nvSpPr>
        <p:spPr>
          <a:xfrm>
            <a:off x="4922515" y="4809193"/>
            <a:ext cx="253408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Hình chữ nhật: Góc Tròn 5">
            <a:hlinkClick r:id="rId2" action="ppaction://hlinksldjump"/>
            <a:extLst>
              <a:ext uri="{FF2B5EF4-FFF2-40B4-BE49-F238E27FC236}">
                <a16:creationId xmlns:a16="http://schemas.microsoft.com/office/drawing/2014/main" id="{A26F2627-6B30-DBE0-76D5-DF1721BC9610}"/>
              </a:ext>
            </a:extLst>
          </p:cNvPr>
          <p:cNvSpPr/>
          <p:nvPr/>
        </p:nvSpPr>
        <p:spPr>
          <a:xfrm>
            <a:off x="4922515" y="2424211"/>
            <a:ext cx="2534087" cy="47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4872CDEF-56F3-6CB9-1186-C222DB4DB003}"/>
              </a:ext>
            </a:extLst>
          </p:cNvPr>
          <p:cNvSpPr/>
          <p:nvPr/>
        </p:nvSpPr>
        <p:spPr>
          <a:xfrm>
            <a:off x="4922515" y="3861111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5487AE99-53D4-F03E-216F-8348E96B72E8}"/>
              </a:ext>
            </a:extLst>
          </p:cNvPr>
          <p:cNvSpPr/>
          <p:nvPr/>
        </p:nvSpPr>
        <p:spPr>
          <a:xfrm>
            <a:off x="4922515" y="3095182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1FD27-5F53-56FC-D90E-D2FC8628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177D817-6F97-A780-D876-920022CE1FD6}"/>
              </a:ext>
            </a:extLst>
          </p:cNvPr>
          <p:cNvSpPr txBox="1"/>
          <p:nvPr/>
        </p:nvSpPr>
        <p:spPr>
          <a:xfrm>
            <a:off x="235975" y="24580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Login</a:t>
            </a:r>
            <a:endParaRPr lang="vi-VN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A14ACF56-0D3C-F258-14AA-85D7B3582BE3}"/>
              </a:ext>
            </a:extLst>
          </p:cNvPr>
          <p:cNvSpPr/>
          <p:nvPr/>
        </p:nvSpPr>
        <p:spPr>
          <a:xfrm>
            <a:off x="4922515" y="4809193"/>
            <a:ext cx="253408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6571B065-959B-F755-81A3-7ED64A8BEF98}"/>
              </a:ext>
            </a:extLst>
          </p:cNvPr>
          <p:cNvSpPr/>
          <p:nvPr/>
        </p:nvSpPr>
        <p:spPr>
          <a:xfrm>
            <a:off x="4922515" y="2424211"/>
            <a:ext cx="2534087" cy="4713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3A010451-8CAA-DAF6-0A4C-9D20970CC761}"/>
              </a:ext>
            </a:extLst>
          </p:cNvPr>
          <p:cNvSpPr/>
          <p:nvPr/>
        </p:nvSpPr>
        <p:spPr>
          <a:xfrm>
            <a:off x="4922515" y="3861111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438474DC-C5F6-0F9A-61C9-F2DEC0C613A5}"/>
              </a:ext>
            </a:extLst>
          </p:cNvPr>
          <p:cNvSpPr/>
          <p:nvPr/>
        </p:nvSpPr>
        <p:spPr>
          <a:xfrm>
            <a:off x="4922515" y="3095182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" name="Hình chữ nhật: Góc Tròn 1">
            <a:hlinkClick r:id="rId2" action="ppaction://hlinksldjump"/>
            <a:extLst>
              <a:ext uri="{FF2B5EF4-FFF2-40B4-BE49-F238E27FC236}">
                <a16:creationId xmlns:a16="http://schemas.microsoft.com/office/drawing/2014/main" id="{916B7FD3-B382-869B-A5B0-9354101456A8}"/>
              </a:ext>
            </a:extLst>
          </p:cNvPr>
          <p:cNvSpPr/>
          <p:nvPr/>
        </p:nvSpPr>
        <p:spPr>
          <a:xfrm>
            <a:off x="4922516" y="2895551"/>
            <a:ext cx="226071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hlinkClick r:id="rId3" action="ppaction://hlinksldjump"/>
            <a:extLst>
              <a:ext uri="{FF2B5EF4-FFF2-40B4-BE49-F238E27FC236}">
                <a16:creationId xmlns:a16="http://schemas.microsoft.com/office/drawing/2014/main" id="{B3B41A69-35E8-E7A0-9816-17B8293657E0}"/>
              </a:ext>
            </a:extLst>
          </p:cNvPr>
          <p:cNvSpPr/>
          <p:nvPr/>
        </p:nvSpPr>
        <p:spPr>
          <a:xfrm>
            <a:off x="4922516" y="3366891"/>
            <a:ext cx="226071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Staff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3C90-4A64-2047-7301-CD053F583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08CE561-53DD-2E2B-88E2-6658224A50F1}"/>
              </a:ext>
            </a:extLst>
          </p:cNvPr>
          <p:cNvSpPr txBox="1"/>
          <p:nvPr/>
        </p:nvSpPr>
        <p:spPr>
          <a:xfrm>
            <a:off x="235975" y="245806"/>
            <a:ext cx="419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Change Password </a:t>
            </a:r>
            <a:r>
              <a:rPr lang="en-US" dirty="0" err="1"/>
              <a:t>của</a:t>
            </a:r>
            <a:r>
              <a:rPr lang="en-US" dirty="0"/>
              <a:t> Manager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DDB4D6B8-DFC3-CA05-4291-1C4AAF8F54C9}"/>
              </a:ext>
            </a:extLst>
          </p:cNvPr>
          <p:cNvSpPr/>
          <p:nvPr/>
        </p:nvSpPr>
        <p:spPr>
          <a:xfrm>
            <a:off x="4922515" y="4809193"/>
            <a:ext cx="253408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A5C98721-FEC5-18E5-69CD-5B3014A5E9E5}"/>
              </a:ext>
            </a:extLst>
          </p:cNvPr>
          <p:cNvSpPr/>
          <p:nvPr/>
        </p:nvSpPr>
        <p:spPr>
          <a:xfrm>
            <a:off x="4922515" y="3861111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new 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00395FAE-615C-C037-DF06-87732E222C75}"/>
              </a:ext>
            </a:extLst>
          </p:cNvPr>
          <p:cNvSpPr/>
          <p:nvPr/>
        </p:nvSpPr>
        <p:spPr>
          <a:xfrm>
            <a:off x="4922515" y="3095182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13CD156F-8B9F-467F-3FC9-1948D6933B0D}"/>
              </a:ext>
            </a:extLst>
          </p:cNvPr>
          <p:cNvSpPr/>
          <p:nvPr/>
        </p:nvSpPr>
        <p:spPr>
          <a:xfrm>
            <a:off x="4922515" y="2329253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password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1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05BF-FC0C-6040-40B4-77CAE193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7344564-BF10-8EEC-8817-77EB9E334618}"/>
              </a:ext>
            </a:extLst>
          </p:cNvPr>
          <p:cNvSpPr txBox="1"/>
          <p:nvPr/>
        </p:nvSpPr>
        <p:spPr>
          <a:xfrm>
            <a:off x="235975" y="245806"/>
            <a:ext cx="419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Change Password </a:t>
            </a:r>
            <a:r>
              <a:rPr lang="en-US" dirty="0" err="1"/>
              <a:t>của</a:t>
            </a:r>
            <a:r>
              <a:rPr lang="en-US" dirty="0"/>
              <a:t> Staff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834864B0-1869-ED7B-A592-17270F6D5F9E}"/>
              </a:ext>
            </a:extLst>
          </p:cNvPr>
          <p:cNvSpPr/>
          <p:nvPr/>
        </p:nvSpPr>
        <p:spPr>
          <a:xfrm>
            <a:off x="4922515" y="4809193"/>
            <a:ext cx="253408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D8FE5999-ACED-CEDF-5E6B-2135612FCC1B}"/>
              </a:ext>
            </a:extLst>
          </p:cNvPr>
          <p:cNvSpPr/>
          <p:nvPr/>
        </p:nvSpPr>
        <p:spPr>
          <a:xfrm>
            <a:off x="4922515" y="3861111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new 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CC300B98-6BC7-B475-AD7A-69BFF8C2DD06}"/>
              </a:ext>
            </a:extLst>
          </p:cNvPr>
          <p:cNvSpPr/>
          <p:nvPr/>
        </p:nvSpPr>
        <p:spPr>
          <a:xfrm>
            <a:off x="4922515" y="3095182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password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81466E06-582E-2E15-1089-E9DFFCC85797}"/>
              </a:ext>
            </a:extLst>
          </p:cNvPr>
          <p:cNvSpPr/>
          <p:nvPr/>
        </p:nvSpPr>
        <p:spPr>
          <a:xfrm>
            <a:off x="4922515" y="2329253"/>
            <a:ext cx="2534087" cy="4713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password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1549C-5B39-BC8A-CFA5-16B086B1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2D5BDAC-FB3D-2401-F068-B1F1AD3A2EB8}"/>
              </a:ext>
            </a:extLst>
          </p:cNvPr>
          <p:cNvSpPr txBox="1"/>
          <p:nvPr/>
        </p:nvSpPr>
        <p:spPr>
          <a:xfrm>
            <a:off x="235975" y="24580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Home </a:t>
            </a:r>
            <a:r>
              <a:rPr lang="en-US" dirty="0" err="1"/>
              <a:t>của</a:t>
            </a:r>
            <a:r>
              <a:rPr lang="en-US" dirty="0"/>
              <a:t> Manager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46A2E5A1-27BE-CBE3-FCD4-3564586DD9A3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9" name="Hình chữ nhật: Góc Tròn 8">
            <a:hlinkClick r:id="rId3" action="ppaction://hlinksldjump"/>
            <a:extLst>
              <a:ext uri="{FF2B5EF4-FFF2-40B4-BE49-F238E27FC236}">
                <a16:creationId xmlns:a16="http://schemas.microsoft.com/office/drawing/2014/main" id="{8654D568-78B6-FFB3-7804-E2F3666B943A}"/>
              </a:ext>
            </a:extLst>
          </p:cNvPr>
          <p:cNvSpPr/>
          <p:nvPr/>
        </p:nvSpPr>
        <p:spPr>
          <a:xfrm>
            <a:off x="4796114" y="2471346"/>
            <a:ext cx="203831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0" name="Hình chữ nhật: Góc Tròn 9">
            <a:hlinkClick r:id="rId4" action="ppaction://hlinksldjump"/>
            <a:extLst>
              <a:ext uri="{FF2B5EF4-FFF2-40B4-BE49-F238E27FC236}">
                <a16:creationId xmlns:a16="http://schemas.microsoft.com/office/drawing/2014/main" id="{FBAB7677-A386-DE9A-E9C9-2B463D4C5381}"/>
              </a:ext>
            </a:extLst>
          </p:cNvPr>
          <p:cNvSpPr/>
          <p:nvPr/>
        </p:nvSpPr>
        <p:spPr>
          <a:xfrm>
            <a:off x="4796115" y="3291479"/>
            <a:ext cx="203831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Wanted people</a:t>
            </a:r>
          </a:p>
        </p:txBody>
      </p:sp>
      <p:sp>
        <p:nvSpPr>
          <p:cNvPr id="11" name="Hình chữ nhật: Góc Tròn 10">
            <a:hlinkClick r:id="rId5" action="ppaction://hlinksldjump"/>
            <a:extLst>
              <a:ext uri="{FF2B5EF4-FFF2-40B4-BE49-F238E27FC236}">
                <a16:creationId xmlns:a16="http://schemas.microsoft.com/office/drawing/2014/main" id="{6DD57A12-845A-B0D7-F4AE-3A4B6BAC1502}"/>
              </a:ext>
            </a:extLst>
          </p:cNvPr>
          <p:cNvSpPr/>
          <p:nvPr/>
        </p:nvSpPr>
        <p:spPr>
          <a:xfrm>
            <a:off x="4796115" y="4111612"/>
            <a:ext cx="2038317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Expired people</a:t>
            </a:r>
          </a:p>
        </p:txBody>
      </p:sp>
      <p:sp>
        <p:nvSpPr>
          <p:cNvPr id="12" name="Hình chữ nhật: Góc Tròn 11">
            <a:hlinkClick r:id="rId6" action="ppaction://hlinksldjump"/>
            <a:extLst>
              <a:ext uri="{FF2B5EF4-FFF2-40B4-BE49-F238E27FC236}">
                <a16:creationId xmlns:a16="http://schemas.microsoft.com/office/drawing/2014/main" id="{0BD685A4-5074-0782-222A-2C8AFD3B4570}"/>
              </a:ext>
            </a:extLst>
          </p:cNvPr>
          <p:cNvSpPr/>
          <p:nvPr/>
        </p:nvSpPr>
        <p:spPr>
          <a:xfrm>
            <a:off x="9549353" y="840509"/>
            <a:ext cx="2083324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0864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7039F-6C83-549E-4107-B989B3DC0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105A2AB-DA26-A735-B496-3165A4A2E780}"/>
              </a:ext>
            </a:extLst>
          </p:cNvPr>
          <p:cNvSpPr txBox="1"/>
          <p:nvPr/>
        </p:nvSpPr>
        <p:spPr>
          <a:xfrm>
            <a:off x="235975" y="245806"/>
            <a:ext cx="28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Staff </a:t>
            </a:r>
            <a:r>
              <a:rPr lang="en-US" dirty="0" err="1"/>
              <a:t>của</a:t>
            </a:r>
            <a:r>
              <a:rPr lang="en-US" dirty="0"/>
              <a:t> Manager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BC7D9CBD-94E0-D3F7-5D92-F1A1F511CC41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AAA81D43-B857-9ECE-B851-BE9A5024682A}"/>
              </a:ext>
            </a:extLst>
          </p:cNvPr>
          <p:cNvSpPr/>
          <p:nvPr/>
        </p:nvSpPr>
        <p:spPr>
          <a:xfrm>
            <a:off x="9547223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3A2C1A15-C041-30F3-F0F2-B90D26E5F14A}"/>
              </a:ext>
            </a:extLst>
          </p:cNvPr>
          <p:cNvSpPr/>
          <p:nvPr/>
        </p:nvSpPr>
        <p:spPr>
          <a:xfrm>
            <a:off x="7011414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ED7F0C-A188-4A10-43CE-4D2A4DB431C5}"/>
              </a:ext>
            </a:extLst>
          </p:cNvPr>
          <p:cNvSpPr/>
          <p:nvPr/>
        </p:nvSpPr>
        <p:spPr>
          <a:xfrm>
            <a:off x="4475605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69AD30E1-2F58-3AAA-0796-8ADF528D7CC3}"/>
              </a:ext>
            </a:extLst>
          </p:cNvPr>
          <p:cNvSpPr/>
          <p:nvPr/>
        </p:nvSpPr>
        <p:spPr>
          <a:xfrm>
            <a:off x="942656" y="1699507"/>
            <a:ext cx="10306687" cy="34589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Danh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B0AD-E248-CD54-898E-1F2D8935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1C51883-F85B-339D-05BF-52C40564037F}"/>
              </a:ext>
            </a:extLst>
          </p:cNvPr>
          <p:cNvSpPr txBox="1"/>
          <p:nvPr/>
        </p:nvSpPr>
        <p:spPr>
          <a:xfrm>
            <a:off x="235975" y="245806"/>
            <a:ext cx="38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Wanted People </a:t>
            </a:r>
            <a:r>
              <a:rPr lang="en-US" dirty="0" err="1"/>
              <a:t>của</a:t>
            </a:r>
            <a:r>
              <a:rPr lang="en-US" dirty="0"/>
              <a:t> Manager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A64D0B39-1FBD-4905-0A52-13DA99B111A5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F2170206-CBB2-28C0-5302-B32FDCA2B1CD}"/>
              </a:ext>
            </a:extLst>
          </p:cNvPr>
          <p:cNvSpPr/>
          <p:nvPr/>
        </p:nvSpPr>
        <p:spPr>
          <a:xfrm>
            <a:off x="9547223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A412A4D1-6F8C-5DCE-929B-1EA2EDE98E54}"/>
              </a:ext>
            </a:extLst>
          </p:cNvPr>
          <p:cNvSpPr/>
          <p:nvPr/>
        </p:nvSpPr>
        <p:spPr>
          <a:xfrm>
            <a:off x="7011414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113FBBE-E447-B244-E259-EAE585F0E14D}"/>
              </a:ext>
            </a:extLst>
          </p:cNvPr>
          <p:cNvSpPr/>
          <p:nvPr/>
        </p:nvSpPr>
        <p:spPr>
          <a:xfrm>
            <a:off x="4475605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63B08955-9763-8899-FA48-9B898E1F0B72}"/>
              </a:ext>
            </a:extLst>
          </p:cNvPr>
          <p:cNvSpPr/>
          <p:nvPr/>
        </p:nvSpPr>
        <p:spPr>
          <a:xfrm>
            <a:off x="942656" y="1699507"/>
            <a:ext cx="10306687" cy="34589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Danh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6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2874-3B67-7D97-0BBC-0501EC4E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FA5A3B8-3B09-5249-8D3C-430F6C0B6F05}"/>
              </a:ext>
            </a:extLst>
          </p:cNvPr>
          <p:cNvSpPr txBox="1"/>
          <p:nvPr/>
        </p:nvSpPr>
        <p:spPr>
          <a:xfrm>
            <a:off x="235975" y="245806"/>
            <a:ext cx="38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Expired People </a:t>
            </a:r>
            <a:r>
              <a:rPr lang="en-US" dirty="0" err="1"/>
              <a:t>của</a:t>
            </a:r>
            <a:r>
              <a:rPr lang="en-US" dirty="0"/>
              <a:t> Manager</a:t>
            </a:r>
          </a:p>
        </p:txBody>
      </p:sp>
      <p:sp>
        <p:nvSpPr>
          <p:cNvPr id="5" name="Hình chữ nhật: Góc Tròn 4">
            <a:hlinkClick r:id="rId2" action="ppaction://hlinksldjump"/>
            <a:extLst>
              <a:ext uri="{FF2B5EF4-FFF2-40B4-BE49-F238E27FC236}">
                <a16:creationId xmlns:a16="http://schemas.microsoft.com/office/drawing/2014/main" id="{262074C8-B36B-184A-570E-227D7CF2C5BF}"/>
              </a:ext>
            </a:extLst>
          </p:cNvPr>
          <p:cNvSpPr/>
          <p:nvPr/>
        </p:nvSpPr>
        <p:spPr>
          <a:xfrm>
            <a:off x="374944" y="840509"/>
            <a:ext cx="1208760" cy="47134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135BBB8D-6E30-0BD0-7A89-289ACC751E2E}"/>
              </a:ext>
            </a:extLst>
          </p:cNvPr>
          <p:cNvSpPr/>
          <p:nvPr/>
        </p:nvSpPr>
        <p:spPr>
          <a:xfrm>
            <a:off x="9547223" y="5487923"/>
            <a:ext cx="2038317" cy="4713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A1CA6B54-B2BF-548A-C965-B6B023DDF9F8}"/>
              </a:ext>
            </a:extLst>
          </p:cNvPr>
          <p:cNvSpPr/>
          <p:nvPr/>
        </p:nvSpPr>
        <p:spPr>
          <a:xfrm>
            <a:off x="942656" y="1699507"/>
            <a:ext cx="10306687" cy="34589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 Danh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quốc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3567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240</Words>
  <Application>Microsoft Office PowerPoint</Application>
  <PresentationFormat>Màn hình rộng</PresentationFormat>
  <Paragraphs>65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Chủ đề Office</vt:lpstr>
      <vt:lpstr>Kịch bản Giao diện Hệ thống Quản lý xuất nhập cảnh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Tài Thanh Hà</dc:creator>
  <cp:lastModifiedBy>Tài Thanh Hà</cp:lastModifiedBy>
  <cp:revision>1</cp:revision>
  <dcterms:created xsi:type="dcterms:W3CDTF">2024-10-20T10:00:32Z</dcterms:created>
  <dcterms:modified xsi:type="dcterms:W3CDTF">2024-10-20T11:06:27Z</dcterms:modified>
</cp:coreProperties>
</file>