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03763"/>
  <p:notesSz cx="6858000" cy="9144000"/>
  <p:defaultTextStyle>
    <a:defPPr>
      <a:defRPr lang="de-DE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Objects="1" showGuides="1">
      <p:cViewPr varScale="1">
        <p:scale>
          <a:sx n="10" d="100"/>
          <a:sy n="10" d="100"/>
        </p:scale>
        <p:origin x="2676" y="-4"/>
      </p:cViewPr>
      <p:guideLst>
        <p:guide orient="horz" pos="13481"/>
        <p:guide pos="9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76283" y="10700944"/>
            <a:ext cx="22548726" cy="22794985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4332" y="10700944"/>
            <a:ext cx="67157362" cy="22794985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4332" y="62332983"/>
            <a:ext cx="44850417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69338" y="62332983"/>
            <a:ext cx="44855671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396D-FE7A-7944-93B1-A4B3BD3979BA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396D-FE7A-7944-93B1-A4B3BD3979BA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41FA9-680A-B343-886D-B3C226C19FD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94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2087941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2087941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2087941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208794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208794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 1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0"/>
            <a:ext cx="30289500" cy="613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Office-Design</vt:lpstr>
      <vt:lpstr>PowerPoint-Präsentation</vt:lpstr>
    </vt:vector>
  </TitlesOfParts>
  <Company>xy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dsdd</dc:creator>
  <cp:lastModifiedBy>Elgleb, Constanze</cp:lastModifiedBy>
  <cp:revision>14</cp:revision>
  <dcterms:created xsi:type="dcterms:W3CDTF">2012-10-29T09:38:46Z</dcterms:created>
  <dcterms:modified xsi:type="dcterms:W3CDTF">2019-11-28T10:11:20Z</dcterms:modified>
</cp:coreProperties>
</file>