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5E5C2-6564-10D8-6067-3E9CDAE31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789615-B194-C724-22D1-5E9CD463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2CC14-68C4-605C-8702-1176127F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FF853-4B21-9C6E-EAA7-1375EB2D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A50B6-1B5C-700C-8913-DD9B9C6C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3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66F31-036A-D55D-79A5-A0A30E11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83160A-E193-BE36-49BC-CDE6C7E66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B417F-60CA-09EE-D9D1-054913B2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92D17-5CA4-DFC4-3F5B-8281F258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3DD5B-A45C-D988-2A20-CE6E2379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279E68-CAA3-8D91-7E66-31EE328B3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457A2-590D-9426-E7C1-77AB9B8F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D997AD-2A52-7CF3-D385-6BCB7E23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39BB6-643A-3346-3299-A196CD4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13CF4-B9B8-A26F-C5D0-FE6DF372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75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0956A-DC7A-3019-CA1A-FA919E3B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76F5AC-1F11-2E11-9730-93E1DB9A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BA1A7-969C-D719-FB21-DFB946A2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31C8F-3D20-5E93-B71B-85F50309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70AC4-6E6D-590C-94F4-DE964C16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7AAC9-26D6-7238-9C16-C8B50912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601BAF-6BEB-3101-9AFD-AD8C0D0B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68F36-94AC-1934-2FDC-D46A1A4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C36EC-FA05-7AD8-00B0-D4366BE1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43483-8389-1113-3C21-DE368133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F60B5-91D5-AD17-44DD-ABAFACB2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7C1BC-BEEC-7D68-6579-5ACCEA574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960911-9FDF-7D6C-0393-342CB323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2EF9B5-5909-2D4F-FAD3-C4CDD3BD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9FD5E-838E-21F7-B063-DF2E62D0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E4107E-B9BB-DB1E-040D-3E58FD3B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C8E5A-5081-F1F7-77A8-E6F79501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A5289-3F23-F3CF-18F4-F59535607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81A935-CDEC-265C-98CE-62593835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74F49C-6F62-2DCF-FC13-C87AD3B1D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8EC6BE-F59F-F354-58F9-6AAFDF09D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4765E1-8A0A-82BB-9C81-346B9C35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A67F2B-B13B-9F83-9F7A-3ED7DE6A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C3EAB1-DFFE-C0B6-FF51-3CED1FE2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3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85A25-58B6-5400-7D8E-7885084F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C7FC1-944C-F16B-0304-3BBD193F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48367E-3C98-01E7-57D2-7AFDE688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8721CE-6FE7-6E14-6D4A-EAE7A436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9F5D7C-ABB6-BF64-A11A-55BBFC5C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B69784-1778-FED9-1950-BC294EF6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792853-1E17-8AA5-1AB0-E0B66EA0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65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B7A7-5A60-A4C4-C1A7-7A2E99C1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996DF-AF8B-A538-CDDF-68DE1149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D9EF4A-0BC2-5BC5-6172-D81995B9E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3B1BCF-3A30-C098-2A97-CC485F11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821898-5133-DEFF-1682-1D85ABCC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A393ED-4551-320C-1F3D-052DE6AB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0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1731B-48C0-AD05-E957-CB8A44D8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150DF6-AEBD-6F85-50B4-3477BED54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1443CF-92FA-1337-E935-AE6B6C49C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61D43F-1334-99C0-854E-262410F9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7C261B-BBAB-9173-2E89-060636E6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5A1C03-9E73-E443-DAFC-87C8F8FD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8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D6DBA0-154F-277D-9BAD-B88558CF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B3A69-4C90-343F-4CA0-E3DD1900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50A4B-2D11-58A7-AEA4-B7AA99B0C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D29F-6BBF-420C-A138-16404270448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61A21F-636B-AE30-7295-3977E547B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79D66-4CDC-94D1-7A71-23EED1286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4651-3445-4594-95C4-A56EFFE6D4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4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C668082-D6BA-2D8E-EC83-E59F8FEF7E81}"/>
              </a:ext>
            </a:extLst>
          </p:cNvPr>
          <p:cNvSpPr txBox="1"/>
          <p:nvPr/>
        </p:nvSpPr>
        <p:spPr>
          <a:xfrm>
            <a:off x="179294" y="243512"/>
            <a:ext cx="1323190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AP1: Anforderungsanalyse:</a:t>
            </a:r>
          </a:p>
          <a:p>
            <a:r>
              <a:rPr lang="de-DE" sz="1200" dirty="0">
                <a:solidFill>
                  <a:srgbClr val="242021"/>
                </a:solidFill>
                <a:latin typeface="ArialMT"/>
              </a:rPr>
              <a:t>- Ermittlung nötiger Anpassungen von ALADIN zur Integration in OPAL mittels der LTI-Schnittstelle </a:t>
            </a:r>
            <a:endParaRPr lang="de-DE" sz="1200" b="0" i="0" dirty="0">
              <a:solidFill>
                <a:srgbClr val="242021"/>
              </a:solidFill>
              <a:effectLst/>
              <a:latin typeface="ArialMT"/>
            </a:endParaRPr>
          </a:p>
          <a:p>
            <a:pPr marL="285750" indent="-285750">
              <a:buFontTx/>
              <a:buChar char="-"/>
            </a:pP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Generative Graph-Grammatiken untersucht; Aussichtsreiche Software-Werkzeuge identifiziert, bspw. </a:t>
            </a:r>
            <a:r>
              <a:rPr lang="de-DE" sz="1200" b="0" i="0" dirty="0" err="1">
                <a:solidFill>
                  <a:srgbClr val="242021"/>
                </a:solidFill>
                <a:effectLst/>
                <a:latin typeface="ArialMT"/>
              </a:rPr>
              <a:t>GrGen.Net</a:t>
            </a: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, PROGRES</a:t>
            </a:r>
          </a:p>
          <a:p>
            <a:pPr marL="285750" indent="-285750">
              <a:buFontTx/>
              <a:buChar char="-"/>
            </a:pP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Anforderungen an semantische Wissensdatenbanken zusammengestellt</a:t>
            </a:r>
            <a:endParaRPr lang="de-DE" sz="1200" dirty="0">
              <a:solidFill>
                <a:srgbClr val="242021"/>
              </a:solidFill>
              <a:latin typeface="ArialMT"/>
            </a:endParaRPr>
          </a:p>
          <a:p>
            <a:pPr marL="285750" indent="-285750">
              <a:buFontTx/>
              <a:buChar char="-"/>
            </a:pP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Erfassung relevanter Aufgabentypen innerhalb verschiedener Fachbereich; z.B. Chemie, Musiktheorie, Jura</a:t>
            </a:r>
            <a:endParaRPr lang="de-DE" sz="1200" dirty="0">
              <a:solidFill>
                <a:srgbClr val="242021"/>
              </a:solidFill>
              <a:latin typeface="ArialMT"/>
            </a:endParaRPr>
          </a:p>
          <a:p>
            <a:pPr marL="285750" indent="-285750">
              <a:buFontTx/>
              <a:buChar char="-"/>
            </a:pPr>
            <a:endParaRPr lang="de-DE" sz="1200" b="0" i="0" dirty="0">
              <a:solidFill>
                <a:srgbClr val="242021"/>
              </a:solidFill>
              <a:effectLst/>
              <a:latin typeface="ArialMT"/>
            </a:endParaRPr>
          </a:p>
          <a:p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AP2: Analyse des Standes der Technik</a:t>
            </a:r>
          </a:p>
          <a:p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- OPAL unterstützt derzeit die Einbindung von Lernapplikationen über LTI. ONYX unterstützt in Teilen den QTI-Standard,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jedoch bisher nicht die für individuelle Weiterentwicklung. Wir benötigten PCI.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	- Mittels generativer kontextsensitiver Graph-Grammatiken kann die Struktur aller uns bekannten Modellierungssprachen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	abgebildet und generiert werden.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	- Anhand semantischer Wissensdatenbanken können Modellelemente mit Semantik versehen werden. 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	Diese Datenbanken können (semi-)automatisch aus großen Sprachmodellen extrahiert werden, um neue Fachbereiche und Aufgabenstellungen zu erschließen.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	- Standardisierte Modellierungssprachen aus verschiedenen Fachbereichen, wie BPMN, EPK, UML, PERT, sind bereits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	formalisiert.</a:t>
            </a:r>
          </a:p>
          <a:p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AP3: Entwurf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	- Wissensdatenbanken, und einer Pipeline zur Extraktion neuer Wissensdatenbanken aus Sprachmodellen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	- Entwurf von Schnittstellen zur Anbindung externer Validierungsanwendungen</a:t>
            </a:r>
          </a:p>
          <a:p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AP4: Implementierung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	- Pipeline zur Extraktion neuer Wissensdatenbanken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AP5: Test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- Feldtest mit Lehrenden [Was?]</a:t>
            </a:r>
          </a:p>
          <a:p>
            <a:r>
              <a:rPr lang="de-DE" sz="1200" dirty="0">
                <a:solidFill>
                  <a:srgbClr val="242021"/>
                </a:solidFill>
                <a:latin typeface="ArialMT"/>
              </a:rPr>
              <a:t>- Feldtest mit Studierenden</a:t>
            </a: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b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</a:br>
            <a:r>
              <a:rPr lang="de-DE" sz="1200" b="0" i="0" dirty="0">
                <a:solidFill>
                  <a:srgbClr val="242021"/>
                </a:solidFill>
                <a:effectLst/>
                <a:latin typeface="ArialMT"/>
              </a:rPr>
              <a:t>AP6: Dokumentation</a:t>
            </a:r>
            <a:br>
              <a:rPr lang="de-DE" sz="1200" dirty="0"/>
            </a:b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684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4A4E1B7-7654-BA16-72F8-15A1DB6E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4" y="971978"/>
            <a:ext cx="9878143" cy="576948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3CFDDABA-215E-38F8-ACF8-FE010BEE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048871"/>
          </a:xfrm>
        </p:spPr>
        <p:txBody>
          <a:bodyPr>
            <a:noAutofit/>
          </a:bodyPr>
          <a:lstStyle/>
          <a:p>
            <a:r>
              <a:rPr lang="de-DE" sz="3200" b="0" i="0" dirty="0">
                <a:solidFill>
                  <a:srgbClr val="242021"/>
                </a:solidFill>
                <a:effectLst/>
                <a:latin typeface="ArialMT"/>
              </a:rPr>
              <a:t>Pipeline zur Extraktion neuer Wissensdatenbanken aus Sprachmodellen und Generierung von SQL-Aufgaben</a:t>
            </a:r>
            <a:r>
              <a:rPr lang="de-DE" sz="3200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28045E-523C-DE29-9DD8-5A77BD773201}"/>
              </a:ext>
            </a:extLst>
          </p:cNvPr>
          <p:cNvSpPr/>
          <p:nvPr/>
        </p:nvSpPr>
        <p:spPr>
          <a:xfrm>
            <a:off x="439271" y="1192306"/>
            <a:ext cx="726141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realisiert</a:t>
            </a:r>
          </a:p>
        </p:txBody>
      </p:sp>
    </p:spTree>
    <p:extLst>
      <p:ext uri="{BB962C8B-B14F-4D97-AF65-F5344CB8AC3E}">
        <p14:creationId xmlns:p14="http://schemas.microsoft.com/office/powerpoint/2010/main" val="4936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ArialMT</vt:lpstr>
      <vt:lpstr>Calibri</vt:lpstr>
      <vt:lpstr>Calibri Light</vt:lpstr>
      <vt:lpstr>Office</vt:lpstr>
      <vt:lpstr>PowerPoint-Präsentation</vt:lpstr>
      <vt:lpstr>Pipeline zur Extraktion neuer Wissensdatenbanken aus Sprachmodellen und Generierung von SQL-Aufgaben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</dc:creator>
  <cp:lastModifiedBy>Paul Christ</cp:lastModifiedBy>
  <cp:revision>1</cp:revision>
  <dcterms:created xsi:type="dcterms:W3CDTF">2022-11-25T10:22:05Z</dcterms:created>
  <dcterms:modified xsi:type="dcterms:W3CDTF">2022-11-25T14:11:30Z</dcterms:modified>
</cp:coreProperties>
</file>