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58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OPALADIN</a:t>
            </a:r>
          </a:p>
          <a:p>
            <a:r>
              <a:rPr lang="de-DE" sz="900" dirty="0"/>
              <a:t>Fakultät Informatik/Mathematik</a:t>
            </a:r>
          </a:p>
          <a:p>
            <a:r>
              <a:rPr lang="de-DE" sz="900" dirty="0"/>
              <a:t>Torsten Munkelt und Paul Christ / Tagung der </a:t>
            </a:r>
            <a:r>
              <a:rPr lang="de-DE" sz="900" dirty="0" err="1"/>
              <a:t>Verbundskoordination</a:t>
            </a:r>
            <a:r>
              <a:rPr lang="de-DE" sz="900" dirty="0"/>
              <a:t> AK-E-</a:t>
            </a:r>
            <a:r>
              <a:rPr lang="de-DE" sz="900" dirty="0" err="1"/>
              <a:t>learning</a:t>
            </a:r>
            <a:r>
              <a:rPr lang="de-DE" sz="900" dirty="0"/>
              <a:t> // Jan.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chatgpt/" TargetMode="External"/><Relationship Id="rId2" Type="http://schemas.openxmlformats.org/officeDocument/2006/relationships/hyperlink" Target="https://openai.com/dall-e-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genta.tensorflow.org/" TargetMode="External"/><Relationship Id="rId5" Type="http://schemas.openxmlformats.org/officeDocument/2006/relationships/hyperlink" Target="https://makeavideo.studio/" TargetMode="External"/><Relationship Id="rId4" Type="http://schemas.openxmlformats.org/officeDocument/2006/relationships/hyperlink" Target="https://ai.googleblog.com/2022/10/audiolm-language-modeling-approach-t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41F4A2-5CC7-FBFE-3940-2F79A978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252468"/>
            <a:ext cx="10807316" cy="4786382"/>
          </a:xfrm>
        </p:spPr>
        <p:txBody>
          <a:bodyPr/>
          <a:lstStyle/>
          <a:p>
            <a:r>
              <a:rPr lang="de-DE" dirty="0"/>
              <a:t>Schüleraufgaben:</a:t>
            </a:r>
          </a:p>
          <a:p>
            <a:pPr lvl="1"/>
            <a:r>
              <a:rPr lang="de-DE" dirty="0"/>
              <a:t>Kreativaufgabe:</a:t>
            </a:r>
          </a:p>
          <a:p>
            <a:pPr lvl="2"/>
            <a:r>
              <a:rPr lang="de-DE" dirty="0"/>
              <a:t>Designe deine/n Superheld/in indem du ihn/sie beschreibst! – </a:t>
            </a:r>
            <a:r>
              <a:rPr lang="de-DE" dirty="0">
                <a:hlinkClick r:id="rId2"/>
              </a:rPr>
              <a:t>DALL E 2</a:t>
            </a:r>
            <a:endParaRPr lang="de-DE" dirty="0"/>
          </a:p>
          <a:p>
            <a:pPr lvl="2"/>
            <a:r>
              <a:rPr lang="de-DE" dirty="0"/>
              <a:t>Verfasse eine packende Hintergrundgeschichte für deine/n Superheld/in! – </a:t>
            </a:r>
            <a:r>
              <a:rPr lang="de-DE" dirty="0" err="1">
                <a:hlinkClick r:id="rId3"/>
              </a:rPr>
              <a:t>ChatGPT</a:t>
            </a:r>
            <a:endParaRPr lang="de-DE" dirty="0"/>
          </a:p>
          <a:p>
            <a:pPr lvl="2"/>
            <a:r>
              <a:rPr lang="de-DE" dirty="0"/>
              <a:t>Gib deinem/er Superheld/in deine Stimme! – </a:t>
            </a:r>
            <a:r>
              <a:rPr lang="de-DE" dirty="0" err="1">
                <a:hlinkClick r:id="rId4"/>
              </a:rPr>
              <a:t>AudioLM</a:t>
            </a:r>
            <a:endParaRPr lang="de-DE" dirty="0"/>
          </a:p>
          <a:p>
            <a:pPr lvl="2"/>
            <a:r>
              <a:rPr lang="de-DE" dirty="0"/>
              <a:t>Führe Regie bei dem Trailer deines Superheld/inn-en-Trailer! - </a:t>
            </a:r>
            <a:r>
              <a:rPr lang="de-DE" dirty="0" err="1">
                <a:hlinkClick r:id="rId5"/>
              </a:rPr>
              <a:t>Make</a:t>
            </a:r>
            <a:r>
              <a:rPr lang="de-DE" dirty="0">
                <a:hlinkClick r:id="rId5"/>
              </a:rPr>
              <a:t>-A-Video</a:t>
            </a:r>
            <a:endParaRPr lang="de-DE" dirty="0"/>
          </a:p>
          <a:p>
            <a:pPr lvl="2"/>
            <a:r>
              <a:rPr lang="de-DE" dirty="0"/>
              <a:t>Komponiere die Titelmusik für deine/n Superheld/in! </a:t>
            </a:r>
            <a:r>
              <a:rPr lang="de-DE" dirty="0">
                <a:hlinkClick r:id="rId6"/>
              </a:rPr>
              <a:t>Magenta</a:t>
            </a:r>
            <a:endParaRPr lang="de-DE" dirty="0"/>
          </a:p>
          <a:p>
            <a:pPr lvl="1"/>
            <a:r>
              <a:rPr lang="de-DE" dirty="0"/>
              <a:t>Fragen:</a:t>
            </a:r>
          </a:p>
          <a:p>
            <a:pPr lvl="2"/>
            <a:r>
              <a:rPr lang="de-DE" dirty="0"/>
              <a:t>Was kann der Computer besser als ein Mensch, was kann der Mensch besser als der Computer?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Cognitive</a:t>
            </a:r>
            <a:r>
              <a:rPr lang="de-DE" dirty="0"/>
              <a:t> Science/Computational </a:t>
            </a:r>
            <a:r>
              <a:rPr lang="de-DE" dirty="0" err="1"/>
              <a:t>neuroscience</a:t>
            </a:r>
            <a:r>
              <a:rPr lang="de-DE" dirty="0"/>
              <a:t> - Brücke zwischen Neurologie/Psychologie** und Informatik)</a:t>
            </a:r>
          </a:p>
          <a:p>
            <a:pPr lvl="2"/>
            <a:r>
              <a:rPr lang="de-DE" dirty="0"/>
              <a:t>Mögliche Gefahren von KI? (AI-</a:t>
            </a:r>
            <a:r>
              <a:rPr lang="de-DE" dirty="0" err="1"/>
              <a:t>Safety</a:t>
            </a:r>
            <a:r>
              <a:rPr lang="de-DE" dirty="0"/>
              <a:t>/-Alignment – Brücke zwischen Philosophie** und Informatik)</a:t>
            </a:r>
          </a:p>
          <a:p>
            <a:pPr lvl="2"/>
            <a:r>
              <a:rPr lang="de-DE" dirty="0"/>
              <a:t>Möglicher Nutzen von KI für die Gesellschaft? (AI-Impact – Brücke zwischen Soziologie** und Informatik)</a:t>
            </a:r>
          </a:p>
          <a:p>
            <a:r>
              <a:rPr lang="de-DE" dirty="0"/>
              <a:t>Lehrstoff:</a:t>
            </a:r>
          </a:p>
          <a:p>
            <a:pPr lvl="1"/>
            <a:r>
              <a:rPr lang="de-DE" dirty="0"/>
              <a:t>Wie funktioniert KI?</a:t>
            </a:r>
          </a:p>
          <a:p>
            <a:pPr lvl="1"/>
            <a:r>
              <a:rPr lang="de-DE" dirty="0"/>
              <a:t>Welche Berufsmöglichkeiten/Studiengänge gibt es in diesem Bereich?</a:t>
            </a:r>
          </a:p>
          <a:p>
            <a:pPr lvl="1"/>
            <a:r>
              <a:rPr lang="de-DE" dirty="0"/>
              <a:t>Was sind die Vorteile informatiknaher Berufe/Studiengänge?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16754BD-05DD-2B96-A72F-F6CB3C63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Kreiere deine/n eigene/n Superheld/in*</a:t>
            </a:r>
            <a:br>
              <a:rPr lang="de-DE" dirty="0"/>
            </a:br>
            <a:r>
              <a:rPr lang="de-DE" dirty="0"/>
              <a:t>– KI als Erweiterung/Unterstützung menschlicher Fähigkeiten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DE61E0-1353-C663-385E-E0F8F2019BB5}"/>
              </a:ext>
            </a:extLst>
          </p:cNvPr>
          <p:cNvSpPr txBox="1"/>
          <p:nvPr/>
        </p:nvSpPr>
        <p:spPr>
          <a:xfrm>
            <a:off x="8656816" y="5710307"/>
            <a:ext cx="3611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*Superheldenuniversum als Gruppenarbeit</a:t>
            </a:r>
          </a:p>
          <a:p>
            <a:r>
              <a:rPr lang="de-DE" sz="1400" dirty="0"/>
              <a:t>**Disziplinen mit höherem weiblichen Anteil</a:t>
            </a:r>
          </a:p>
        </p:txBody>
      </p:sp>
    </p:spTree>
    <p:extLst>
      <p:ext uri="{BB962C8B-B14F-4D97-AF65-F5344CB8AC3E}">
        <p14:creationId xmlns:p14="http://schemas.microsoft.com/office/powerpoint/2010/main" val="140221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</vt:lpstr>
      <vt:lpstr>Kreiere deine/n eigene/n Superheld/in* – KI als Erweiterung/Unterstützung menschlicher Fähigkeiten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38</cp:revision>
  <dcterms:created xsi:type="dcterms:W3CDTF">2021-10-14T07:21:00Z</dcterms:created>
  <dcterms:modified xsi:type="dcterms:W3CDTF">2023-01-02T23:06:27Z</dcterms:modified>
</cp:coreProperties>
</file>