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sldIdLst>
    <p:sldId id="28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505792A-082D-9897-2BF5-7B442DDAAD28}" name="Torsten Munkelt" initials="TM" userId="S::torsten.munkelt@htwonline.onmicrosoft.com::6bea3057-9fac-4f37-8049-dec2133d610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>
        <p:guide orient="horz" pos="50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548" y="9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C43CF-120A-484B-B881-0ADA2055594B}" type="datetimeFigureOut">
              <a:rPr lang="de-DE" smtClean="0"/>
              <a:t>09.06.2023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E6C57-0503-46DB-90D4-00DF5545EC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97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Hauptüberschrift Arial 32</a:t>
            </a:r>
            <a:endParaRPr lang="en-US"/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Untertitel Arial 18</a:t>
            </a:r>
            <a:endParaRPr lang="en-US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977" y="267568"/>
            <a:ext cx="3140311" cy="540000"/>
          </a:xfrm>
          <a:prstGeom prst="rect">
            <a:avLst/>
          </a:prstGeom>
        </p:spPr>
      </p:pic>
      <p:grpSp>
        <p:nvGrpSpPr>
          <p:cNvPr id="2" name="Gruppieren 1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</p:grpSpPr>
        <p:sp>
          <p:nvSpPr>
            <p:cNvPr id="24" name="Freihandform 23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6" name="Parallelogramm 15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7686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434" y="1757293"/>
            <a:ext cx="10515600" cy="34699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" name="Parallelogramm 7"/>
          <p:cNvSpPr/>
          <p:nvPr userDrawn="1"/>
        </p:nvSpPr>
        <p:spPr>
          <a:xfrm>
            <a:off x="527434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25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0731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98" y="1727254"/>
            <a:ext cx="3588809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18897" y="3107038"/>
            <a:ext cx="3588810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18896" y="4486822"/>
            <a:ext cx="3588811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466783" y="1727254"/>
            <a:ext cx="7151618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46686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6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501040" y="1672772"/>
            <a:ext cx="5117352" cy="40082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518889" y="1672772"/>
            <a:ext cx="512341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9406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lientitel und 2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89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6272394" y="1672772"/>
            <a:ext cx="534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518891" y="1672772"/>
            <a:ext cx="5344489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06284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olientitel und 3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half" idx="12"/>
          </p:nvPr>
        </p:nvSpPr>
        <p:spPr>
          <a:xfrm>
            <a:off x="4340641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8162394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518889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5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64410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olien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88" y="1727254"/>
            <a:ext cx="11099502" cy="40804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 sz="1400" baseline="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32054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Hauptüberschrift Arial 32</a:t>
            </a:r>
            <a:endParaRPr lang="en-US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Untertitel Arial 18</a:t>
            </a:r>
            <a:endParaRPr lang="en-US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375" y="411294"/>
            <a:ext cx="2304488" cy="39627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353" y="304759"/>
            <a:ext cx="1995901" cy="609343"/>
          </a:xfrm>
          <a:prstGeom prst="rect">
            <a:avLst/>
          </a:prstGeom>
        </p:spPr>
      </p:pic>
      <p:grpSp>
        <p:nvGrpSpPr>
          <p:cNvPr id="25" name="Gruppieren 24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</p:grpSpPr>
        <p:sp>
          <p:nvSpPr>
            <p:cNvPr id="26" name="Freihandform 25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7" name="Parallelogramm 26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Freihandform 27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5179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92359" y="971879"/>
            <a:ext cx="10212245" cy="62633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Das ist eine Überschrift </a:t>
            </a:r>
            <a:br>
              <a:rPr lang="de-DE"/>
            </a:br>
            <a:r>
              <a:rPr lang="de-DE"/>
              <a:t>in zwei Zeilen</a:t>
            </a:r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60" y="6308104"/>
            <a:ext cx="960524" cy="36933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D1E6DF5-E44A-4FDF-93FB-55FE4FA19239}"/>
              </a:ext>
            </a:extLst>
          </p:cNvPr>
          <p:cNvSpPr txBox="1"/>
          <p:nvPr userDrawn="1"/>
        </p:nvSpPr>
        <p:spPr>
          <a:xfrm>
            <a:off x="2538101" y="6285019"/>
            <a:ext cx="613677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/>
              <a:t>Künstliche Intelligenz zur Multimediagenerierung</a:t>
            </a:r>
          </a:p>
          <a:p>
            <a:r>
              <a:rPr lang="de-DE" sz="900" dirty="0"/>
              <a:t>Fakultät Informatik/Mathematik</a:t>
            </a:r>
          </a:p>
          <a:p>
            <a:r>
              <a:rPr lang="de-DE" sz="900" dirty="0"/>
              <a:t>Oleg Bissing, Martin </a:t>
            </a:r>
            <a:r>
              <a:rPr lang="de-DE" sz="900" dirty="0" err="1"/>
              <a:t>Krockert</a:t>
            </a:r>
            <a:r>
              <a:rPr lang="de-DE" sz="900" dirty="0"/>
              <a:t>, Marvin Matthes, Oliver Guhr, Paul Christ, Torsten Munkelt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3DB90F5-3E2F-4064-A655-0FC50DC9549E}"/>
              </a:ext>
            </a:extLst>
          </p:cNvPr>
          <p:cNvSpPr txBox="1"/>
          <p:nvPr userDrawn="1"/>
        </p:nvSpPr>
        <p:spPr>
          <a:xfrm>
            <a:off x="9460090" y="6377352"/>
            <a:ext cx="731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Folie </a:t>
            </a:r>
            <a:fld id="{77ACFEDA-907D-47BE-ABA4-E9A641CC65C2}" type="slidenum">
              <a:rPr lang="de-DE" sz="900" smtClean="0"/>
              <a:t>‹Nr.›</a:t>
            </a:fld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400263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5" r:id="rId8"/>
    <p:sldLayoutId id="2147483656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media" Target="../media/media2.mp3"/><Relationship Id="rId7" Type="http://schemas.openxmlformats.org/officeDocument/2006/relationships/image" Target="../media/image6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mp3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43EF090-1B78-3654-86DE-68A2867B7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44" y="1060863"/>
            <a:ext cx="10515600" cy="3469944"/>
          </a:xfrm>
        </p:spPr>
        <p:txBody>
          <a:bodyPr/>
          <a:lstStyle/>
          <a:p>
            <a:r>
              <a:rPr lang="de-DE" dirty="0"/>
              <a:t>Verwendung von generativen KI-Modellen, um Texte, Bilder und Audio zu generieren.</a:t>
            </a:r>
          </a:p>
          <a:p>
            <a:r>
              <a:rPr lang="de-DE" dirty="0">
                <a:ea typeface="+mn-lt"/>
                <a:cs typeface="+mn-lt"/>
              </a:rPr>
              <a:t>Kreativaufgabe für die Schüler/innen:</a:t>
            </a:r>
            <a:endParaRPr lang="de-DE" dirty="0"/>
          </a:p>
          <a:p>
            <a:pPr lvl="1"/>
            <a:r>
              <a:rPr lang="de-DE" sz="1600" dirty="0">
                <a:ea typeface="+mn-lt"/>
                <a:cs typeface="+mn-lt"/>
              </a:rPr>
              <a:t>Designe deine/n Superheld/in indem du ihn/sie beschreibst! </a:t>
            </a:r>
          </a:p>
          <a:p>
            <a:pPr lvl="1"/>
            <a:r>
              <a:rPr lang="de-DE" sz="1600" dirty="0">
                <a:ea typeface="+mn-lt"/>
                <a:cs typeface="+mn-lt"/>
              </a:rPr>
              <a:t>Lass eine packende Hintergrundgeschichte für deine/n Superheld/in verfassen! </a:t>
            </a:r>
          </a:p>
          <a:p>
            <a:pPr lvl="1"/>
            <a:r>
              <a:rPr lang="de-DE" sz="1600" dirty="0">
                <a:ea typeface="+mn-lt"/>
                <a:cs typeface="+mn-lt"/>
              </a:rPr>
              <a:t>Gib deinem/er Superheld/in deine Stimme! 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AF4EB8F-7958-9819-F545-916C28549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834" y="62939"/>
            <a:ext cx="10212245" cy="626334"/>
          </a:xfrm>
        </p:spPr>
        <p:txBody>
          <a:bodyPr/>
          <a:lstStyle/>
          <a:p>
            <a:r>
              <a:rPr lang="de-DE" dirty="0"/>
              <a:t>KIM – Künstliche Intelligenz zur Multimediagenerierung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A88CC81-CFFA-66C0-CE8E-CB9CD4C673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608" r="31040"/>
          <a:stretch/>
        </p:blipFill>
        <p:spPr>
          <a:xfrm>
            <a:off x="8778645" y="1854842"/>
            <a:ext cx="3413355" cy="201167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7C724F2-FE0F-3D8B-8670-AF5C0DAB3C70}"/>
              </a:ext>
            </a:extLst>
          </p:cNvPr>
          <p:cNvSpPr txBox="1"/>
          <p:nvPr/>
        </p:nvSpPr>
        <p:spPr>
          <a:xfrm>
            <a:off x="6861988" y="2924622"/>
            <a:ext cx="242096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 dirty="0">
                <a:cs typeface="Arial"/>
              </a:rPr>
              <a:t>Prompt</a:t>
            </a:r>
            <a:r>
              <a:rPr lang="de-DE" sz="1800" dirty="0">
                <a:ea typeface="+mn-lt"/>
                <a:cs typeface="+mn-lt"/>
              </a:rPr>
              <a:t>¹</a:t>
            </a:r>
            <a:r>
              <a:rPr lang="de-DE" b="1" dirty="0">
                <a:cs typeface="Arial"/>
              </a:rPr>
              <a:t>:</a:t>
            </a:r>
            <a:r>
              <a:rPr lang="de-DE" dirty="0">
                <a:cs typeface="Arial"/>
              </a:rPr>
              <a:t> </a:t>
            </a:r>
          </a:p>
          <a:p>
            <a:r>
              <a:rPr lang="de-DE" dirty="0">
                <a:cs typeface="Arial"/>
              </a:rPr>
              <a:t>"</a:t>
            </a:r>
            <a:r>
              <a:rPr lang="de-DE" dirty="0">
                <a:ea typeface="+mn-lt"/>
                <a:cs typeface="+mn-lt"/>
              </a:rPr>
              <a:t>a </a:t>
            </a:r>
            <a:r>
              <a:rPr lang="de-DE" dirty="0" err="1">
                <a:ea typeface="+mn-lt"/>
                <a:cs typeface="+mn-lt"/>
              </a:rPr>
              <a:t>robot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superheroine</a:t>
            </a:r>
            <a:r>
              <a:rPr lang="de-DE" dirty="0">
                <a:ea typeface="+mn-lt"/>
                <a:cs typeface="+mn-lt"/>
              </a:rPr>
              <a:t> </a:t>
            </a:r>
            <a:br>
              <a:rPr lang="de-DE" dirty="0">
                <a:ea typeface="+mn-lt"/>
                <a:cs typeface="+mn-lt"/>
              </a:rPr>
            </a:br>
            <a:r>
              <a:rPr lang="de-DE" dirty="0" err="1">
                <a:ea typeface="+mn-lt"/>
                <a:cs typeface="+mn-lt"/>
              </a:rPr>
              <a:t>that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fights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against</a:t>
            </a:r>
            <a:r>
              <a:rPr lang="de-DE" dirty="0">
                <a:ea typeface="+mn-lt"/>
                <a:cs typeface="+mn-lt"/>
              </a:rPr>
              <a:t> </a:t>
            </a:r>
            <a:br>
              <a:rPr lang="de-DE" dirty="0">
                <a:ea typeface="+mn-lt"/>
                <a:cs typeface="+mn-lt"/>
              </a:rPr>
            </a:br>
            <a:r>
              <a:rPr lang="de-DE" dirty="0">
                <a:ea typeface="+mn-lt"/>
                <a:cs typeface="+mn-lt"/>
              </a:rPr>
              <a:t>her human </a:t>
            </a:r>
            <a:r>
              <a:rPr lang="de-DE" dirty="0" err="1">
                <a:ea typeface="+mn-lt"/>
                <a:cs typeface="+mn-lt"/>
              </a:rPr>
              <a:t>creators</a:t>
            </a:r>
            <a:r>
              <a:rPr lang="de-DE" dirty="0">
                <a:ea typeface="+mn-lt"/>
                <a:cs typeface="+mn-lt"/>
              </a:rPr>
              <a:t>, </a:t>
            </a:r>
            <a:br>
              <a:rPr lang="de-DE" dirty="0">
                <a:ea typeface="+mn-lt"/>
                <a:cs typeface="+mn-lt"/>
              </a:rPr>
            </a:br>
            <a:r>
              <a:rPr lang="de-DE" dirty="0" err="1">
                <a:ea typeface="+mn-lt"/>
                <a:cs typeface="+mn-lt"/>
              </a:rPr>
              <a:t>steampunk</a:t>
            </a:r>
            <a:r>
              <a:rPr lang="de-DE" dirty="0">
                <a:ea typeface="+mn-lt"/>
                <a:cs typeface="+mn-lt"/>
              </a:rPr>
              <a:t>"</a:t>
            </a:r>
            <a:endParaRPr lang="de-DE" dirty="0">
              <a:cs typeface="Arial"/>
            </a:endParaRPr>
          </a:p>
        </p:txBody>
      </p:sp>
      <p:pic>
        <p:nvPicPr>
          <p:cNvPr id="6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7D7F6314-B722-49B1-0827-B58640A0C3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069" y="2623607"/>
            <a:ext cx="4599158" cy="3500647"/>
          </a:xfrm>
          <a:prstGeom prst="rect">
            <a:avLst/>
          </a:prstGeom>
        </p:spPr>
      </p:pic>
      <p:pic>
        <p:nvPicPr>
          <p:cNvPr id="7" name="Download (1)">
            <a:hlinkClick r:id="" action="ppaction://media"/>
            <a:extLst>
              <a:ext uri="{FF2B5EF4-FFF2-40B4-BE49-F238E27FC236}">
                <a16:creationId xmlns:a16="http://schemas.microsoft.com/office/drawing/2014/main" id="{DF981B69-5D9D-A7F0-B829-119A5F199EA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961052" y="4478802"/>
            <a:ext cx="730250" cy="730250"/>
          </a:xfrm>
          <a:prstGeom prst="rect">
            <a:avLst/>
          </a:prstGeom>
        </p:spPr>
      </p:pic>
      <p:pic>
        <p:nvPicPr>
          <p:cNvPr id="8" name="orchestral cinematic overlaying an epic scene of a robot superheroine fighting her human creators (cfbef85e9f194411aa480df9e44a2ea1)">
            <a:hlinkClick r:id="" action="ppaction://media"/>
            <a:extLst>
              <a:ext uri="{FF2B5EF4-FFF2-40B4-BE49-F238E27FC236}">
                <a16:creationId xmlns:a16="http://schemas.microsoft.com/office/drawing/2014/main" id="{88F19795-7B09-2999-B820-4F8396CD05F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671301" y="4478802"/>
            <a:ext cx="730250" cy="73025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25B625F-FD34-739C-50C3-B489DEA61B43}"/>
              </a:ext>
            </a:extLst>
          </p:cNvPr>
          <p:cNvSpPr txBox="1"/>
          <p:nvPr/>
        </p:nvSpPr>
        <p:spPr>
          <a:xfrm>
            <a:off x="6266330" y="5713877"/>
            <a:ext cx="6033247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50" dirty="0">
                <a:ea typeface="+mn-lt"/>
                <a:cs typeface="+mn-lt"/>
              </a:rPr>
              <a:t>¹"Prompting" beschreibt die Methode, generative, autoregressive Modelle </a:t>
            </a:r>
            <a:br>
              <a:rPr lang="de-DE" sz="1050" dirty="0">
                <a:ea typeface="+mn-lt"/>
                <a:cs typeface="+mn-lt"/>
              </a:rPr>
            </a:br>
            <a:r>
              <a:rPr lang="de-DE" sz="1050" dirty="0">
                <a:ea typeface="+mn-lt"/>
                <a:cs typeface="+mn-lt"/>
              </a:rPr>
              <a:t>mittels kleiner Ausschnitte verschiedener Modalitäten (Text, Audio, Video, Bild, etc.) zu instruieren.</a:t>
            </a:r>
            <a:endParaRPr lang="de-DE" sz="1050" dirty="0">
              <a:cs typeface="Arial"/>
            </a:endParaRPr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ED807B66-E24E-B424-A9F7-896DC97BC0BD}"/>
              </a:ext>
            </a:extLst>
          </p:cNvPr>
          <p:cNvSpPr txBox="1">
            <a:spLocks/>
          </p:cNvSpPr>
          <p:nvPr/>
        </p:nvSpPr>
        <p:spPr>
          <a:xfrm>
            <a:off x="2644385" y="1927421"/>
            <a:ext cx="8337132" cy="1368311"/>
          </a:xfrm>
          <a:prstGeom prst="rect">
            <a:avLst/>
          </a:prstGeom>
        </p:spPr>
        <p:txBody>
          <a:bodyPr lIns="0" tIns="0" rIns="0" bIns="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9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9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9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9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9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555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352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numSld="999" showWhenStopped="0">
                <p:cTn id="13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HTW-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9B1C"/>
      </a:accent1>
      <a:accent2>
        <a:srgbClr val="006EB7"/>
      </a:accent2>
      <a:accent3>
        <a:srgbClr val="6C737B"/>
      </a:accent3>
      <a:accent4>
        <a:srgbClr val="999999"/>
      </a:accent4>
      <a:accent5>
        <a:srgbClr val="FBC376"/>
      </a:accent5>
      <a:accent6>
        <a:srgbClr val="3AB0FF"/>
      </a:accent6>
      <a:hlink>
        <a:srgbClr val="0563C1"/>
      </a:hlink>
      <a:folHlink>
        <a:srgbClr val="954F72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C30FFFBD656A24DACA18EAF1DDABAC8" ma:contentTypeVersion="3" ma:contentTypeDescription="Ein neues Dokument erstellen." ma:contentTypeScope="" ma:versionID="132697eaaf2845170171b5d1739ac7b9">
  <xsd:schema xmlns:xsd="http://www.w3.org/2001/XMLSchema" xmlns:xs="http://www.w3.org/2001/XMLSchema" xmlns:p="http://schemas.microsoft.com/office/2006/metadata/properties" xmlns:ns2="4ac68fe8-d1fa-47fc-b47a-0c033d210360" targetNamespace="http://schemas.microsoft.com/office/2006/metadata/properties" ma:root="true" ma:fieldsID="cf296482bc6ddcfef28c5053bb9e85dd" ns2:_="">
    <xsd:import namespace="4ac68fe8-d1fa-47fc-b47a-0c033d2103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c68fe8-d1fa-47fc-b47a-0c033d2103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85E1EC-817F-478A-8425-BDE81B82E6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4F9C31-AA31-44B8-A990-C91C388529B1}">
  <ds:schemaRefs>
    <ds:schemaRef ds:uri="http://schemas.microsoft.com/office/2006/documentManagement/types"/>
    <ds:schemaRef ds:uri="http://purl.org/dc/dcmitype/"/>
    <ds:schemaRef ds:uri="4ac68fe8-d1fa-47fc-b47a-0c033d210360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279FFBD4-1565-4AF4-8034-3EABA3AD775F}">
  <ds:schemaRefs>
    <ds:schemaRef ds:uri="4ac68fe8-d1fa-47fc-b47a-0c033d21036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114</Words>
  <Application>Microsoft Office PowerPoint</Application>
  <PresentationFormat>Breitbild</PresentationFormat>
  <Paragraphs>9</Paragraphs>
  <Slides>1</Slides>
  <Notes>0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</vt:lpstr>
      <vt:lpstr>KIM – Künstliche Intelligenz zur Multimediagenerierung</vt:lpstr>
    </vt:vector>
  </TitlesOfParts>
  <Company>HTW Dresden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Richter, Lisanne</dc:creator>
  <cp:lastModifiedBy>Paul Christ</cp:lastModifiedBy>
  <cp:revision>25</cp:revision>
  <dcterms:created xsi:type="dcterms:W3CDTF">2021-10-14T07:21:00Z</dcterms:created>
  <dcterms:modified xsi:type="dcterms:W3CDTF">2023-06-09T15:27:11Z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0x0101009C30FFFBD656A24DACA18EAF1DDABAC8</vt:lpwstr>
  </property>
</Properties>
</file>