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80831-740E-4D5A-AD83-F6497B9E1214}" type="datetimeFigureOut">
              <a:rPr lang="de-DE" smtClean="0"/>
              <a:t>09.10.2023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9B127-23CB-4055-91F5-A1463352959D}" type="slidenum">
              <a:rPr lang="de-DE" smtClean="0"/>
              <a:t>‹Nr.›</a:t>
            </a:fld>
            <a:endParaRPr lang="de-DE"/>
          </a:p>
        </p:txBody>
      </p:sp>
    </p:spTree>
    <p:extLst>
      <p:ext uri="{BB962C8B-B14F-4D97-AF65-F5344CB8AC3E}">
        <p14:creationId xmlns:p14="http://schemas.microsoft.com/office/powerpoint/2010/main" val="403773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D5BF0-30B4-DF24-2969-0EB9F50E831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73D38AE-2E6C-B490-97AF-68D2E4202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19871FC-AFBF-8698-594C-2F2CDCA99BDF}"/>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7548A273-426D-FEC7-84C8-EBB2550ECC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88092F-4748-58AE-8954-FC409AEE7AC1}"/>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22460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AC2ED-DECF-2CDC-73DD-051127EED04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889A694-879A-7444-2CFB-E5DE18C8631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0AB892D-EEEA-0C33-0109-6A24D0EA59D4}"/>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FCD71EB3-B2D1-95ED-DABA-1192F021EBB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BF5F47-D13C-259C-2940-B2B4776D508A}"/>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26938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92B93D8-D2CB-12C4-8B81-048B8F5EB11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578E42-F99A-D6C4-AAA1-9D36C1A2EF5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65D6CCA-B266-C2E2-3931-34AE8AE943AD}"/>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66A10D8F-6B5A-AB4A-B5E4-0FAE34C658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F3369B-858C-899D-E681-6AC76022CD26}"/>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2246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7278B-CCA2-DC70-6285-8982D4A2E6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37888B-A8CC-907E-05D6-6A00A80889F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11071B7-1E9D-F321-9672-5868137C29F4}"/>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CC5DABC6-AB7A-136B-222D-E3E18F8D16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16A465-F6B5-3244-387A-6BB2EA45FA7C}"/>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80526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6010BD-E769-0BD9-280D-F95CD581ECA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745058C-D8D8-4331-2C76-D5C2134D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446302-39A7-4E57-6DE7-D96FA44CAD41}"/>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C6A2F6E1-C9E6-DD93-4AE8-DB66C1F472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0FFEFF-E48A-8EBB-AAF4-36943D3AC3CF}"/>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44079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AE277-0D16-B535-CE84-DFA11E1F381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82397F-0966-2E9F-ADF2-B3E9101529B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F1A8719-B66B-8653-BCF4-E6480310201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9794C32-4DA1-3974-5891-503E7015EA66}"/>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6" name="Fußzeilenplatzhalter 5">
            <a:extLst>
              <a:ext uri="{FF2B5EF4-FFF2-40B4-BE49-F238E27FC236}">
                <a16:creationId xmlns:a16="http://schemas.microsoft.com/office/drawing/2014/main" id="{C7C7EEAF-327C-F5C6-116E-3345BE5CD45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3790C5-2D31-0554-6382-CD3D5DBE8E12}"/>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70740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D01F-025E-16FA-AC0C7B97170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07672D6-D1F6-28DB-1FFC-82769F8DA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087EB9B-EABC-89AA-E64C-4739E163821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210418D-7837-9ACC-3670-CE5311063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5766C93-8FCF-59B9-5900-1DD4785549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50EDFA9-C492-E67B-24F2-689C8BA033DC}"/>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8" name="Fußzeilenplatzhalter 7">
            <a:extLst>
              <a:ext uri="{FF2B5EF4-FFF2-40B4-BE49-F238E27FC236}">
                <a16:creationId xmlns:a16="http://schemas.microsoft.com/office/drawing/2014/main" id="{C33476A2-1A64-E364-BC4D-101A9D3AFBB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9C655FC-768C-2F09-2624-45110B07AE07}"/>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312395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98B53-7D39-7063-8F48-4FACBF54B50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6B63D1D-FA72-7E6B-4C3F-D3616D5F9CA2}"/>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4" name="Fußzeilenplatzhalter 3">
            <a:extLst>
              <a:ext uri="{FF2B5EF4-FFF2-40B4-BE49-F238E27FC236}">
                <a16:creationId xmlns:a16="http://schemas.microsoft.com/office/drawing/2014/main" id="{41B6151F-DA88-6C8B-307E-89C4AD1A1FC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8BF459-C79D-F2DB-0B4F-B7535E0B105B}"/>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72003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099C3B-1D66-A215-96A1-595ACB8C15B7}"/>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3" name="Fußzeilenplatzhalter 2">
            <a:extLst>
              <a:ext uri="{FF2B5EF4-FFF2-40B4-BE49-F238E27FC236}">
                <a16:creationId xmlns:a16="http://schemas.microsoft.com/office/drawing/2014/main" id="{B2D8A974-8B46-9475-C8F0-35C3F44AFC0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B9D34CC-38EB-E877-BC1C-723262BB2E8A}"/>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47909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3A0F7D-119D-6CE9-4737-CA91E7D96B4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86BE942-06A5-1703-90B4-C5E0DB648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9373B3-E6DC-1FBD-EA9B-A6A42886E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51A4884-F85B-92E4-8E47-29D94A2B1477}"/>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6" name="Fußzeilenplatzhalter 5">
            <a:extLst>
              <a:ext uri="{FF2B5EF4-FFF2-40B4-BE49-F238E27FC236}">
                <a16:creationId xmlns:a16="http://schemas.microsoft.com/office/drawing/2014/main" id="{22987A0E-FC99-6D16-875A-96E3D5067DF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5F70E46-D037-1717-E96C-E2CADBE34BD5}"/>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72074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F8BD0-A6D6-B46E-44E5-1898AE521FE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2A809D2-D420-0CD9-C88B-F9E432211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5106315-2827-D95D-BDC3-C43DC1B17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CE3F52E-BE2C-800F-E46B-945AABA3EBCC}"/>
              </a:ext>
            </a:extLst>
          </p:cNvPr>
          <p:cNvSpPr>
            <a:spLocks noGrp="1"/>
          </p:cNvSpPr>
          <p:nvPr>
            <p:ph type="dt" sz="half" idx="10"/>
          </p:nvPr>
        </p:nvSpPr>
        <p:spPr/>
        <p:txBody>
          <a:bodyPr/>
          <a:lstStyle/>
          <a:p>
            <a:fld id="{7DC4DD2C-5538-4700-8FF9-8575463CF98A}" type="datetimeFigureOut">
              <a:rPr lang="de-DE" smtClean="0"/>
              <a:t>09.10.2023</a:t>
            </a:fld>
            <a:endParaRPr lang="de-DE"/>
          </a:p>
        </p:txBody>
      </p:sp>
      <p:sp>
        <p:nvSpPr>
          <p:cNvPr id="6" name="Fußzeilenplatzhalter 5">
            <a:extLst>
              <a:ext uri="{FF2B5EF4-FFF2-40B4-BE49-F238E27FC236}">
                <a16:creationId xmlns:a16="http://schemas.microsoft.com/office/drawing/2014/main" id="{4E651564-06BD-6235-98A2-220C7F4DDC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04F1B7-25B8-92D6-0B1B-B7ACF5BA48CF}"/>
              </a:ext>
            </a:extLst>
          </p:cNvPr>
          <p:cNvSpPr>
            <a:spLocks noGrp="1"/>
          </p:cNvSpPr>
          <p:nvPr>
            <p:ph type="sldNum" sz="quarter" idx="12"/>
          </p:nvPr>
        </p:nvSpPr>
        <p:spPr/>
        <p:txBody>
          <a:bodyPr/>
          <a:lstStyle/>
          <a:p>
            <a:fld id="{E9050D63-3529-4575-B3DD-AB64F8AC84E3}" type="slidenum">
              <a:rPr lang="de-DE" smtClean="0"/>
              <a:t>‹Nr.›</a:t>
            </a:fld>
            <a:endParaRPr lang="de-DE"/>
          </a:p>
        </p:txBody>
      </p:sp>
    </p:spTree>
    <p:extLst>
      <p:ext uri="{BB962C8B-B14F-4D97-AF65-F5344CB8AC3E}">
        <p14:creationId xmlns:p14="http://schemas.microsoft.com/office/powerpoint/2010/main" val="176125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E894077-2AE8-C265-D133-BD39B9904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D15EB53-0FA5-9C1E-1F0F-2B48684AD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897466-E372-69A4-387E-E1FA7AE7B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4DD2C-5538-4700-8FF9-8575463CF98A}" type="datetimeFigureOut">
              <a:rPr lang="de-DE" smtClean="0"/>
              <a:t>09.10.2023</a:t>
            </a:fld>
            <a:endParaRPr lang="de-DE"/>
          </a:p>
        </p:txBody>
      </p:sp>
      <p:sp>
        <p:nvSpPr>
          <p:cNvPr id="5" name="Fußzeilenplatzhalter 4">
            <a:extLst>
              <a:ext uri="{FF2B5EF4-FFF2-40B4-BE49-F238E27FC236}">
                <a16:creationId xmlns:a16="http://schemas.microsoft.com/office/drawing/2014/main" id="{C0D79D1B-91AD-4C84-7D92-7AB9876FA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50F8989-0CCA-8972-257E-54E74E7B3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50D63-3529-4575-B3DD-AB64F8AC84E3}" type="slidenum">
              <a:rPr lang="de-DE" smtClean="0"/>
              <a:t>‹Nr.›</a:t>
            </a:fld>
            <a:endParaRPr lang="de-DE"/>
          </a:p>
        </p:txBody>
      </p:sp>
    </p:spTree>
    <p:extLst>
      <p:ext uri="{BB962C8B-B14F-4D97-AF65-F5344CB8AC3E}">
        <p14:creationId xmlns:p14="http://schemas.microsoft.com/office/powerpoint/2010/main" val="2141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702FA62-1374-4986-13F7-478031CA9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241"/>
            <a:ext cx="12192000" cy="5873518"/>
          </a:xfrm>
          <a:prstGeom prst="rect">
            <a:avLst/>
          </a:prstGeom>
        </p:spPr>
      </p:pic>
      <p:pic>
        <p:nvPicPr>
          <p:cNvPr id="11" name="Grafik 10">
            <a:extLst>
              <a:ext uri="{FF2B5EF4-FFF2-40B4-BE49-F238E27FC236}">
                <a16:creationId xmlns:a16="http://schemas.microsoft.com/office/drawing/2014/main" id="{2CE12047-C66C-E04F-EAB6-81A659C58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793" y="805703"/>
            <a:ext cx="1852048" cy="5379197"/>
          </a:xfrm>
          <a:prstGeom prst="rect">
            <a:avLst/>
          </a:prstGeom>
        </p:spPr>
      </p:pic>
      <p:sp>
        <p:nvSpPr>
          <p:cNvPr id="12" name="Textfeld 11">
            <a:extLst>
              <a:ext uri="{FF2B5EF4-FFF2-40B4-BE49-F238E27FC236}">
                <a16:creationId xmlns:a16="http://schemas.microsoft.com/office/drawing/2014/main" id="{0E93CEEE-AD79-35CF-A634-0673736FBEBA}"/>
              </a:ext>
            </a:extLst>
          </p:cNvPr>
          <p:cNvSpPr txBox="1"/>
          <p:nvPr/>
        </p:nvSpPr>
        <p:spPr>
          <a:xfrm>
            <a:off x="5011270" y="6365759"/>
            <a:ext cx="2438400" cy="230832"/>
          </a:xfrm>
          <a:prstGeom prst="rect">
            <a:avLst/>
          </a:prstGeom>
          <a:noFill/>
        </p:spPr>
        <p:txBody>
          <a:bodyPr wrap="square" rtlCol="0">
            <a:spAutoFit/>
          </a:bodyPr>
          <a:lstStyle/>
          <a:p>
            <a:r>
              <a:rPr lang="de-DE" sz="900" i="1" dirty="0">
                <a:latin typeface="Arial" panose="020B0604020202020204" pitchFamily="34" charset="0"/>
                <a:cs typeface="Arial" panose="020B0604020202020204" pitchFamily="34" charset="0"/>
              </a:rPr>
              <a:t>Abb. 1 GUI für GP-Modellierungsaufgabe</a:t>
            </a:r>
          </a:p>
        </p:txBody>
      </p:sp>
      <p:sp>
        <p:nvSpPr>
          <p:cNvPr id="13" name="Textfeld 12">
            <a:extLst>
              <a:ext uri="{FF2B5EF4-FFF2-40B4-BE49-F238E27FC236}">
                <a16:creationId xmlns:a16="http://schemas.microsoft.com/office/drawing/2014/main" id="{FEF14AC7-A099-53F2-C2CC-EE50AD891F4A}"/>
              </a:ext>
            </a:extLst>
          </p:cNvPr>
          <p:cNvSpPr txBox="1"/>
          <p:nvPr/>
        </p:nvSpPr>
        <p:spPr>
          <a:xfrm>
            <a:off x="3168453" y="557684"/>
            <a:ext cx="2438400" cy="230832"/>
          </a:xfrm>
          <a:prstGeom prst="rect">
            <a:avLst/>
          </a:prstGeom>
          <a:noFill/>
        </p:spPr>
        <p:txBody>
          <a:bodyPr wrap="square" rtlCol="0">
            <a:spAutoFit/>
          </a:bodyPr>
          <a:lstStyle/>
          <a:p>
            <a:r>
              <a:rPr lang="de-DE" sz="900" i="1" dirty="0">
                <a:latin typeface="Arial" panose="020B0604020202020204" pitchFamily="34" charset="0"/>
                <a:cs typeface="Arial" panose="020B0604020202020204" pitchFamily="34" charset="0"/>
              </a:rPr>
              <a:t>Abb. 1b) GUI für GP-Modellierungsaufgabe</a:t>
            </a:r>
          </a:p>
        </p:txBody>
      </p:sp>
      <p:sp>
        <p:nvSpPr>
          <p:cNvPr id="14" name="Textfeld 13">
            <a:extLst>
              <a:ext uri="{FF2B5EF4-FFF2-40B4-BE49-F238E27FC236}">
                <a16:creationId xmlns:a16="http://schemas.microsoft.com/office/drawing/2014/main" id="{267D8AF6-CBB0-2991-FF3E-8FCA3C63E406}"/>
              </a:ext>
            </a:extLst>
          </p:cNvPr>
          <p:cNvSpPr txBox="1"/>
          <p:nvPr/>
        </p:nvSpPr>
        <p:spPr>
          <a:xfrm>
            <a:off x="667300" y="552157"/>
            <a:ext cx="2438400" cy="230832"/>
          </a:xfrm>
          <a:prstGeom prst="rect">
            <a:avLst/>
          </a:prstGeom>
          <a:noFill/>
        </p:spPr>
        <p:txBody>
          <a:bodyPr wrap="square" rtlCol="0">
            <a:spAutoFit/>
          </a:bodyPr>
          <a:lstStyle/>
          <a:p>
            <a:r>
              <a:rPr lang="de-DE" sz="900" i="1" dirty="0">
                <a:latin typeface="Arial" panose="020B0604020202020204" pitchFamily="34" charset="0"/>
                <a:cs typeface="Arial" panose="020B0604020202020204" pitchFamily="34" charset="0"/>
              </a:rPr>
              <a:t>Abb. 1a) GUI für GP-Modellierungsaufgabe</a:t>
            </a:r>
          </a:p>
        </p:txBody>
      </p:sp>
    </p:spTree>
    <p:extLst>
      <p:ext uri="{BB962C8B-B14F-4D97-AF65-F5344CB8AC3E}">
        <p14:creationId xmlns:p14="http://schemas.microsoft.com/office/powerpoint/2010/main" val="219314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26AA081-D636-FEF3-76B4-85F53FAE9F12}"/>
              </a:ext>
            </a:extLst>
          </p:cNvPr>
          <p:cNvPicPr>
            <a:picLocks noChangeAspect="1"/>
          </p:cNvPicPr>
          <p:nvPr/>
        </p:nvPicPr>
        <p:blipFill>
          <a:blip r:embed="rId2"/>
          <a:stretch>
            <a:fillRect/>
          </a:stretch>
        </p:blipFill>
        <p:spPr>
          <a:xfrm>
            <a:off x="464076" y="526355"/>
            <a:ext cx="11263848" cy="5805290"/>
          </a:xfrm>
          <a:prstGeom prst="rect">
            <a:avLst/>
          </a:prstGeom>
        </p:spPr>
      </p:pic>
    </p:spTree>
    <p:extLst>
      <p:ext uri="{BB962C8B-B14F-4D97-AF65-F5344CB8AC3E}">
        <p14:creationId xmlns:p14="http://schemas.microsoft.com/office/powerpoint/2010/main" val="316239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hteck 31">
            <a:extLst>
              <a:ext uri="{FF2B5EF4-FFF2-40B4-BE49-F238E27FC236}">
                <a16:creationId xmlns:a16="http://schemas.microsoft.com/office/drawing/2014/main" id="{D5628884-C0D1-FD61-3986-883408EB8B25}"/>
              </a:ext>
            </a:extLst>
          </p:cNvPr>
          <p:cNvSpPr/>
          <p:nvPr/>
        </p:nvSpPr>
        <p:spPr>
          <a:xfrm>
            <a:off x="2588753" y="40064"/>
            <a:ext cx="4652838" cy="67778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62A944A7-59F0-9603-A643-9B19B3CAC9FC}"/>
              </a:ext>
            </a:extLst>
          </p:cNvPr>
          <p:cNvSpPr/>
          <p:nvPr/>
        </p:nvSpPr>
        <p:spPr>
          <a:xfrm>
            <a:off x="25891" y="37707"/>
            <a:ext cx="2310540" cy="67778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0C622516-49AD-1410-8016-A4B0EF9D4B7C}"/>
              </a:ext>
            </a:extLst>
          </p:cNvPr>
          <p:cNvGrpSpPr/>
          <p:nvPr/>
        </p:nvGrpSpPr>
        <p:grpSpPr>
          <a:xfrm>
            <a:off x="454275" y="682221"/>
            <a:ext cx="1487650" cy="824492"/>
            <a:chOff x="4222375" y="402556"/>
            <a:chExt cx="1147482" cy="558367"/>
          </a:xfrm>
        </p:grpSpPr>
        <p:sp>
          <p:nvSpPr>
            <p:cNvPr id="4" name="Flussdiagramm: Vorbereitung 3">
              <a:extLst>
                <a:ext uri="{FF2B5EF4-FFF2-40B4-BE49-F238E27FC236}">
                  <a16:creationId xmlns:a16="http://schemas.microsoft.com/office/drawing/2014/main" id="{56B7A163-78E2-F497-9BD2-18491529E53A}"/>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5" name="Textfeld 4">
              <a:extLst>
                <a:ext uri="{FF2B5EF4-FFF2-40B4-BE49-F238E27FC236}">
                  <a16:creationId xmlns:a16="http://schemas.microsoft.com/office/drawing/2014/main" id="{61793C08-F333-7B9C-773B-C1F70CCAF4FD}"/>
                </a:ext>
              </a:extLst>
            </p:cNvPr>
            <p:cNvSpPr txBox="1"/>
            <p:nvPr/>
          </p:nvSpPr>
          <p:spPr>
            <a:xfrm>
              <a:off x="4417553" y="494428"/>
              <a:ext cx="766209" cy="354338"/>
            </a:xfrm>
            <a:prstGeom prst="rect">
              <a:avLst/>
            </a:prstGeom>
            <a:noFill/>
          </p:spPr>
          <p:txBody>
            <a:bodyPr wrap="none" rtlCol="0">
              <a:spAutoFit/>
            </a:bodyPr>
            <a:lstStyle/>
            <a:p>
              <a:r>
                <a:rPr lang="de-DE" sz="2800" dirty="0"/>
                <a:t>Event</a:t>
              </a:r>
            </a:p>
          </p:txBody>
        </p:sp>
      </p:grpSp>
      <p:grpSp>
        <p:nvGrpSpPr>
          <p:cNvPr id="11" name="Gruppieren 10">
            <a:extLst>
              <a:ext uri="{FF2B5EF4-FFF2-40B4-BE49-F238E27FC236}">
                <a16:creationId xmlns:a16="http://schemas.microsoft.com/office/drawing/2014/main" id="{CDE9353D-5BBF-7E6E-32F5-AB728CF3804A}"/>
              </a:ext>
            </a:extLst>
          </p:cNvPr>
          <p:cNvGrpSpPr/>
          <p:nvPr/>
        </p:nvGrpSpPr>
        <p:grpSpPr>
          <a:xfrm>
            <a:off x="463027" y="2014076"/>
            <a:ext cx="1470146" cy="827853"/>
            <a:chOff x="6374066" y="400280"/>
            <a:chExt cx="1133981" cy="560643"/>
          </a:xfrm>
        </p:grpSpPr>
        <p:sp>
          <p:nvSpPr>
            <p:cNvPr id="6" name="Rechteck: abgerundete Ecken 5">
              <a:extLst>
                <a:ext uri="{FF2B5EF4-FFF2-40B4-BE49-F238E27FC236}">
                  <a16:creationId xmlns:a16="http://schemas.microsoft.com/office/drawing/2014/main" id="{4387DC58-DC59-7B1D-59C3-BE598C09D422}"/>
                </a:ext>
              </a:extLst>
            </p:cNvPr>
            <p:cNvSpPr/>
            <p:nvPr/>
          </p:nvSpPr>
          <p:spPr>
            <a:xfrm>
              <a:off x="6401725" y="400280"/>
              <a:ext cx="1075767" cy="5606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7" name="Textfeld 6">
              <a:extLst>
                <a:ext uri="{FF2B5EF4-FFF2-40B4-BE49-F238E27FC236}">
                  <a16:creationId xmlns:a16="http://schemas.microsoft.com/office/drawing/2014/main" id="{3BC67CD6-6643-AB30-F4F5-9658AC824254}"/>
                </a:ext>
              </a:extLst>
            </p:cNvPr>
            <p:cNvSpPr txBox="1"/>
            <p:nvPr/>
          </p:nvSpPr>
          <p:spPr>
            <a:xfrm>
              <a:off x="6374066" y="499012"/>
              <a:ext cx="1133981" cy="354338"/>
            </a:xfrm>
            <a:prstGeom prst="rect">
              <a:avLst/>
            </a:prstGeom>
            <a:noFill/>
          </p:spPr>
          <p:txBody>
            <a:bodyPr wrap="none" rtlCol="0">
              <a:spAutoFit/>
            </a:bodyPr>
            <a:lstStyle/>
            <a:p>
              <a:r>
                <a:rPr lang="de-DE" sz="2800" dirty="0"/>
                <a:t>Funktion</a:t>
              </a:r>
            </a:p>
          </p:txBody>
        </p:sp>
      </p:grpSp>
      <p:grpSp>
        <p:nvGrpSpPr>
          <p:cNvPr id="10" name="Gruppieren 9">
            <a:extLst>
              <a:ext uri="{FF2B5EF4-FFF2-40B4-BE49-F238E27FC236}">
                <a16:creationId xmlns:a16="http://schemas.microsoft.com/office/drawing/2014/main" id="{B9C9992D-9D81-3790-52E6-515D8AEA6A15}"/>
              </a:ext>
            </a:extLst>
          </p:cNvPr>
          <p:cNvGrpSpPr/>
          <p:nvPr/>
        </p:nvGrpSpPr>
        <p:grpSpPr>
          <a:xfrm>
            <a:off x="4525999" y="803457"/>
            <a:ext cx="1080000" cy="1080000"/>
            <a:chOff x="9210605" y="600923"/>
            <a:chExt cx="720000" cy="720000"/>
          </a:xfrm>
        </p:grpSpPr>
        <p:sp>
          <p:nvSpPr>
            <p:cNvPr id="8" name="Ellipse 7">
              <a:extLst>
                <a:ext uri="{FF2B5EF4-FFF2-40B4-BE49-F238E27FC236}">
                  <a16:creationId xmlns:a16="http://schemas.microsoft.com/office/drawing/2014/main" id="{386A2F66-F344-769D-0149-DD9F66E76CC5}"/>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9" name="Textfeld 8">
              <a:extLst>
                <a:ext uri="{FF2B5EF4-FFF2-40B4-BE49-F238E27FC236}">
                  <a16:creationId xmlns:a16="http://schemas.microsoft.com/office/drawing/2014/main" id="{49ED5AFC-0309-4D11-9C1C-02098C053B53}"/>
                </a:ext>
              </a:extLst>
            </p:cNvPr>
            <p:cNvSpPr txBox="1"/>
            <p:nvPr/>
          </p:nvSpPr>
          <p:spPr>
            <a:xfrm>
              <a:off x="9279542" y="786516"/>
              <a:ext cx="582125" cy="348813"/>
            </a:xfrm>
            <a:prstGeom prst="rect">
              <a:avLst/>
            </a:prstGeom>
            <a:noFill/>
          </p:spPr>
          <p:txBody>
            <a:bodyPr wrap="none" rtlCol="0">
              <a:spAutoFit/>
            </a:bodyPr>
            <a:lstStyle/>
            <a:p>
              <a:r>
                <a:rPr lang="de-DE" sz="2800" dirty="0"/>
                <a:t>Gate</a:t>
              </a:r>
            </a:p>
          </p:txBody>
        </p:sp>
      </p:grpSp>
      <p:grpSp>
        <p:nvGrpSpPr>
          <p:cNvPr id="14" name="Gruppieren 13">
            <a:extLst>
              <a:ext uri="{FF2B5EF4-FFF2-40B4-BE49-F238E27FC236}">
                <a16:creationId xmlns:a16="http://schemas.microsoft.com/office/drawing/2014/main" id="{D7EF17A0-6ED1-6F22-1595-22326F440733}"/>
              </a:ext>
            </a:extLst>
          </p:cNvPr>
          <p:cNvGrpSpPr/>
          <p:nvPr/>
        </p:nvGrpSpPr>
        <p:grpSpPr>
          <a:xfrm>
            <a:off x="454950" y="3349292"/>
            <a:ext cx="1487650" cy="824492"/>
            <a:chOff x="4222375" y="402556"/>
            <a:chExt cx="1147482" cy="558367"/>
          </a:xfrm>
        </p:grpSpPr>
        <p:sp>
          <p:nvSpPr>
            <p:cNvPr id="15" name="Flussdiagramm: Vorbereitung 14">
              <a:extLst>
                <a:ext uri="{FF2B5EF4-FFF2-40B4-BE49-F238E27FC236}">
                  <a16:creationId xmlns:a16="http://schemas.microsoft.com/office/drawing/2014/main" id="{293B667B-10F5-EB97-9A1C-A407B5D843EC}"/>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16" name="Textfeld 15">
              <a:extLst>
                <a:ext uri="{FF2B5EF4-FFF2-40B4-BE49-F238E27FC236}">
                  <a16:creationId xmlns:a16="http://schemas.microsoft.com/office/drawing/2014/main" id="{F9ABF77F-9661-68A1-1760-6A244921205C}"/>
                </a:ext>
              </a:extLst>
            </p:cNvPr>
            <p:cNvSpPr txBox="1"/>
            <p:nvPr/>
          </p:nvSpPr>
          <p:spPr>
            <a:xfrm>
              <a:off x="4432468" y="510129"/>
              <a:ext cx="766209" cy="354338"/>
            </a:xfrm>
            <a:prstGeom prst="rect">
              <a:avLst/>
            </a:prstGeom>
            <a:noFill/>
          </p:spPr>
          <p:txBody>
            <a:bodyPr wrap="none" rtlCol="0">
              <a:spAutoFit/>
            </a:bodyPr>
            <a:lstStyle/>
            <a:p>
              <a:r>
                <a:rPr lang="de-DE" sz="2800" dirty="0"/>
                <a:t>Event</a:t>
              </a:r>
            </a:p>
          </p:txBody>
        </p:sp>
      </p:grpSp>
      <p:grpSp>
        <p:nvGrpSpPr>
          <p:cNvPr id="17" name="Gruppieren 16">
            <a:extLst>
              <a:ext uri="{FF2B5EF4-FFF2-40B4-BE49-F238E27FC236}">
                <a16:creationId xmlns:a16="http://schemas.microsoft.com/office/drawing/2014/main" id="{EF65E53A-E953-FED7-EB54-F0AF44F314D6}"/>
              </a:ext>
            </a:extLst>
          </p:cNvPr>
          <p:cNvGrpSpPr/>
          <p:nvPr/>
        </p:nvGrpSpPr>
        <p:grpSpPr>
          <a:xfrm>
            <a:off x="464377" y="4774002"/>
            <a:ext cx="1470146" cy="827853"/>
            <a:chOff x="6371169" y="400280"/>
            <a:chExt cx="1133981" cy="560643"/>
          </a:xfrm>
        </p:grpSpPr>
        <p:sp>
          <p:nvSpPr>
            <p:cNvPr id="18" name="Rechteck: abgerundete Ecken 17">
              <a:extLst>
                <a:ext uri="{FF2B5EF4-FFF2-40B4-BE49-F238E27FC236}">
                  <a16:creationId xmlns:a16="http://schemas.microsoft.com/office/drawing/2014/main" id="{E97A77AB-4F09-E5E8-F4E2-DA4B0DBC3F94}"/>
                </a:ext>
              </a:extLst>
            </p:cNvPr>
            <p:cNvSpPr/>
            <p:nvPr/>
          </p:nvSpPr>
          <p:spPr>
            <a:xfrm>
              <a:off x="6401725" y="400280"/>
              <a:ext cx="1075767" cy="5606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19" name="Textfeld 18">
              <a:extLst>
                <a:ext uri="{FF2B5EF4-FFF2-40B4-BE49-F238E27FC236}">
                  <a16:creationId xmlns:a16="http://schemas.microsoft.com/office/drawing/2014/main" id="{F179689A-D8CA-FF83-9DC5-B1B11B15B41E}"/>
                </a:ext>
              </a:extLst>
            </p:cNvPr>
            <p:cNvSpPr txBox="1"/>
            <p:nvPr/>
          </p:nvSpPr>
          <p:spPr>
            <a:xfrm>
              <a:off x="6371169" y="503432"/>
              <a:ext cx="1133981" cy="354338"/>
            </a:xfrm>
            <a:prstGeom prst="rect">
              <a:avLst/>
            </a:prstGeom>
            <a:noFill/>
          </p:spPr>
          <p:txBody>
            <a:bodyPr wrap="none" rtlCol="0">
              <a:spAutoFit/>
            </a:bodyPr>
            <a:lstStyle/>
            <a:p>
              <a:r>
                <a:rPr lang="de-DE" sz="2800" dirty="0"/>
                <a:t>Funktion</a:t>
              </a:r>
            </a:p>
          </p:txBody>
        </p:sp>
      </p:grpSp>
      <p:cxnSp>
        <p:nvCxnSpPr>
          <p:cNvPr id="20" name="Gerade Verbindung mit Pfeil 19">
            <a:extLst>
              <a:ext uri="{FF2B5EF4-FFF2-40B4-BE49-F238E27FC236}">
                <a16:creationId xmlns:a16="http://schemas.microsoft.com/office/drawing/2014/main" id="{20E70C77-4E8A-812C-B1E3-891F8FEC959C}"/>
              </a:ext>
            </a:extLst>
          </p:cNvPr>
          <p:cNvCxnSpPr>
            <a:cxnSpLocks/>
            <a:stCxn id="4" idx="2"/>
            <a:endCxn id="6" idx="0"/>
          </p:cNvCxnSpPr>
          <p:nvPr/>
        </p:nvCxnSpPr>
        <p:spPr>
          <a:xfrm flipH="1">
            <a:off x="1196223" y="1506713"/>
            <a:ext cx="1877" cy="5073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19196F8F-A171-7821-4B72-1293C36445A3}"/>
              </a:ext>
            </a:extLst>
          </p:cNvPr>
          <p:cNvCxnSpPr>
            <a:cxnSpLocks/>
            <a:stCxn id="6" idx="2"/>
            <a:endCxn id="15" idx="0"/>
          </p:cNvCxnSpPr>
          <p:nvPr/>
        </p:nvCxnSpPr>
        <p:spPr>
          <a:xfrm>
            <a:off x="1196223" y="2841929"/>
            <a:ext cx="2552" cy="5073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75FDFDF8-F238-0B6E-D1F0-DCF8AA269812}"/>
              </a:ext>
            </a:extLst>
          </p:cNvPr>
          <p:cNvCxnSpPr>
            <a:cxnSpLocks/>
            <a:stCxn id="15" idx="2"/>
            <a:endCxn id="18" idx="0"/>
          </p:cNvCxnSpPr>
          <p:nvPr/>
        </p:nvCxnSpPr>
        <p:spPr>
          <a:xfrm>
            <a:off x="1198775" y="4173784"/>
            <a:ext cx="2554" cy="6002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C5D4EBF1-59BC-5301-6EC1-D26D531A7BFA}"/>
              </a:ext>
            </a:extLst>
          </p:cNvPr>
          <p:cNvSpPr txBox="1"/>
          <p:nvPr/>
        </p:nvSpPr>
        <p:spPr>
          <a:xfrm rot="5400000">
            <a:off x="1063381" y="103348"/>
            <a:ext cx="404278" cy="461665"/>
          </a:xfrm>
          <a:prstGeom prst="rect">
            <a:avLst/>
          </a:prstGeom>
          <a:noFill/>
        </p:spPr>
        <p:txBody>
          <a:bodyPr wrap="none" rtlCol="0">
            <a:spAutoFit/>
          </a:bodyPr>
          <a:lstStyle/>
          <a:p>
            <a:r>
              <a:rPr lang="de-DE" sz="2400" b="1" dirty="0"/>
              <a:t>…</a:t>
            </a:r>
          </a:p>
        </p:txBody>
      </p:sp>
      <p:sp>
        <p:nvSpPr>
          <p:cNvPr id="30" name="Textfeld 29">
            <a:extLst>
              <a:ext uri="{FF2B5EF4-FFF2-40B4-BE49-F238E27FC236}">
                <a16:creationId xmlns:a16="http://schemas.microsoft.com/office/drawing/2014/main" id="{5B892C67-133B-15F9-93D7-1FF9EFBB5EB2}"/>
              </a:ext>
            </a:extLst>
          </p:cNvPr>
          <p:cNvSpPr txBox="1"/>
          <p:nvPr/>
        </p:nvSpPr>
        <p:spPr>
          <a:xfrm rot="5400000">
            <a:off x="1023160" y="5833050"/>
            <a:ext cx="404278" cy="461665"/>
          </a:xfrm>
          <a:prstGeom prst="rect">
            <a:avLst/>
          </a:prstGeom>
          <a:noFill/>
        </p:spPr>
        <p:txBody>
          <a:bodyPr wrap="none" rtlCol="0">
            <a:spAutoFit/>
          </a:bodyPr>
          <a:lstStyle/>
          <a:p>
            <a:r>
              <a:rPr lang="de-DE" sz="2400" b="1" dirty="0"/>
              <a:t>…</a:t>
            </a:r>
          </a:p>
        </p:txBody>
      </p:sp>
      <p:sp>
        <p:nvSpPr>
          <p:cNvPr id="31" name="Textfeld 30">
            <a:extLst>
              <a:ext uri="{FF2B5EF4-FFF2-40B4-BE49-F238E27FC236}">
                <a16:creationId xmlns:a16="http://schemas.microsoft.com/office/drawing/2014/main" id="{075839E9-F71A-CE99-43D1-C29BB101C7EB}"/>
              </a:ext>
            </a:extLst>
          </p:cNvPr>
          <p:cNvSpPr txBox="1"/>
          <p:nvPr/>
        </p:nvSpPr>
        <p:spPr>
          <a:xfrm>
            <a:off x="87734" y="6202072"/>
            <a:ext cx="2339102" cy="646331"/>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2a) Funktions-</a:t>
            </a:r>
            <a:br>
              <a:rPr lang="de-DE" b="1" i="1" dirty="0">
                <a:latin typeface="Arial" panose="020B0604020202020204" pitchFamily="34" charset="0"/>
                <a:cs typeface="Arial" panose="020B0604020202020204" pitchFamily="34" charset="0"/>
              </a:rPr>
            </a:br>
            <a:r>
              <a:rPr lang="de-DE" b="1" i="1" dirty="0">
                <a:latin typeface="Arial" panose="020B0604020202020204" pitchFamily="34" charset="0"/>
                <a:cs typeface="Arial" panose="020B0604020202020204" pitchFamily="34" charset="0"/>
              </a:rPr>
              <a:t>Ereignis-Sequenz</a:t>
            </a:r>
          </a:p>
        </p:txBody>
      </p:sp>
      <p:sp>
        <p:nvSpPr>
          <p:cNvPr id="50" name="Textfeld 49">
            <a:extLst>
              <a:ext uri="{FF2B5EF4-FFF2-40B4-BE49-F238E27FC236}">
                <a16:creationId xmlns:a16="http://schemas.microsoft.com/office/drawing/2014/main" id="{38202286-D34D-61DC-602E-A711BD502264}"/>
              </a:ext>
            </a:extLst>
          </p:cNvPr>
          <p:cNvSpPr txBox="1"/>
          <p:nvPr/>
        </p:nvSpPr>
        <p:spPr>
          <a:xfrm>
            <a:off x="3399372" y="6317904"/>
            <a:ext cx="3044423"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2b) Konnektor-Raute</a:t>
            </a:r>
          </a:p>
        </p:txBody>
      </p:sp>
      <p:grpSp>
        <p:nvGrpSpPr>
          <p:cNvPr id="51" name="Gruppieren 50">
            <a:extLst>
              <a:ext uri="{FF2B5EF4-FFF2-40B4-BE49-F238E27FC236}">
                <a16:creationId xmlns:a16="http://schemas.microsoft.com/office/drawing/2014/main" id="{3CDD7A3C-18F3-5FEF-B0D5-1C3E25E454BA}"/>
              </a:ext>
            </a:extLst>
          </p:cNvPr>
          <p:cNvGrpSpPr/>
          <p:nvPr/>
        </p:nvGrpSpPr>
        <p:grpSpPr>
          <a:xfrm>
            <a:off x="4525999" y="4700867"/>
            <a:ext cx="1080000" cy="1080000"/>
            <a:chOff x="9210605" y="600923"/>
            <a:chExt cx="720000" cy="720000"/>
          </a:xfrm>
        </p:grpSpPr>
        <p:sp>
          <p:nvSpPr>
            <p:cNvPr id="52" name="Ellipse 51">
              <a:extLst>
                <a:ext uri="{FF2B5EF4-FFF2-40B4-BE49-F238E27FC236}">
                  <a16:creationId xmlns:a16="http://schemas.microsoft.com/office/drawing/2014/main" id="{009C73D9-D517-C616-3467-5883ECF07C3D}"/>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3" name="Textfeld 52">
              <a:extLst>
                <a:ext uri="{FF2B5EF4-FFF2-40B4-BE49-F238E27FC236}">
                  <a16:creationId xmlns:a16="http://schemas.microsoft.com/office/drawing/2014/main" id="{F0565171-421A-5A58-3E90-E429E5589D22}"/>
                </a:ext>
              </a:extLst>
            </p:cNvPr>
            <p:cNvSpPr txBox="1"/>
            <p:nvPr/>
          </p:nvSpPr>
          <p:spPr>
            <a:xfrm>
              <a:off x="9279542" y="786516"/>
              <a:ext cx="582125" cy="348813"/>
            </a:xfrm>
            <a:prstGeom prst="rect">
              <a:avLst/>
            </a:prstGeom>
            <a:noFill/>
          </p:spPr>
          <p:txBody>
            <a:bodyPr wrap="none" rtlCol="0">
              <a:spAutoFit/>
            </a:bodyPr>
            <a:lstStyle/>
            <a:p>
              <a:r>
                <a:rPr lang="de-DE" sz="2800" dirty="0"/>
                <a:t>Gate</a:t>
              </a:r>
            </a:p>
          </p:txBody>
        </p:sp>
      </p:grpSp>
      <p:sp>
        <p:nvSpPr>
          <p:cNvPr id="54" name="Textfeld 53">
            <a:extLst>
              <a:ext uri="{FF2B5EF4-FFF2-40B4-BE49-F238E27FC236}">
                <a16:creationId xmlns:a16="http://schemas.microsoft.com/office/drawing/2014/main" id="{9749E30B-13C7-451B-C529-CFC63F27497D}"/>
              </a:ext>
            </a:extLst>
          </p:cNvPr>
          <p:cNvSpPr txBox="1"/>
          <p:nvPr/>
        </p:nvSpPr>
        <p:spPr>
          <a:xfrm rot="5400000">
            <a:off x="6904652" y="3204692"/>
            <a:ext cx="404278" cy="461665"/>
          </a:xfrm>
          <a:prstGeom prst="rect">
            <a:avLst/>
          </a:prstGeom>
          <a:noFill/>
        </p:spPr>
        <p:txBody>
          <a:bodyPr wrap="none" rtlCol="0">
            <a:spAutoFit/>
          </a:bodyPr>
          <a:lstStyle/>
          <a:p>
            <a:r>
              <a:rPr lang="de-DE" sz="2400" b="1" dirty="0"/>
              <a:t>…</a:t>
            </a:r>
          </a:p>
        </p:txBody>
      </p:sp>
      <p:cxnSp>
        <p:nvCxnSpPr>
          <p:cNvPr id="55" name="Gerade Verbindung mit Pfeil 54">
            <a:extLst>
              <a:ext uri="{FF2B5EF4-FFF2-40B4-BE49-F238E27FC236}">
                <a16:creationId xmlns:a16="http://schemas.microsoft.com/office/drawing/2014/main" id="{369F5FB8-EEF1-81A6-6FAB-EB29E42D1B75}"/>
              </a:ext>
            </a:extLst>
          </p:cNvPr>
          <p:cNvCxnSpPr>
            <a:cxnSpLocks/>
            <a:stCxn id="8" idx="4"/>
            <a:endCxn id="68" idx="0"/>
          </p:cNvCxnSpPr>
          <p:nvPr/>
        </p:nvCxnSpPr>
        <p:spPr>
          <a:xfrm>
            <a:off x="5065999" y="1883457"/>
            <a:ext cx="403671" cy="903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uppieren 64">
            <a:extLst>
              <a:ext uri="{FF2B5EF4-FFF2-40B4-BE49-F238E27FC236}">
                <a16:creationId xmlns:a16="http://schemas.microsoft.com/office/drawing/2014/main" id="{84400B0D-A45A-B876-150E-A2ED8DFBB10C}"/>
              </a:ext>
            </a:extLst>
          </p:cNvPr>
          <p:cNvGrpSpPr/>
          <p:nvPr/>
        </p:nvGrpSpPr>
        <p:grpSpPr>
          <a:xfrm>
            <a:off x="2612781" y="2818114"/>
            <a:ext cx="1809667" cy="972185"/>
            <a:chOff x="4960499" y="2326659"/>
            <a:chExt cx="1809667" cy="972185"/>
          </a:xfrm>
        </p:grpSpPr>
        <p:grpSp>
          <p:nvGrpSpPr>
            <p:cNvPr id="62" name="Gruppieren 61">
              <a:extLst>
                <a:ext uri="{FF2B5EF4-FFF2-40B4-BE49-F238E27FC236}">
                  <a16:creationId xmlns:a16="http://schemas.microsoft.com/office/drawing/2014/main" id="{85CBD036-4876-ED56-6DAE-DEB49A5AD3AF}"/>
                </a:ext>
              </a:extLst>
            </p:cNvPr>
            <p:cNvGrpSpPr/>
            <p:nvPr/>
          </p:nvGrpSpPr>
          <p:grpSpPr>
            <a:xfrm>
              <a:off x="4960499" y="2351759"/>
              <a:ext cx="1807173" cy="947085"/>
              <a:chOff x="6082289" y="3092249"/>
              <a:chExt cx="1807173" cy="947085"/>
            </a:xfrm>
          </p:grpSpPr>
          <p:grpSp>
            <p:nvGrpSpPr>
              <p:cNvPr id="59" name="Gruppieren 58">
                <a:extLst>
                  <a:ext uri="{FF2B5EF4-FFF2-40B4-BE49-F238E27FC236}">
                    <a16:creationId xmlns:a16="http://schemas.microsoft.com/office/drawing/2014/main" id="{E2661AE2-536D-C091-0332-87993D61F8D8}"/>
                  </a:ext>
                </a:extLst>
              </p:cNvPr>
              <p:cNvGrpSpPr/>
              <p:nvPr/>
            </p:nvGrpSpPr>
            <p:grpSpPr>
              <a:xfrm>
                <a:off x="6267021" y="3315369"/>
                <a:ext cx="1622441" cy="723965"/>
                <a:chOff x="3900663" y="402556"/>
                <a:chExt cx="1469194" cy="558367"/>
              </a:xfrm>
            </p:grpSpPr>
            <p:sp>
              <p:nvSpPr>
                <p:cNvPr id="60" name="Flussdiagramm: Vorbereitung 59">
                  <a:extLst>
                    <a:ext uri="{FF2B5EF4-FFF2-40B4-BE49-F238E27FC236}">
                      <a16:creationId xmlns:a16="http://schemas.microsoft.com/office/drawing/2014/main" id="{E72D86B1-4133-47D0-5A81-4B04CD898697}"/>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61" name="Textfeld 60">
                  <a:extLst>
                    <a:ext uri="{FF2B5EF4-FFF2-40B4-BE49-F238E27FC236}">
                      <a16:creationId xmlns:a16="http://schemas.microsoft.com/office/drawing/2014/main" id="{BD65B422-B4F7-1787-1E37-285CEAA9A239}"/>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56" name="Gruppieren 55">
                <a:extLst>
                  <a:ext uri="{FF2B5EF4-FFF2-40B4-BE49-F238E27FC236}">
                    <a16:creationId xmlns:a16="http://schemas.microsoft.com/office/drawing/2014/main" id="{75FDEE6C-B0B9-41AD-798F-602473B9AF59}"/>
                  </a:ext>
                </a:extLst>
              </p:cNvPr>
              <p:cNvGrpSpPr/>
              <p:nvPr/>
            </p:nvGrpSpPr>
            <p:grpSpPr>
              <a:xfrm>
                <a:off x="6082289" y="3092249"/>
                <a:ext cx="1430533" cy="827853"/>
                <a:chOff x="6374066" y="400280"/>
                <a:chExt cx="1103426" cy="560643"/>
              </a:xfrm>
            </p:grpSpPr>
            <p:sp>
              <p:nvSpPr>
                <p:cNvPr id="57" name="Rechteck: abgerundete Ecken 56">
                  <a:extLst>
                    <a:ext uri="{FF2B5EF4-FFF2-40B4-BE49-F238E27FC236}">
                      <a16:creationId xmlns:a16="http://schemas.microsoft.com/office/drawing/2014/main" id="{02ACAC8F-5A46-6560-FF7C-9A041F6A2623}"/>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58" name="Textfeld 57">
                  <a:extLst>
                    <a:ext uri="{FF2B5EF4-FFF2-40B4-BE49-F238E27FC236}">
                      <a16:creationId xmlns:a16="http://schemas.microsoft.com/office/drawing/2014/main" id="{DE1C00E4-FA50-F561-538D-3726FF7DC931}"/>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63" name="Textfeld 62">
              <a:extLst>
                <a:ext uri="{FF2B5EF4-FFF2-40B4-BE49-F238E27FC236}">
                  <a16:creationId xmlns:a16="http://schemas.microsoft.com/office/drawing/2014/main" id="{BBEABC1E-6F3C-02D5-CADF-3447B045EE9C}"/>
                </a:ext>
              </a:extLst>
            </p:cNvPr>
            <p:cNvSpPr txBox="1"/>
            <p:nvPr/>
          </p:nvSpPr>
          <p:spPr>
            <a:xfrm>
              <a:off x="5028855" y="2326659"/>
              <a:ext cx="1377941" cy="523220"/>
            </a:xfrm>
            <a:prstGeom prst="rect">
              <a:avLst/>
            </a:prstGeom>
            <a:noFill/>
          </p:spPr>
          <p:txBody>
            <a:bodyPr wrap="none" rtlCol="0">
              <a:spAutoFit/>
            </a:bodyPr>
            <a:lstStyle/>
            <a:p>
              <a:r>
                <a:rPr lang="de-DE" sz="2800" dirty="0"/>
                <a:t>Prozess-</a:t>
              </a:r>
            </a:p>
          </p:txBody>
        </p:sp>
        <p:sp>
          <p:nvSpPr>
            <p:cNvPr id="64" name="Textfeld 63">
              <a:extLst>
                <a:ext uri="{FF2B5EF4-FFF2-40B4-BE49-F238E27FC236}">
                  <a16:creationId xmlns:a16="http://schemas.microsoft.com/office/drawing/2014/main" id="{F92C6127-5C20-7FA8-F742-3AC97771EDE1}"/>
                </a:ext>
              </a:extLst>
            </p:cNvPr>
            <p:cNvSpPr txBox="1"/>
            <p:nvPr/>
          </p:nvSpPr>
          <p:spPr>
            <a:xfrm>
              <a:off x="5028855" y="2667691"/>
              <a:ext cx="1741311" cy="523220"/>
            </a:xfrm>
            <a:prstGeom prst="rect">
              <a:avLst/>
            </a:prstGeom>
            <a:noFill/>
          </p:spPr>
          <p:txBody>
            <a:bodyPr wrap="none" rtlCol="0">
              <a:spAutoFit/>
            </a:bodyPr>
            <a:lstStyle/>
            <a:p>
              <a:r>
                <a:rPr lang="de-DE" sz="2800" dirty="0" err="1"/>
                <a:t>wegweiser</a:t>
              </a:r>
              <a:endParaRPr lang="de-DE" sz="2800" dirty="0"/>
            </a:p>
          </p:txBody>
        </p:sp>
      </p:grpSp>
      <p:grpSp>
        <p:nvGrpSpPr>
          <p:cNvPr id="66" name="Gruppieren 65">
            <a:extLst>
              <a:ext uri="{FF2B5EF4-FFF2-40B4-BE49-F238E27FC236}">
                <a16:creationId xmlns:a16="http://schemas.microsoft.com/office/drawing/2014/main" id="{716098D2-1191-0F89-E667-D3CFB3128799}"/>
              </a:ext>
            </a:extLst>
          </p:cNvPr>
          <p:cNvGrpSpPr/>
          <p:nvPr/>
        </p:nvGrpSpPr>
        <p:grpSpPr>
          <a:xfrm>
            <a:off x="4712343" y="2786652"/>
            <a:ext cx="1809667" cy="972185"/>
            <a:chOff x="4960499" y="2326659"/>
            <a:chExt cx="1809667" cy="972185"/>
          </a:xfrm>
        </p:grpSpPr>
        <p:grpSp>
          <p:nvGrpSpPr>
            <p:cNvPr id="67" name="Gruppieren 66">
              <a:extLst>
                <a:ext uri="{FF2B5EF4-FFF2-40B4-BE49-F238E27FC236}">
                  <a16:creationId xmlns:a16="http://schemas.microsoft.com/office/drawing/2014/main" id="{B8508637-A05C-BBE9-0F8C-D77321D79FA1}"/>
                </a:ext>
              </a:extLst>
            </p:cNvPr>
            <p:cNvGrpSpPr/>
            <p:nvPr/>
          </p:nvGrpSpPr>
          <p:grpSpPr>
            <a:xfrm>
              <a:off x="4960499" y="2351759"/>
              <a:ext cx="1807173" cy="947085"/>
              <a:chOff x="6082289" y="3092249"/>
              <a:chExt cx="1807173" cy="947085"/>
            </a:xfrm>
          </p:grpSpPr>
          <p:grpSp>
            <p:nvGrpSpPr>
              <p:cNvPr id="70" name="Gruppieren 69">
                <a:extLst>
                  <a:ext uri="{FF2B5EF4-FFF2-40B4-BE49-F238E27FC236}">
                    <a16:creationId xmlns:a16="http://schemas.microsoft.com/office/drawing/2014/main" id="{51876953-1ECD-D10B-115F-FD39234CB2EE}"/>
                  </a:ext>
                </a:extLst>
              </p:cNvPr>
              <p:cNvGrpSpPr/>
              <p:nvPr/>
            </p:nvGrpSpPr>
            <p:grpSpPr>
              <a:xfrm>
                <a:off x="6267021" y="3315369"/>
                <a:ext cx="1622441" cy="723965"/>
                <a:chOff x="3900663" y="402556"/>
                <a:chExt cx="1469194" cy="558367"/>
              </a:xfrm>
            </p:grpSpPr>
            <p:sp>
              <p:nvSpPr>
                <p:cNvPr id="74" name="Flussdiagramm: Vorbereitung 73">
                  <a:extLst>
                    <a:ext uri="{FF2B5EF4-FFF2-40B4-BE49-F238E27FC236}">
                      <a16:creationId xmlns:a16="http://schemas.microsoft.com/office/drawing/2014/main" id="{A395EE1C-DBEF-5076-AF89-088B1FCAC8C7}"/>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75" name="Textfeld 74">
                  <a:extLst>
                    <a:ext uri="{FF2B5EF4-FFF2-40B4-BE49-F238E27FC236}">
                      <a16:creationId xmlns:a16="http://schemas.microsoft.com/office/drawing/2014/main" id="{F335E155-5961-BAF8-2738-76C6094D4595}"/>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71" name="Gruppieren 70">
                <a:extLst>
                  <a:ext uri="{FF2B5EF4-FFF2-40B4-BE49-F238E27FC236}">
                    <a16:creationId xmlns:a16="http://schemas.microsoft.com/office/drawing/2014/main" id="{FF1F1B5A-62EF-F70F-1BD4-DC8CA5CEF11A}"/>
                  </a:ext>
                </a:extLst>
              </p:cNvPr>
              <p:cNvGrpSpPr/>
              <p:nvPr/>
            </p:nvGrpSpPr>
            <p:grpSpPr>
              <a:xfrm>
                <a:off x="6082289" y="3092249"/>
                <a:ext cx="1430533" cy="827853"/>
                <a:chOff x="6374066" y="400280"/>
                <a:chExt cx="1103426" cy="560643"/>
              </a:xfrm>
            </p:grpSpPr>
            <p:sp>
              <p:nvSpPr>
                <p:cNvPr id="72" name="Rechteck: abgerundete Ecken 71">
                  <a:extLst>
                    <a:ext uri="{FF2B5EF4-FFF2-40B4-BE49-F238E27FC236}">
                      <a16:creationId xmlns:a16="http://schemas.microsoft.com/office/drawing/2014/main" id="{5A0CB064-F51C-B469-41C9-B56D3EDF1746}"/>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73" name="Textfeld 72">
                  <a:extLst>
                    <a:ext uri="{FF2B5EF4-FFF2-40B4-BE49-F238E27FC236}">
                      <a16:creationId xmlns:a16="http://schemas.microsoft.com/office/drawing/2014/main" id="{B280C309-1D1F-5A39-116C-1CE10629A47E}"/>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68" name="Textfeld 67">
              <a:extLst>
                <a:ext uri="{FF2B5EF4-FFF2-40B4-BE49-F238E27FC236}">
                  <a16:creationId xmlns:a16="http://schemas.microsoft.com/office/drawing/2014/main" id="{98F36867-ACE9-1EED-73BD-23BCC0529BEB}"/>
                </a:ext>
              </a:extLst>
            </p:cNvPr>
            <p:cNvSpPr txBox="1"/>
            <p:nvPr/>
          </p:nvSpPr>
          <p:spPr>
            <a:xfrm>
              <a:off x="5028855" y="2326659"/>
              <a:ext cx="1377941" cy="523220"/>
            </a:xfrm>
            <a:prstGeom prst="rect">
              <a:avLst/>
            </a:prstGeom>
            <a:noFill/>
          </p:spPr>
          <p:txBody>
            <a:bodyPr wrap="none" rtlCol="0">
              <a:spAutoFit/>
            </a:bodyPr>
            <a:lstStyle/>
            <a:p>
              <a:r>
                <a:rPr lang="de-DE" sz="2800" dirty="0"/>
                <a:t>Prozess-</a:t>
              </a:r>
            </a:p>
          </p:txBody>
        </p:sp>
        <p:sp>
          <p:nvSpPr>
            <p:cNvPr id="69" name="Textfeld 68">
              <a:extLst>
                <a:ext uri="{FF2B5EF4-FFF2-40B4-BE49-F238E27FC236}">
                  <a16:creationId xmlns:a16="http://schemas.microsoft.com/office/drawing/2014/main" id="{1F8A6D3C-D810-8732-68A1-88F8042727A9}"/>
                </a:ext>
              </a:extLst>
            </p:cNvPr>
            <p:cNvSpPr txBox="1"/>
            <p:nvPr/>
          </p:nvSpPr>
          <p:spPr>
            <a:xfrm>
              <a:off x="5028855" y="2667691"/>
              <a:ext cx="1741311" cy="523220"/>
            </a:xfrm>
            <a:prstGeom prst="rect">
              <a:avLst/>
            </a:prstGeom>
            <a:noFill/>
          </p:spPr>
          <p:txBody>
            <a:bodyPr wrap="none" rtlCol="0">
              <a:spAutoFit/>
            </a:bodyPr>
            <a:lstStyle/>
            <a:p>
              <a:r>
                <a:rPr lang="de-DE" sz="2800" dirty="0" err="1"/>
                <a:t>wegweiser</a:t>
              </a:r>
              <a:endParaRPr lang="de-DE" sz="2800" dirty="0"/>
            </a:p>
          </p:txBody>
        </p:sp>
      </p:grpSp>
      <p:cxnSp>
        <p:nvCxnSpPr>
          <p:cNvPr id="77" name="Verbinder: gekrümmt 76">
            <a:extLst>
              <a:ext uri="{FF2B5EF4-FFF2-40B4-BE49-F238E27FC236}">
                <a16:creationId xmlns:a16="http://schemas.microsoft.com/office/drawing/2014/main" id="{D9691A6E-C792-E7FD-6949-C336750A22C1}"/>
              </a:ext>
            </a:extLst>
          </p:cNvPr>
          <p:cNvCxnSpPr>
            <a:endCxn id="63" idx="0"/>
          </p:cNvCxnSpPr>
          <p:nvPr/>
        </p:nvCxnSpPr>
        <p:spPr>
          <a:xfrm rot="5400000">
            <a:off x="3210726" y="1502840"/>
            <a:ext cx="1474657" cy="1155891"/>
          </a:xfrm>
          <a:prstGeom prst="curvedConnector3">
            <a:avLst>
              <a:gd name="adj1" fmla="val 13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krümmt 78">
            <a:extLst>
              <a:ext uri="{FF2B5EF4-FFF2-40B4-BE49-F238E27FC236}">
                <a16:creationId xmlns:a16="http://schemas.microsoft.com/office/drawing/2014/main" id="{7333B756-F70C-2C02-1DF9-F2F6C1A1287C}"/>
              </a:ext>
            </a:extLst>
          </p:cNvPr>
          <p:cNvCxnSpPr>
            <a:cxnSpLocks/>
            <a:stCxn id="60" idx="2"/>
          </p:cNvCxnSpPr>
          <p:nvPr/>
        </p:nvCxnSpPr>
        <p:spPr>
          <a:xfrm rot="16200000" flipH="1">
            <a:off x="3328596" y="4070437"/>
            <a:ext cx="1450568" cy="890292"/>
          </a:xfrm>
          <a:prstGeom prst="curvedConnector3">
            <a:avLst>
              <a:gd name="adj1" fmla="val 10069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B2E05DC6-686A-7DA3-E22E-8667438C5358}"/>
              </a:ext>
            </a:extLst>
          </p:cNvPr>
          <p:cNvCxnSpPr>
            <a:cxnSpLocks/>
            <a:stCxn id="74" idx="2"/>
            <a:endCxn id="52" idx="0"/>
          </p:cNvCxnSpPr>
          <p:nvPr/>
        </p:nvCxnSpPr>
        <p:spPr>
          <a:xfrm flipH="1">
            <a:off x="5065999" y="3758837"/>
            <a:ext cx="642297" cy="9420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Verbinder: gekrümmt 92">
            <a:extLst>
              <a:ext uri="{FF2B5EF4-FFF2-40B4-BE49-F238E27FC236}">
                <a16:creationId xmlns:a16="http://schemas.microsoft.com/office/drawing/2014/main" id="{8E9F4646-3B3E-6B85-4EB4-6D7B00A80AEF}"/>
              </a:ext>
            </a:extLst>
          </p:cNvPr>
          <p:cNvCxnSpPr>
            <a:cxnSpLocks/>
            <a:stCxn id="8" idx="6"/>
            <a:endCxn id="54" idx="1"/>
          </p:cNvCxnSpPr>
          <p:nvPr/>
        </p:nvCxnSpPr>
        <p:spPr>
          <a:xfrm>
            <a:off x="5605999" y="1343457"/>
            <a:ext cx="1500792" cy="1889929"/>
          </a:xfrm>
          <a:prstGeom prst="curvedConnector2">
            <a:avLst/>
          </a:prstGeom>
          <a:ln w="25400">
            <a:solidFill>
              <a:schemeClr val="tx1">
                <a:alpha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7" name="Verbinder: gekrümmt 96">
            <a:extLst>
              <a:ext uri="{FF2B5EF4-FFF2-40B4-BE49-F238E27FC236}">
                <a16:creationId xmlns:a16="http://schemas.microsoft.com/office/drawing/2014/main" id="{667D146B-F775-B7AB-F580-0173A0AA771D}"/>
              </a:ext>
            </a:extLst>
          </p:cNvPr>
          <p:cNvCxnSpPr>
            <a:cxnSpLocks/>
            <a:stCxn id="54" idx="3"/>
            <a:endCxn id="52" idx="6"/>
          </p:cNvCxnSpPr>
          <p:nvPr/>
        </p:nvCxnSpPr>
        <p:spPr>
          <a:xfrm rot="5400000">
            <a:off x="5554794" y="3688869"/>
            <a:ext cx="1603203" cy="1500792"/>
          </a:xfrm>
          <a:prstGeom prst="curvedConnector2">
            <a:avLst/>
          </a:prstGeom>
          <a:ln w="25400">
            <a:solidFill>
              <a:schemeClr val="tx1">
                <a:alpha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Rechteck 169">
            <a:extLst>
              <a:ext uri="{FF2B5EF4-FFF2-40B4-BE49-F238E27FC236}">
                <a16:creationId xmlns:a16="http://schemas.microsoft.com/office/drawing/2014/main" id="{675143EF-526E-E2C7-B3B8-DAB639E03393}"/>
              </a:ext>
            </a:extLst>
          </p:cNvPr>
          <p:cNvSpPr/>
          <p:nvPr/>
        </p:nvSpPr>
        <p:spPr>
          <a:xfrm>
            <a:off x="7413099" y="36752"/>
            <a:ext cx="4652838" cy="67778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1" name="Gruppieren 170">
            <a:extLst>
              <a:ext uri="{FF2B5EF4-FFF2-40B4-BE49-F238E27FC236}">
                <a16:creationId xmlns:a16="http://schemas.microsoft.com/office/drawing/2014/main" id="{96ED8B9D-2B0B-3327-47D7-30BBF3D2E97D}"/>
              </a:ext>
            </a:extLst>
          </p:cNvPr>
          <p:cNvGrpSpPr/>
          <p:nvPr/>
        </p:nvGrpSpPr>
        <p:grpSpPr>
          <a:xfrm>
            <a:off x="9350345" y="800145"/>
            <a:ext cx="1080000" cy="1080000"/>
            <a:chOff x="9210605" y="600923"/>
            <a:chExt cx="720000" cy="720000"/>
          </a:xfrm>
        </p:grpSpPr>
        <p:sp>
          <p:nvSpPr>
            <p:cNvPr id="172" name="Ellipse 171">
              <a:extLst>
                <a:ext uri="{FF2B5EF4-FFF2-40B4-BE49-F238E27FC236}">
                  <a16:creationId xmlns:a16="http://schemas.microsoft.com/office/drawing/2014/main" id="{46D42AD4-832C-6883-AD0F-FD547798DB7C}"/>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73" name="Textfeld 172">
              <a:extLst>
                <a:ext uri="{FF2B5EF4-FFF2-40B4-BE49-F238E27FC236}">
                  <a16:creationId xmlns:a16="http://schemas.microsoft.com/office/drawing/2014/main" id="{4264026E-4612-60FC-9E1D-5BB16B8DE893}"/>
                </a:ext>
              </a:extLst>
            </p:cNvPr>
            <p:cNvSpPr txBox="1"/>
            <p:nvPr/>
          </p:nvSpPr>
          <p:spPr>
            <a:xfrm>
              <a:off x="9279542" y="786516"/>
              <a:ext cx="582125" cy="348813"/>
            </a:xfrm>
            <a:prstGeom prst="rect">
              <a:avLst/>
            </a:prstGeom>
            <a:noFill/>
          </p:spPr>
          <p:txBody>
            <a:bodyPr wrap="none" rtlCol="0">
              <a:spAutoFit/>
            </a:bodyPr>
            <a:lstStyle/>
            <a:p>
              <a:r>
                <a:rPr lang="de-DE" sz="2800" dirty="0"/>
                <a:t>Gate</a:t>
              </a:r>
            </a:p>
          </p:txBody>
        </p:sp>
      </p:grpSp>
      <p:sp>
        <p:nvSpPr>
          <p:cNvPr id="174" name="Textfeld 173">
            <a:extLst>
              <a:ext uri="{FF2B5EF4-FFF2-40B4-BE49-F238E27FC236}">
                <a16:creationId xmlns:a16="http://schemas.microsoft.com/office/drawing/2014/main" id="{328CC942-012E-68AA-3210-9CAB60D89609}"/>
              </a:ext>
            </a:extLst>
          </p:cNvPr>
          <p:cNvSpPr txBox="1"/>
          <p:nvPr/>
        </p:nvSpPr>
        <p:spPr>
          <a:xfrm>
            <a:off x="8772400" y="6314593"/>
            <a:ext cx="2044149"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2c) Schleife</a:t>
            </a:r>
          </a:p>
        </p:txBody>
      </p:sp>
      <p:grpSp>
        <p:nvGrpSpPr>
          <p:cNvPr id="175" name="Gruppieren 174">
            <a:extLst>
              <a:ext uri="{FF2B5EF4-FFF2-40B4-BE49-F238E27FC236}">
                <a16:creationId xmlns:a16="http://schemas.microsoft.com/office/drawing/2014/main" id="{D8F0C4A6-7157-7FA6-34B9-B8B826196CDE}"/>
              </a:ext>
            </a:extLst>
          </p:cNvPr>
          <p:cNvGrpSpPr/>
          <p:nvPr/>
        </p:nvGrpSpPr>
        <p:grpSpPr>
          <a:xfrm>
            <a:off x="9350345" y="4697555"/>
            <a:ext cx="1080000" cy="1080000"/>
            <a:chOff x="9210605" y="600923"/>
            <a:chExt cx="720000" cy="720000"/>
          </a:xfrm>
        </p:grpSpPr>
        <p:sp>
          <p:nvSpPr>
            <p:cNvPr id="176" name="Ellipse 175">
              <a:extLst>
                <a:ext uri="{FF2B5EF4-FFF2-40B4-BE49-F238E27FC236}">
                  <a16:creationId xmlns:a16="http://schemas.microsoft.com/office/drawing/2014/main" id="{45905044-44AA-A32A-FF99-869895BFFB3F}"/>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77" name="Textfeld 176">
              <a:extLst>
                <a:ext uri="{FF2B5EF4-FFF2-40B4-BE49-F238E27FC236}">
                  <a16:creationId xmlns:a16="http://schemas.microsoft.com/office/drawing/2014/main" id="{FCD59E06-C3EA-CDF9-C9BD-EA289205A4D1}"/>
                </a:ext>
              </a:extLst>
            </p:cNvPr>
            <p:cNvSpPr txBox="1"/>
            <p:nvPr/>
          </p:nvSpPr>
          <p:spPr>
            <a:xfrm>
              <a:off x="9279542" y="786516"/>
              <a:ext cx="582125" cy="348813"/>
            </a:xfrm>
            <a:prstGeom prst="rect">
              <a:avLst/>
            </a:prstGeom>
            <a:noFill/>
          </p:spPr>
          <p:txBody>
            <a:bodyPr wrap="none" rtlCol="0">
              <a:spAutoFit/>
            </a:bodyPr>
            <a:lstStyle/>
            <a:p>
              <a:r>
                <a:rPr lang="de-DE" sz="2800" dirty="0"/>
                <a:t>Gate</a:t>
              </a:r>
            </a:p>
          </p:txBody>
        </p:sp>
      </p:grpSp>
      <p:sp>
        <p:nvSpPr>
          <p:cNvPr id="178" name="Textfeld 177">
            <a:extLst>
              <a:ext uri="{FF2B5EF4-FFF2-40B4-BE49-F238E27FC236}">
                <a16:creationId xmlns:a16="http://schemas.microsoft.com/office/drawing/2014/main" id="{FE2EC5EE-A0E8-88FA-1942-9702384E7A3B}"/>
              </a:ext>
            </a:extLst>
          </p:cNvPr>
          <p:cNvSpPr txBox="1"/>
          <p:nvPr/>
        </p:nvSpPr>
        <p:spPr>
          <a:xfrm rot="5400000">
            <a:off x="11728998" y="3201380"/>
            <a:ext cx="404278" cy="461665"/>
          </a:xfrm>
          <a:prstGeom prst="rect">
            <a:avLst/>
          </a:prstGeom>
          <a:noFill/>
        </p:spPr>
        <p:txBody>
          <a:bodyPr wrap="none" rtlCol="0">
            <a:spAutoFit/>
          </a:bodyPr>
          <a:lstStyle/>
          <a:p>
            <a:r>
              <a:rPr lang="de-DE" sz="2400" b="1" dirty="0"/>
              <a:t>…</a:t>
            </a:r>
          </a:p>
        </p:txBody>
      </p:sp>
      <p:cxnSp>
        <p:nvCxnSpPr>
          <p:cNvPr id="179" name="Gerade Verbindung mit Pfeil 178">
            <a:extLst>
              <a:ext uri="{FF2B5EF4-FFF2-40B4-BE49-F238E27FC236}">
                <a16:creationId xmlns:a16="http://schemas.microsoft.com/office/drawing/2014/main" id="{3148743C-0BE7-DF9F-D16D-D07BC7622125}"/>
              </a:ext>
            </a:extLst>
          </p:cNvPr>
          <p:cNvCxnSpPr>
            <a:cxnSpLocks/>
            <a:stCxn id="172" idx="4"/>
            <a:endCxn id="192" idx="0"/>
          </p:cNvCxnSpPr>
          <p:nvPr/>
        </p:nvCxnSpPr>
        <p:spPr>
          <a:xfrm>
            <a:off x="9890345" y="1880145"/>
            <a:ext cx="403671" cy="903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uppieren 179">
            <a:extLst>
              <a:ext uri="{FF2B5EF4-FFF2-40B4-BE49-F238E27FC236}">
                <a16:creationId xmlns:a16="http://schemas.microsoft.com/office/drawing/2014/main" id="{5C75CD8F-8EC1-00B9-0A2A-8EFC8D45FF54}"/>
              </a:ext>
            </a:extLst>
          </p:cNvPr>
          <p:cNvGrpSpPr/>
          <p:nvPr/>
        </p:nvGrpSpPr>
        <p:grpSpPr>
          <a:xfrm>
            <a:off x="7437127" y="2814802"/>
            <a:ext cx="1809667" cy="972185"/>
            <a:chOff x="4960499" y="2326659"/>
            <a:chExt cx="1809667" cy="972185"/>
          </a:xfrm>
        </p:grpSpPr>
        <p:grpSp>
          <p:nvGrpSpPr>
            <p:cNvPr id="181" name="Gruppieren 180">
              <a:extLst>
                <a:ext uri="{FF2B5EF4-FFF2-40B4-BE49-F238E27FC236}">
                  <a16:creationId xmlns:a16="http://schemas.microsoft.com/office/drawing/2014/main" id="{93B4B0F2-848D-47DA-4F66-89614AB4B833}"/>
                </a:ext>
              </a:extLst>
            </p:cNvPr>
            <p:cNvGrpSpPr/>
            <p:nvPr/>
          </p:nvGrpSpPr>
          <p:grpSpPr>
            <a:xfrm>
              <a:off x="4960499" y="2351759"/>
              <a:ext cx="1807173" cy="947085"/>
              <a:chOff x="6082289" y="3092249"/>
              <a:chExt cx="1807173" cy="947085"/>
            </a:xfrm>
          </p:grpSpPr>
          <p:grpSp>
            <p:nvGrpSpPr>
              <p:cNvPr id="184" name="Gruppieren 183">
                <a:extLst>
                  <a:ext uri="{FF2B5EF4-FFF2-40B4-BE49-F238E27FC236}">
                    <a16:creationId xmlns:a16="http://schemas.microsoft.com/office/drawing/2014/main" id="{A69D9CFE-71CC-F738-E04F-C8594BB7C4D6}"/>
                  </a:ext>
                </a:extLst>
              </p:cNvPr>
              <p:cNvGrpSpPr/>
              <p:nvPr/>
            </p:nvGrpSpPr>
            <p:grpSpPr>
              <a:xfrm>
                <a:off x="6267021" y="3315369"/>
                <a:ext cx="1622441" cy="723965"/>
                <a:chOff x="3900663" y="402556"/>
                <a:chExt cx="1469194" cy="558367"/>
              </a:xfrm>
            </p:grpSpPr>
            <p:sp>
              <p:nvSpPr>
                <p:cNvPr id="188" name="Flussdiagramm: Vorbereitung 187">
                  <a:extLst>
                    <a:ext uri="{FF2B5EF4-FFF2-40B4-BE49-F238E27FC236}">
                      <a16:creationId xmlns:a16="http://schemas.microsoft.com/office/drawing/2014/main" id="{16046BB6-331A-9710-7C7E-E19C8D23F007}"/>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189" name="Textfeld 188">
                  <a:extLst>
                    <a:ext uri="{FF2B5EF4-FFF2-40B4-BE49-F238E27FC236}">
                      <a16:creationId xmlns:a16="http://schemas.microsoft.com/office/drawing/2014/main" id="{22BDEDF5-ACFA-47D0-661A-23AFF99D0412}"/>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185" name="Gruppieren 184">
                <a:extLst>
                  <a:ext uri="{FF2B5EF4-FFF2-40B4-BE49-F238E27FC236}">
                    <a16:creationId xmlns:a16="http://schemas.microsoft.com/office/drawing/2014/main" id="{C8E1C391-723F-5CB5-3C37-AB1BD9F121C6}"/>
                  </a:ext>
                </a:extLst>
              </p:cNvPr>
              <p:cNvGrpSpPr/>
              <p:nvPr/>
            </p:nvGrpSpPr>
            <p:grpSpPr>
              <a:xfrm>
                <a:off x="6082289" y="3092249"/>
                <a:ext cx="1430533" cy="827853"/>
                <a:chOff x="6374066" y="400280"/>
                <a:chExt cx="1103426" cy="560643"/>
              </a:xfrm>
            </p:grpSpPr>
            <p:sp>
              <p:nvSpPr>
                <p:cNvPr id="186" name="Rechteck: abgerundete Ecken 185">
                  <a:extLst>
                    <a:ext uri="{FF2B5EF4-FFF2-40B4-BE49-F238E27FC236}">
                      <a16:creationId xmlns:a16="http://schemas.microsoft.com/office/drawing/2014/main" id="{707728D7-81E0-7189-68CC-409A1EC1A447}"/>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187" name="Textfeld 186">
                  <a:extLst>
                    <a:ext uri="{FF2B5EF4-FFF2-40B4-BE49-F238E27FC236}">
                      <a16:creationId xmlns:a16="http://schemas.microsoft.com/office/drawing/2014/main" id="{249728FD-70B6-1701-6215-C07F067CE050}"/>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182" name="Textfeld 181">
              <a:extLst>
                <a:ext uri="{FF2B5EF4-FFF2-40B4-BE49-F238E27FC236}">
                  <a16:creationId xmlns:a16="http://schemas.microsoft.com/office/drawing/2014/main" id="{63D1DF95-BF47-41D4-301E-013362D70CC4}"/>
                </a:ext>
              </a:extLst>
            </p:cNvPr>
            <p:cNvSpPr txBox="1"/>
            <p:nvPr/>
          </p:nvSpPr>
          <p:spPr>
            <a:xfrm>
              <a:off x="5028855" y="2326659"/>
              <a:ext cx="1377941" cy="523220"/>
            </a:xfrm>
            <a:prstGeom prst="rect">
              <a:avLst/>
            </a:prstGeom>
            <a:noFill/>
          </p:spPr>
          <p:txBody>
            <a:bodyPr wrap="none" rtlCol="0">
              <a:spAutoFit/>
            </a:bodyPr>
            <a:lstStyle/>
            <a:p>
              <a:r>
                <a:rPr lang="de-DE" sz="2800" dirty="0"/>
                <a:t>Prozess-</a:t>
              </a:r>
            </a:p>
          </p:txBody>
        </p:sp>
        <p:sp>
          <p:nvSpPr>
            <p:cNvPr id="183" name="Textfeld 182">
              <a:extLst>
                <a:ext uri="{FF2B5EF4-FFF2-40B4-BE49-F238E27FC236}">
                  <a16:creationId xmlns:a16="http://schemas.microsoft.com/office/drawing/2014/main" id="{B3861120-6BA7-66C7-825D-E98F0601A5E5}"/>
                </a:ext>
              </a:extLst>
            </p:cNvPr>
            <p:cNvSpPr txBox="1"/>
            <p:nvPr/>
          </p:nvSpPr>
          <p:spPr>
            <a:xfrm>
              <a:off x="5028855" y="2667691"/>
              <a:ext cx="1741311" cy="523220"/>
            </a:xfrm>
            <a:prstGeom prst="rect">
              <a:avLst/>
            </a:prstGeom>
            <a:noFill/>
          </p:spPr>
          <p:txBody>
            <a:bodyPr wrap="none" rtlCol="0">
              <a:spAutoFit/>
            </a:bodyPr>
            <a:lstStyle/>
            <a:p>
              <a:r>
                <a:rPr lang="de-DE" sz="2800" dirty="0" err="1"/>
                <a:t>wegweiser</a:t>
              </a:r>
              <a:endParaRPr lang="de-DE" sz="2800" dirty="0"/>
            </a:p>
          </p:txBody>
        </p:sp>
      </p:grpSp>
      <p:grpSp>
        <p:nvGrpSpPr>
          <p:cNvPr id="190" name="Gruppieren 189">
            <a:extLst>
              <a:ext uri="{FF2B5EF4-FFF2-40B4-BE49-F238E27FC236}">
                <a16:creationId xmlns:a16="http://schemas.microsoft.com/office/drawing/2014/main" id="{6EF3658C-1707-CE90-49BC-281BFEC03D38}"/>
              </a:ext>
            </a:extLst>
          </p:cNvPr>
          <p:cNvGrpSpPr/>
          <p:nvPr/>
        </p:nvGrpSpPr>
        <p:grpSpPr>
          <a:xfrm>
            <a:off x="9536689" y="2783340"/>
            <a:ext cx="1809667" cy="972185"/>
            <a:chOff x="4960499" y="2326659"/>
            <a:chExt cx="1809667" cy="972185"/>
          </a:xfrm>
        </p:grpSpPr>
        <p:grpSp>
          <p:nvGrpSpPr>
            <p:cNvPr id="191" name="Gruppieren 190">
              <a:extLst>
                <a:ext uri="{FF2B5EF4-FFF2-40B4-BE49-F238E27FC236}">
                  <a16:creationId xmlns:a16="http://schemas.microsoft.com/office/drawing/2014/main" id="{09053B48-2376-3744-F972-D8E9FBECB906}"/>
                </a:ext>
              </a:extLst>
            </p:cNvPr>
            <p:cNvGrpSpPr/>
            <p:nvPr/>
          </p:nvGrpSpPr>
          <p:grpSpPr>
            <a:xfrm>
              <a:off x="4960499" y="2351759"/>
              <a:ext cx="1807173" cy="947085"/>
              <a:chOff x="6082289" y="3092249"/>
              <a:chExt cx="1807173" cy="947085"/>
            </a:xfrm>
          </p:grpSpPr>
          <p:grpSp>
            <p:nvGrpSpPr>
              <p:cNvPr id="194" name="Gruppieren 193">
                <a:extLst>
                  <a:ext uri="{FF2B5EF4-FFF2-40B4-BE49-F238E27FC236}">
                    <a16:creationId xmlns:a16="http://schemas.microsoft.com/office/drawing/2014/main" id="{EEC3F3D2-FB1E-D5C1-6096-4A49A90EF3FF}"/>
                  </a:ext>
                </a:extLst>
              </p:cNvPr>
              <p:cNvGrpSpPr/>
              <p:nvPr/>
            </p:nvGrpSpPr>
            <p:grpSpPr>
              <a:xfrm>
                <a:off x="6267021" y="3315369"/>
                <a:ext cx="1622441" cy="723965"/>
                <a:chOff x="3900663" y="402556"/>
                <a:chExt cx="1469194" cy="558367"/>
              </a:xfrm>
            </p:grpSpPr>
            <p:sp>
              <p:nvSpPr>
                <p:cNvPr id="198" name="Flussdiagramm: Vorbereitung 197">
                  <a:extLst>
                    <a:ext uri="{FF2B5EF4-FFF2-40B4-BE49-F238E27FC236}">
                      <a16:creationId xmlns:a16="http://schemas.microsoft.com/office/drawing/2014/main" id="{30E0A57C-435A-A1C4-A84E-0AFE370A0E9A}"/>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199" name="Textfeld 198">
                  <a:extLst>
                    <a:ext uri="{FF2B5EF4-FFF2-40B4-BE49-F238E27FC236}">
                      <a16:creationId xmlns:a16="http://schemas.microsoft.com/office/drawing/2014/main" id="{30F19101-6E74-AB3B-AC30-56CF7065A4F1}"/>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195" name="Gruppieren 194">
                <a:extLst>
                  <a:ext uri="{FF2B5EF4-FFF2-40B4-BE49-F238E27FC236}">
                    <a16:creationId xmlns:a16="http://schemas.microsoft.com/office/drawing/2014/main" id="{B0F9E27C-5569-A02E-DC80-95BC6CDD58C2}"/>
                  </a:ext>
                </a:extLst>
              </p:cNvPr>
              <p:cNvGrpSpPr/>
              <p:nvPr/>
            </p:nvGrpSpPr>
            <p:grpSpPr>
              <a:xfrm>
                <a:off x="6082289" y="3092249"/>
                <a:ext cx="1430533" cy="827853"/>
                <a:chOff x="6374066" y="400280"/>
                <a:chExt cx="1103426" cy="560643"/>
              </a:xfrm>
            </p:grpSpPr>
            <p:sp>
              <p:nvSpPr>
                <p:cNvPr id="196" name="Rechteck: abgerundete Ecken 195">
                  <a:extLst>
                    <a:ext uri="{FF2B5EF4-FFF2-40B4-BE49-F238E27FC236}">
                      <a16:creationId xmlns:a16="http://schemas.microsoft.com/office/drawing/2014/main" id="{38FC8BB9-67BF-91F1-28B7-3D2D9B721092}"/>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197" name="Textfeld 196">
                  <a:extLst>
                    <a:ext uri="{FF2B5EF4-FFF2-40B4-BE49-F238E27FC236}">
                      <a16:creationId xmlns:a16="http://schemas.microsoft.com/office/drawing/2014/main" id="{95D65A3C-8B6E-5AE2-AE47-3229118D9593}"/>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192" name="Textfeld 191">
              <a:extLst>
                <a:ext uri="{FF2B5EF4-FFF2-40B4-BE49-F238E27FC236}">
                  <a16:creationId xmlns:a16="http://schemas.microsoft.com/office/drawing/2014/main" id="{7BD43918-4ED3-0190-8F98-0E25B14D6758}"/>
                </a:ext>
              </a:extLst>
            </p:cNvPr>
            <p:cNvSpPr txBox="1"/>
            <p:nvPr/>
          </p:nvSpPr>
          <p:spPr>
            <a:xfrm>
              <a:off x="5028855" y="2326659"/>
              <a:ext cx="1377941" cy="523220"/>
            </a:xfrm>
            <a:prstGeom prst="rect">
              <a:avLst/>
            </a:prstGeom>
            <a:noFill/>
          </p:spPr>
          <p:txBody>
            <a:bodyPr wrap="none" rtlCol="0">
              <a:spAutoFit/>
            </a:bodyPr>
            <a:lstStyle/>
            <a:p>
              <a:r>
                <a:rPr lang="de-DE" sz="2800" dirty="0"/>
                <a:t>Prozess-</a:t>
              </a:r>
            </a:p>
          </p:txBody>
        </p:sp>
        <p:sp>
          <p:nvSpPr>
            <p:cNvPr id="193" name="Textfeld 192">
              <a:extLst>
                <a:ext uri="{FF2B5EF4-FFF2-40B4-BE49-F238E27FC236}">
                  <a16:creationId xmlns:a16="http://schemas.microsoft.com/office/drawing/2014/main" id="{81A76B60-5FEF-AF68-11CD-F3735B3B47D5}"/>
                </a:ext>
              </a:extLst>
            </p:cNvPr>
            <p:cNvSpPr txBox="1"/>
            <p:nvPr/>
          </p:nvSpPr>
          <p:spPr>
            <a:xfrm>
              <a:off x="5028855" y="2667691"/>
              <a:ext cx="1741311" cy="523220"/>
            </a:xfrm>
            <a:prstGeom prst="rect">
              <a:avLst/>
            </a:prstGeom>
            <a:noFill/>
          </p:spPr>
          <p:txBody>
            <a:bodyPr wrap="none" rtlCol="0">
              <a:spAutoFit/>
            </a:bodyPr>
            <a:lstStyle/>
            <a:p>
              <a:r>
                <a:rPr lang="de-DE" sz="2800" dirty="0" err="1"/>
                <a:t>wegweiser</a:t>
              </a:r>
              <a:endParaRPr lang="de-DE" sz="2800" dirty="0"/>
            </a:p>
          </p:txBody>
        </p:sp>
      </p:grpSp>
      <p:cxnSp>
        <p:nvCxnSpPr>
          <p:cNvPr id="200" name="Verbinder: gekrümmt 199">
            <a:extLst>
              <a:ext uri="{FF2B5EF4-FFF2-40B4-BE49-F238E27FC236}">
                <a16:creationId xmlns:a16="http://schemas.microsoft.com/office/drawing/2014/main" id="{80E3E766-3A50-B5D5-04B9-85F136171483}"/>
              </a:ext>
            </a:extLst>
          </p:cNvPr>
          <p:cNvCxnSpPr>
            <a:endCxn id="182" idx="0"/>
          </p:cNvCxnSpPr>
          <p:nvPr/>
        </p:nvCxnSpPr>
        <p:spPr>
          <a:xfrm rot="5400000">
            <a:off x="8035072" y="1499528"/>
            <a:ext cx="1474657" cy="1155891"/>
          </a:xfrm>
          <a:prstGeom prst="curvedConnector3">
            <a:avLst>
              <a:gd name="adj1" fmla="val 13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Verbinder: gekrümmt 200">
            <a:extLst>
              <a:ext uri="{FF2B5EF4-FFF2-40B4-BE49-F238E27FC236}">
                <a16:creationId xmlns:a16="http://schemas.microsoft.com/office/drawing/2014/main" id="{0AF11ED0-4153-B92C-E882-4660766B6853}"/>
              </a:ext>
            </a:extLst>
          </p:cNvPr>
          <p:cNvCxnSpPr>
            <a:cxnSpLocks/>
            <a:stCxn id="188" idx="2"/>
          </p:cNvCxnSpPr>
          <p:nvPr/>
        </p:nvCxnSpPr>
        <p:spPr>
          <a:xfrm rot="16200000" flipH="1">
            <a:off x="8152942" y="4067125"/>
            <a:ext cx="1450568" cy="890292"/>
          </a:xfrm>
          <a:prstGeom prst="curvedConnector3">
            <a:avLst>
              <a:gd name="adj1" fmla="val 10069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Gerade Verbindung mit Pfeil 201">
            <a:extLst>
              <a:ext uri="{FF2B5EF4-FFF2-40B4-BE49-F238E27FC236}">
                <a16:creationId xmlns:a16="http://schemas.microsoft.com/office/drawing/2014/main" id="{67525D97-CDD9-14D8-824F-D96FF13199FF}"/>
              </a:ext>
            </a:extLst>
          </p:cNvPr>
          <p:cNvCxnSpPr>
            <a:cxnSpLocks/>
            <a:stCxn id="198" idx="2"/>
            <a:endCxn id="176" idx="0"/>
          </p:cNvCxnSpPr>
          <p:nvPr/>
        </p:nvCxnSpPr>
        <p:spPr>
          <a:xfrm flipH="1">
            <a:off x="9890345" y="3755525"/>
            <a:ext cx="642297" cy="9420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Verbinder: gekrümmt 202">
            <a:extLst>
              <a:ext uri="{FF2B5EF4-FFF2-40B4-BE49-F238E27FC236}">
                <a16:creationId xmlns:a16="http://schemas.microsoft.com/office/drawing/2014/main" id="{526F961C-6774-502D-9E17-4A940D425F3C}"/>
              </a:ext>
            </a:extLst>
          </p:cNvPr>
          <p:cNvCxnSpPr>
            <a:cxnSpLocks/>
            <a:stCxn id="172" idx="6"/>
            <a:endCxn id="178" idx="1"/>
          </p:cNvCxnSpPr>
          <p:nvPr/>
        </p:nvCxnSpPr>
        <p:spPr>
          <a:xfrm>
            <a:off x="10430345" y="1340145"/>
            <a:ext cx="1500792" cy="1889929"/>
          </a:xfrm>
          <a:prstGeom prst="curvedConnector2">
            <a:avLst/>
          </a:prstGeom>
          <a:ln w="25400">
            <a:solidFill>
              <a:schemeClr val="tx1">
                <a:alpha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Verbinder: gekrümmt 203">
            <a:extLst>
              <a:ext uri="{FF2B5EF4-FFF2-40B4-BE49-F238E27FC236}">
                <a16:creationId xmlns:a16="http://schemas.microsoft.com/office/drawing/2014/main" id="{A6EDD744-E554-C54F-E914-795251435DCC}"/>
              </a:ext>
            </a:extLst>
          </p:cNvPr>
          <p:cNvCxnSpPr>
            <a:cxnSpLocks/>
            <a:stCxn id="178" idx="3"/>
            <a:endCxn id="176" idx="6"/>
          </p:cNvCxnSpPr>
          <p:nvPr/>
        </p:nvCxnSpPr>
        <p:spPr>
          <a:xfrm rot="5400000">
            <a:off x="10379140" y="3685557"/>
            <a:ext cx="1603203" cy="1500792"/>
          </a:xfrm>
          <a:prstGeom prst="curvedConnector2">
            <a:avLst/>
          </a:prstGeom>
          <a:ln w="25400">
            <a:solidFill>
              <a:schemeClr val="tx1">
                <a:alpha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1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3BDCF347-FCE8-69F4-A7B2-B89385CAA856}"/>
              </a:ext>
            </a:extLst>
          </p:cNvPr>
          <p:cNvSpPr/>
          <p:nvPr/>
        </p:nvSpPr>
        <p:spPr>
          <a:xfrm>
            <a:off x="107576" y="125505"/>
            <a:ext cx="3971918" cy="145417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6" name="Rechteck 5">
            <a:extLst>
              <a:ext uri="{FF2B5EF4-FFF2-40B4-BE49-F238E27FC236}">
                <a16:creationId xmlns:a16="http://schemas.microsoft.com/office/drawing/2014/main" id="{17C80972-3014-2E40-037F-19B1CB184E46}"/>
              </a:ext>
            </a:extLst>
          </p:cNvPr>
          <p:cNvSpPr/>
          <p:nvPr/>
        </p:nvSpPr>
        <p:spPr>
          <a:xfrm>
            <a:off x="107574" y="1812440"/>
            <a:ext cx="4006297" cy="4910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tx1"/>
              </a:solidFill>
            </a:endParaRPr>
          </a:p>
        </p:txBody>
      </p:sp>
      <p:sp>
        <p:nvSpPr>
          <p:cNvPr id="9" name="Textfeld 8">
            <a:extLst>
              <a:ext uri="{FF2B5EF4-FFF2-40B4-BE49-F238E27FC236}">
                <a16:creationId xmlns:a16="http://schemas.microsoft.com/office/drawing/2014/main" id="{7B0AAFE9-6DA8-8FEE-3379-DC486FB3EFE6}"/>
              </a:ext>
            </a:extLst>
          </p:cNvPr>
          <p:cNvSpPr txBox="1"/>
          <p:nvPr/>
        </p:nvSpPr>
        <p:spPr>
          <a:xfrm>
            <a:off x="99530" y="134804"/>
            <a:ext cx="3979964" cy="1261884"/>
          </a:xfrm>
          <a:prstGeom prst="rect">
            <a:avLst/>
          </a:prstGeom>
          <a:noFill/>
        </p:spPr>
        <p:txBody>
          <a:bodyPr wrap="square" rtlCol="0">
            <a:spAutoFit/>
          </a:bodyPr>
          <a:lstStyle/>
          <a:p>
            <a:pPr algn="ctr"/>
            <a:r>
              <a:rPr lang="de-DE" sz="1900" dirty="0">
                <a:solidFill>
                  <a:schemeClr val="tx1"/>
                </a:solidFill>
              </a:rPr>
              <a:t>Modelliere anhand der untenstehenden Beschreibung eines Geschäftsprozesses, den Prozess mittels der EPK-Notation.</a:t>
            </a:r>
          </a:p>
        </p:txBody>
      </p:sp>
      <p:sp>
        <p:nvSpPr>
          <p:cNvPr id="10" name="Textfeld 9">
            <a:extLst>
              <a:ext uri="{FF2B5EF4-FFF2-40B4-BE49-F238E27FC236}">
                <a16:creationId xmlns:a16="http://schemas.microsoft.com/office/drawing/2014/main" id="{D4BC824D-EBA4-6153-A7DE-7CEB0BD01B20}"/>
              </a:ext>
            </a:extLst>
          </p:cNvPr>
          <p:cNvSpPr txBox="1"/>
          <p:nvPr/>
        </p:nvSpPr>
        <p:spPr>
          <a:xfrm>
            <a:off x="62390" y="1760929"/>
            <a:ext cx="4096663" cy="4770537"/>
          </a:xfrm>
          <a:prstGeom prst="rect">
            <a:avLst/>
          </a:prstGeom>
          <a:noFill/>
        </p:spPr>
        <p:txBody>
          <a:bodyPr wrap="square" rtlCol="0">
            <a:spAutoFit/>
          </a:bodyPr>
          <a:lstStyle/>
          <a:p>
            <a:pPr algn="ctr"/>
            <a:r>
              <a:rPr lang="de-DE" sz="1900" dirty="0">
                <a:solidFill>
                  <a:schemeClr val="tx1"/>
                </a:solidFill>
              </a:rPr>
              <a:t>Nach Eingang der Bestellung wird geprüft, ob das vom Kunden/Händler gewünschte Produkt auf Lager ist. Ist das Produkt vorrätig, erfolgen die Verpackung und Etikettierung des Produkts bzw. der Produkte. Damit sind die Produkte versandbereit. Endet die Prüfung des Bestands mit dem Ergebnis, dass die Produkte nicht bzw. nicht vollständig im Lager vorhanden sind, wird der Produktionsabteilung ein Auftrag zur Fertigung erteilt. Ist das Produkt vorrätig, erfolgen die Verpackung und Etikettierung des Produkts bzw. der Produkte. Damit sind die Produkte versandbereit.</a:t>
            </a:r>
          </a:p>
        </p:txBody>
      </p:sp>
      <p:sp>
        <p:nvSpPr>
          <p:cNvPr id="11" name="Rechteck 10">
            <a:extLst>
              <a:ext uri="{FF2B5EF4-FFF2-40B4-BE49-F238E27FC236}">
                <a16:creationId xmlns:a16="http://schemas.microsoft.com/office/drawing/2014/main" id="{988F9DA7-2490-BA51-88EF-22A064A294F1}"/>
              </a:ext>
            </a:extLst>
          </p:cNvPr>
          <p:cNvSpPr/>
          <p:nvPr/>
        </p:nvSpPr>
        <p:spPr>
          <a:xfrm>
            <a:off x="4252351" y="128072"/>
            <a:ext cx="7832073" cy="659512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tx1"/>
              </a:solidFill>
            </a:endParaRPr>
          </a:p>
        </p:txBody>
      </p:sp>
      <p:sp>
        <p:nvSpPr>
          <p:cNvPr id="12" name="Rechteck 11">
            <a:extLst>
              <a:ext uri="{FF2B5EF4-FFF2-40B4-BE49-F238E27FC236}">
                <a16:creationId xmlns:a16="http://schemas.microsoft.com/office/drawing/2014/main" id="{2A42E638-E0AD-81B6-DA04-EE81DD3EE097}"/>
              </a:ext>
            </a:extLst>
          </p:cNvPr>
          <p:cNvSpPr/>
          <p:nvPr/>
        </p:nvSpPr>
        <p:spPr>
          <a:xfrm>
            <a:off x="4404751" y="188533"/>
            <a:ext cx="7577700" cy="9276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tx1"/>
              </a:solidFill>
            </a:endParaRPr>
          </a:p>
        </p:txBody>
      </p:sp>
      <p:sp>
        <p:nvSpPr>
          <p:cNvPr id="18" name="Rechteck 17">
            <a:extLst>
              <a:ext uri="{FF2B5EF4-FFF2-40B4-BE49-F238E27FC236}">
                <a16:creationId xmlns:a16="http://schemas.microsoft.com/office/drawing/2014/main" id="{D51109EE-0D21-68FE-5086-579C745200D4}"/>
              </a:ext>
            </a:extLst>
          </p:cNvPr>
          <p:cNvSpPr/>
          <p:nvPr/>
        </p:nvSpPr>
        <p:spPr>
          <a:xfrm>
            <a:off x="6608390" y="225723"/>
            <a:ext cx="1238979" cy="797860"/>
          </a:xfrm>
          <a:prstGeom prst="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 name="Gruppieren 20">
            <a:extLst>
              <a:ext uri="{FF2B5EF4-FFF2-40B4-BE49-F238E27FC236}">
                <a16:creationId xmlns:a16="http://schemas.microsoft.com/office/drawing/2014/main" id="{E59817E7-F7E0-B05B-1B41-F2EA33F4DB50}"/>
              </a:ext>
            </a:extLst>
          </p:cNvPr>
          <p:cNvGrpSpPr/>
          <p:nvPr/>
        </p:nvGrpSpPr>
        <p:grpSpPr>
          <a:xfrm>
            <a:off x="4646798" y="246800"/>
            <a:ext cx="1238979" cy="797860"/>
            <a:chOff x="4177553" y="398023"/>
            <a:chExt cx="1238979" cy="797860"/>
          </a:xfrm>
        </p:grpSpPr>
        <p:grpSp>
          <p:nvGrpSpPr>
            <p:cNvPr id="16" name="Gruppieren 15">
              <a:extLst>
                <a:ext uri="{FF2B5EF4-FFF2-40B4-BE49-F238E27FC236}">
                  <a16:creationId xmlns:a16="http://schemas.microsoft.com/office/drawing/2014/main" id="{E08A558A-54C1-4A97-E7B1-CEAA89B63486}"/>
                </a:ext>
              </a:extLst>
            </p:cNvPr>
            <p:cNvGrpSpPr/>
            <p:nvPr/>
          </p:nvGrpSpPr>
          <p:grpSpPr>
            <a:xfrm>
              <a:off x="4177553" y="398023"/>
              <a:ext cx="1238979" cy="797860"/>
              <a:chOff x="5459506" y="2545976"/>
              <a:chExt cx="1238979" cy="797860"/>
            </a:xfrm>
          </p:grpSpPr>
          <p:sp>
            <p:nvSpPr>
              <p:cNvPr id="13" name="Rechteck 12">
                <a:extLst>
                  <a:ext uri="{FF2B5EF4-FFF2-40B4-BE49-F238E27FC236}">
                    <a16:creationId xmlns:a16="http://schemas.microsoft.com/office/drawing/2014/main" id="{72264022-9CEC-1AB0-218C-4CB43495919A}"/>
                  </a:ext>
                </a:extLst>
              </p:cNvPr>
              <p:cNvSpPr/>
              <p:nvPr/>
            </p:nvSpPr>
            <p:spPr>
              <a:xfrm>
                <a:off x="5459506" y="2545976"/>
                <a:ext cx="1238979" cy="797860"/>
              </a:xfrm>
              <a:prstGeom prst="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orbereitung 14">
                <a:extLst>
                  <a:ext uri="{FF2B5EF4-FFF2-40B4-BE49-F238E27FC236}">
                    <a16:creationId xmlns:a16="http://schemas.microsoft.com/office/drawing/2014/main" id="{3EF38986-7E4E-BCD2-1EBA-954E34D0D4AE}"/>
                  </a:ext>
                </a:extLst>
              </p:cNvPr>
              <p:cNvSpPr/>
              <p:nvPr/>
            </p:nvSpPr>
            <p:spPr>
              <a:xfrm>
                <a:off x="5504328" y="2663632"/>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20" name="Textfeld 19">
              <a:extLst>
                <a:ext uri="{FF2B5EF4-FFF2-40B4-BE49-F238E27FC236}">
                  <a16:creationId xmlns:a16="http://schemas.microsoft.com/office/drawing/2014/main" id="{D73289D0-A92B-0105-99F3-3D7C65DC7290}"/>
                </a:ext>
              </a:extLst>
            </p:cNvPr>
            <p:cNvSpPr txBox="1"/>
            <p:nvPr/>
          </p:nvSpPr>
          <p:spPr>
            <a:xfrm>
              <a:off x="4380677" y="589119"/>
              <a:ext cx="915828" cy="369332"/>
            </a:xfrm>
            <a:prstGeom prst="rect">
              <a:avLst/>
            </a:prstGeom>
            <a:noFill/>
          </p:spPr>
          <p:txBody>
            <a:bodyPr wrap="none" rtlCol="0">
              <a:spAutoFit/>
            </a:bodyPr>
            <a:lstStyle/>
            <a:p>
              <a:r>
                <a:rPr lang="de-DE" dirty="0"/>
                <a:t>Ereignis</a:t>
              </a:r>
            </a:p>
          </p:txBody>
        </p:sp>
      </p:grpSp>
      <p:sp>
        <p:nvSpPr>
          <p:cNvPr id="24" name="Rechteck 23">
            <a:extLst>
              <a:ext uri="{FF2B5EF4-FFF2-40B4-BE49-F238E27FC236}">
                <a16:creationId xmlns:a16="http://schemas.microsoft.com/office/drawing/2014/main" id="{BE48F25E-38A0-BB42-BE84-68405CF604AF}"/>
              </a:ext>
            </a:extLst>
          </p:cNvPr>
          <p:cNvSpPr/>
          <p:nvPr/>
        </p:nvSpPr>
        <p:spPr>
          <a:xfrm>
            <a:off x="8633487" y="225723"/>
            <a:ext cx="1238979" cy="797860"/>
          </a:xfrm>
          <a:prstGeom prst="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A2B5432C-688E-6750-9633-C00CBCBF2D74}"/>
              </a:ext>
            </a:extLst>
          </p:cNvPr>
          <p:cNvSpPr/>
          <p:nvPr/>
        </p:nvSpPr>
        <p:spPr>
          <a:xfrm>
            <a:off x="6689995" y="362180"/>
            <a:ext cx="1075767" cy="560643"/>
          </a:xfrm>
          <a:prstGeom prst="rect">
            <a:avLst/>
          </a:prstGeom>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42D6C044-215F-D993-5FE7-B44371D853FC}"/>
              </a:ext>
            </a:extLst>
          </p:cNvPr>
          <p:cNvSpPr txBox="1"/>
          <p:nvPr/>
        </p:nvSpPr>
        <p:spPr>
          <a:xfrm>
            <a:off x="6747054" y="462705"/>
            <a:ext cx="1010661" cy="369332"/>
          </a:xfrm>
          <a:prstGeom prst="rect">
            <a:avLst/>
          </a:prstGeom>
          <a:noFill/>
        </p:spPr>
        <p:txBody>
          <a:bodyPr wrap="none" rtlCol="0">
            <a:spAutoFit/>
          </a:bodyPr>
          <a:lstStyle/>
          <a:p>
            <a:r>
              <a:rPr lang="de-DE" dirty="0"/>
              <a:t>Funktion</a:t>
            </a:r>
          </a:p>
        </p:txBody>
      </p:sp>
      <p:sp>
        <p:nvSpPr>
          <p:cNvPr id="28" name="Ellipse 27">
            <a:extLst>
              <a:ext uri="{FF2B5EF4-FFF2-40B4-BE49-F238E27FC236}">
                <a16:creationId xmlns:a16="http://schemas.microsoft.com/office/drawing/2014/main" id="{26B00030-3A2B-E634-EA78-F7B02A5A2795}"/>
              </a:ext>
            </a:extLst>
          </p:cNvPr>
          <p:cNvSpPr/>
          <p:nvPr/>
        </p:nvSpPr>
        <p:spPr>
          <a:xfrm>
            <a:off x="8895560" y="262562"/>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980F3FEC-017A-D49E-7BC7-16CB59A958CB}"/>
              </a:ext>
            </a:extLst>
          </p:cNvPr>
          <p:cNvSpPr/>
          <p:nvPr/>
        </p:nvSpPr>
        <p:spPr>
          <a:xfrm>
            <a:off x="10477442" y="243571"/>
            <a:ext cx="1238979" cy="797860"/>
          </a:xfrm>
          <a:prstGeom prst="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862BD30A-7EBE-E98F-FF33-B45CF70787F7}"/>
              </a:ext>
            </a:extLst>
          </p:cNvPr>
          <p:cNvCxnSpPr>
            <a:cxnSpLocks/>
          </p:cNvCxnSpPr>
          <p:nvPr/>
        </p:nvCxnSpPr>
        <p:spPr>
          <a:xfrm>
            <a:off x="10651470" y="650658"/>
            <a:ext cx="8964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hteck 34">
            <a:extLst>
              <a:ext uri="{FF2B5EF4-FFF2-40B4-BE49-F238E27FC236}">
                <a16:creationId xmlns:a16="http://schemas.microsoft.com/office/drawing/2014/main" id="{8E96F702-CB9C-F3B8-E9FD-DFCABFEF5EDF}"/>
              </a:ext>
            </a:extLst>
          </p:cNvPr>
          <p:cNvSpPr/>
          <p:nvPr/>
        </p:nvSpPr>
        <p:spPr>
          <a:xfrm>
            <a:off x="4408058" y="1358705"/>
            <a:ext cx="7576774" cy="510322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tx1"/>
              </a:solidFill>
            </a:endParaRPr>
          </a:p>
        </p:txBody>
      </p:sp>
      <p:sp>
        <p:nvSpPr>
          <p:cNvPr id="38" name="Textfeld 37">
            <a:extLst>
              <a:ext uri="{FF2B5EF4-FFF2-40B4-BE49-F238E27FC236}">
                <a16:creationId xmlns:a16="http://schemas.microsoft.com/office/drawing/2014/main" id="{BF0BD66A-885D-E919-1A78-C489A00F79BA}"/>
              </a:ext>
            </a:extLst>
          </p:cNvPr>
          <p:cNvSpPr txBox="1"/>
          <p:nvPr/>
        </p:nvSpPr>
        <p:spPr>
          <a:xfrm>
            <a:off x="266244" y="1285138"/>
            <a:ext cx="3677032"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1a) Aufgabenanweisungen</a:t>
            </a:r>
          </a:p>
        </p:txBody>
      </p:sp>
      <p:sp>
        <p:nvSpPr>
          <p:cNvPr id="43" name="Textfeld 42">
            <a:extLst>
              <a:ext uri="{FF2B5EF4-FFF2-40B4-BE49-F238E27FC236}">
                <a16:creationId xmlns:a16="http://schemas.microsoft.com/office/drawing/2014/main" id="{D57A5835-5DD6-F6C5-E46B-83728F00DE12}"/>
              </a:ext>
            </a:extLst>
          </p:cNvPr>
          <p:cNvSpPr txBox="1"/>
          <p:nvPr/>
        </p:nvSpPr>
        <p:spPr>
          <a:xfrm>
            <a:off x="266244" y="6421266"/>
            <a:ext cx="3570208"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1b) Prozessbeschreibung</a:t>
            </a:r>
          </a:p>
        </p:txBody>
      </p:sp>
      <p:sp>
        <p:nvSpPr>
          <p:cNvPr id="44" name="Textfeld 43">
            <a:extLst>
              <a:ext uri="{FF2B5EF4-FFF2-40B4-BE49-F238E27FC236}">
                <a16:creationId xmlns:a16="http://schemas.microsoft.com/office/drawing/2014/main" id="{BCDB7513-B1FC-5EF6-01B2-771C53E83DB2}"/>
              </a:ext>
            </a:extLst>
          </p:cNvPr>
          <p:cNvSpPr txBox="1"/>
          <p:nvPr/>
        </p:nvSpPr>
        <p:spPr>
          <a:xfrm>
            <a:off x="5936897" y="1068515"/>
            <a:ext cx="4775666"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1c) Elementpalette der EPK-Notation</a:t>
            </a:r>
          </a:p>
        </p:txBody>
      </p:sp>
      <p:sp>
        <p:nvSpPr>
          <p:cNvPr id="45" name="Textfeld 44">
            <a:extLst>
              <a:ext uri="{FF2B5EF4-FFF2-40B4-BE49-F238E27FC236}">
                <a16:creationId xmlns:a16="http://schemas.microsoft.com/office/drawing/2014/main" id="{8AC77CD3-90DA-409E-3D66-86F6B54588AD}"/>
              </a:ext>
            </a:extLst>
          </p:cNvPr>
          <p:cNvSpPr txBox="1"/>
          <p:nvPr/>
        </p:nvSpPr>
        <p:spPr>
          <a:xfrm>
            <a:off x="6274278" y="6421266"/>
            <a:ext cx="3788217"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1d) Modellierungswerkzeug</a:t>
            </a:r>
          </a:p>
        </p:txBody>
      </p:sp>
      <p:grpSp>
        <p:nvGrpSpPr>
          <p:cNvPr id="46" name="Gruppieren 45">
            <a:extLst>
              <a:ext uri="{FF2B5EF4-FFF2-40B4-BE49-F238E27FC236}">
                <a16:creationId xmlns:a16="http://schemas.microsoft.com/office/drawing/2014/main" id="{DA2E955B-89EA-4815-B3EF-5D030E69A5AE}"/>
              </a:ext>
            </a:extLst>
          </p:cNvPr>
          <p:cNvGrpSpPr/>
          <p:nvPr/>
        </p:nvGrpSpPr>
        <p:grpSpPr>
          <a:xfrm>
            <a:off x="7619860" y="1525899"/>
            <a:ext cx="1147482" cy="558367"/>
            <a:chOff x="4222375" y="402556"/>
            <a:chExt cx="1147482" cy="558367"/>
          </a:xfrm>
        </p:grpSpPr>
        <p:sp>
          <p:nvSpPr>
            <p:cNvPr id="47" name="Flussdiagramm: Vorbereitung 46">
              <a:extLst>
                <a:ext uri="{FF2B5EF4-FFF2-40B4-BE49-F238E27FC236}">
                  <a16:creationId xmlns:a16="http://schemas.microsoft.com/office/drawing/2014/main" id="{6F3BE345-24F5-04DB-9A26-093C9E526E52}"/>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48" name="Textfeld 47">
              <a:extLst>
                <a:ext uri="{FF2B5EF4-FFF2-40B4-BE49-F238E27FC236}">
                  <a16:creationId xmlns:a16="http://schemas.microsoft.com/office/drawing/2014/main" id="{A91CD43E-4171-1390-2278-B8B6425D8E07}"/>
                </a:ext>
              </a:extLst>
            </p:cNvPr>
            <p:cNvSpPr txBox="1"/>
            <p:nvPr/>
          </p:nvSpPr>
          <p:spPr>
            <a:xfrm>
              <a:off x="4291042" y="418928"/>
              <a:ext cx="1010148" cy="523220"/>
            </a:xfrm>
            <a:prstGeom prst="rect">
              <a:avLst/>
            </a:prstGeom>
            <a:noFill/>
          </p:spPr>
          <p:txBody>
            <a:bodyPr wrap="none" rtlCol="0">
              <a:spAutoFit/>
            </a:bodyPr>
            <a:lstStyle/>
            <a:p>
              <a:pPr algn="ctr"/>
              <a:r>
                <a:rPr lang="de-DE" sz="1400" dirty="0"/>
                <a:t>Bestellung</a:t>
              </a:r>
              <a:br>
                <a:rPr lang="de-DE" sz="1400" dirty="0"/>
              </a:br>
              <a:r>
                <a:rPr lang="de-DE" sz="1400" dirty="0"/>
                <a:t>empfangen</a:t>
              </a:r>
            </a:p>
          </p:txBody>
        </p:sp>
      </p:grpSp>
      <p:grpSp>
        <p:nvGrpSpPr>
          <p:cNvPr id="49" name="Gruppieren 48">
            <a:extLst>
              <a:ext uri="{FF2B5EF4-FFF2-40B4-BE49-F238E27FC236}">
                <a16:creationId xmlns:a16="http://schemas.microsoft.com/office/drawing/2014/main" id="{9BFE0828-57BD-94B8-4AFC-427821643940}"/>
              </a:ext>
            </a:extLst>
          </p:cNvPr>
          <p:cNvGrpSpPr/>
          <p:nvPr/>
        </p:nvGrpSpPr>
        <p:grpSpPr>
          <a:xfrm>
            <a:off x="7631377" y="2218363"/>
            <a:ext cx="1126334" cy="560643"/>
            <a:chOff x="6401636" y="400280"/>
            <a:chExt cx="1126334" cy="560643"/>
          </a:xfrm>
        </p:grpSpPr>
        <p:sp>
          <p:nvSpPr>
            <p:cNvPr id="50" name="Rechteck: abgerundete Ecken 49">
              <a:extLst>
                <a:ext uri="{FF2B5EF4-FFF2-40B4-BE49-F238E27FC236}">
                  <a16:creationId xmlns:a16="http://schemas.microsoft.com/office/drawing/2014/main" id="{1DD3453E-31C8-35A8-19A6-CC8DC07258AA}"/>
                </a:ext>
              </a:extLst>
            </p:cNvPr>
            <p:cNvSpPr/>
            <p:nvPr/>
          </p:nvSpPr>
          <p:spPr>
            <a:xfrm>
              <a:off x="6401725" y="400280"/>
              <a:ext cx="1075767" cy="5606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0175284D-AD67-5A01-57BD-ACFF6573B788}"/>
                </a:ext>
              </a:extLst>
            </p:cNvPr>
            <p:cNvSpPr txBox="1"/>
            <p:nvPr/>
          </p:nvSpPr>
          <p:spPr>
            <a:xfrm>
              <a:off x="6401636" y="435930"/>
              <a:ext cx="1126334" cy="523220"/>
            </a:xfrm>
            <a:prstGeom prst="rect">
              <a:avLst/>
            </a:prstGeom>
            <a:noFill/>
          </p:spPr>
          <p:txBody>
            <a:bodyPr wrap="none" rtlCol="0">
              <a:spAutoFit/>
            </a:bodyPr>
            <a:lstStyle/>
            <a:p>
              <a:r>
                <a:rPr lang="de-DE" sz="1400" dirty="0"/>
                <a:t>Produkte auf</a:t>
              </a:r>
              <a:br>
                <a:rPr lang="de-DE" sz="1400" dirty="0"/>
              </a:br>
              <a:r>
                <a:rPr lang="de-DE" sz="1400" dirty="0"/>
                <a:t>Lager prüfen</a:t>
              </a:r>
            </a:p>
          </p:txBody>
        </p:sp>
      </p:grpSp>
      <p:grpSp>
        <p:nvGrpSpPr>
          <p:cNvPr id="52" name="Gruppieren 51">
            <a:extLst>
              <a:ext uri="{FF2B5EF4-FFF2-40B4-BE49-F238E27FC236}">
                <a16:creationId xmlns:a16="http://schemas.microsoft.com/office/drawing/2014/main" id="{5D620B96-2844-3C76-8D6A-CD91AB05B7D9}"/>
              </a:ext>
            </a:extLst>
          </p:cNvPr>
          <p:cNvGrpSpPr/>
          <p:nvPr/>
        </p:nvGrpSpPr>
        <p:grpSpPr>
          <a:xfrm>
            <a:off x="7835442" y="3010548"/>
            <a:ext cx="720000" cy="720000"/>
            <a:chOff x="9210605" y="600923"/>
            <a:chExt cx="720000" cy="720000"/>
          </a:xfrm>
        </p:grpSpPr>
        <p:sp>
          <p:nvSpPr>
            <p:cNvPr id="53" name="Ellipse 52">
              <a:extLst>
                <a:ext uri="{FF2B5EF4-FFF2-40B4-BE49-F238E27FC236}">
                  <a16:creationId xmlns:a16="http://schemas.microsoft.com/office/drawing/2014/main" id="{2CBB3383-0F2B-074A-3941-40CD9BA99B0A}"/>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4" name="Textfeld 53">
              <a:extLst>
                <a:ext uri="{FF2B5EF4-FFF2-40B4-BE49-F238E27FC236}">
                  <a16:creationId xmlns:a16="http://schemas.microsoft.com/office/drawing/2014/main" id="{D410C2D8-E65D-2613-8B71-01607DDD913F}"/>
                </a:ext>
              </a:extLst>
            </p:cNvPr>
            <p:cNvSpPr txBox="1"/>
            <p:nvPr/>
          </p:nvSpPr>
          <p:spPr>
            <a:xfrm>
              <a:off x="9278752" y="759128"/>
              <a:ext cx="575799" cy="369332"/>
            </a:xfrm>
            <a:prstGeom prst="rect">
              <a:avLst/>
            </a:prstGeom>
            <a:noFill/>
          </p:spPr>
          <p:txBody>
            <a:bodyPr wrap="none" rtlCol="0">
              <a:spAutoFit/>
            </a:bodyPr>
            <a:lstStyle/>
            <a:p>
              <a:r>
                <a:rPr lang="de-DE" dirty="0"/>
                <a:t>XOR</a:t>
              </a:r>
            </a:p>
          </p:txBody>
        </p:sp>
      </p:grpSp>
      <p:grpSp>
        <p:nvGrpSpPr>
          <p:cNvPr id="55" name="Gruppieren 54">
            <a:extLst>
              <a:ext uri="{FF2B5EF4-FFF2-40B4-BE49-F238E27FC236}">
                <a16:creationId xmlns:a16="http://schemas.microsoft.com/office/drawing/2014/main" id="{60CA4D4B-E7EA-6520-7FA9-B51C976AFC9B}"/>
              </a:ext>
            </a:extLst>
          </p:cNvPr>
          <p:cNvGrpSpPr/>
          <p:nvPr/>
        </p:nvGrpSpPr>
        <p:grpSpPr>
          <a:xfrm>
            <a:off x="5224515" y="3510476"/>
            <a:ext cx="1163937" cy="558367"/>
            <a:chOff x="4222375" y="402556"/>
            <a:chExt cx="1163937" cy="558367"/>
          </a:xfrm>
        </p:grpSpPr>
        <p:sp>
          <p:nvSpPr>
            <p:cNvPr id="56" name="Flussdiagramm: Vorbereitung 55">
              <a:extLst>
                <a:ext uri="{FF2B5EF4-FFF2-40B4-BE49-F238E27FC236}">
                  <a16:creationId xmlns:a16="http://schemas.microsoft.com/office/drawing/2014/main" id="{1119C13E-98F1-1827-7C9E-10E3020B4005}"/>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57" name="Textfeld 56">
              <a:extLst>
                <a:ext uri="{FF2B5EF4-FFF2-40B4-BE49-F238E27FC236}">
                  <a16:creationId xmlns:a16="http://schemas.microsoft.com/office/drawing/2014/main" id="{3616A06A-FF96-43DF-EEFF-7F4305B34AC9}"/>
                </a:ext>
              </a:extLst>
            </p:cNvPr>
            <p:cNvSpPr txBox="1"/>
            <p:nvPr/>
          </p:nvSpPr>
          <p:spPr>
            <a:xfrm>
              <a:off x="4305696" y="487813"/>
              <a:ext cx="1080616" cy="461665"/>
            </a:xfrm>
            <a:prstGeom prst="rect">
              <a:avLst/>
            </a:prstGeom>
            <a:noFill/>
          </p:spPr>
          <p:txBody>
            <a:bodyPr wrap="none" rtlCol="0">
              <a:spAutoFit/>
            </a:bodyPr>
            <a:lstStyle/>
            <a:p>
              <a:pPr algn="ctr"/>
              <a:r>
                <a:rPr lang="de-DE" sz="1200" dirty="0"/>
                <a:t>Produkte sind </a:t>
              </a:r>
              <a:br>
                <a:rPr lang="de-DE" sz="1200" dirty="0"/>
              </a:br>
              <a:r>
                <a:rPr lang="de-DE" sz="1200" dirty="0"/>
                <a:t>auf Lager</a:t>
              </a:r>
            </a:p>
          </p:txBody>
        </p:sp>
      </p:grpSp>
      <p:cxnSp>
        <p:nvCxnSpPr>
          <p:cNvPr id="59" name="Gerade Verbindung mit Pfeil 58">
            <a:extLst>
              <a:ext uri="{FF2B5EF4-FFF2-40B4-BE49-F238E27FC236}">
                <a16:creationId xmlns:a16="http://schemas.microsoft.com/office/drawing/2014/main" id="{017FB9AC-561A-9984-77AF-BEC141752934}"/>
              </a:ext>
            </a:extLst>
          </p:cNvPr>
          <p:cNvCxnSpPr>
            <a:cxnSpLocks/>
            <a:stCxn id="47" idx="2"/>
            <a:endCxn id="51" idx="0"/>
          </p:cNvCxnSpPr>
          <p:nvPr/>
        </p:nvCxnSpPr>
        <p:spPr>
          <a:xfrm>
            <a:off x="8193601" y="2084266"/>
            <a:ext cx="943" cy="169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uppieren 62">
            <a:extLst>
              <a:ext uri="{FF2B5EF4-FFF2-40B4-BE49-F238E27FC236}">
                <a16:creationId xmlns:a16="http://schemas.microsoft.com/office/drawing/2014/main" id="{EB789AB8-E04B-0C2D-36E4-59A17D1373CF}"/>
              </a:ext>
            </a:extLst>
          </p:cNvPr>
          <p:cNvGrpSpPr/>
          <p:nvPr/>
        </p:nvGrpSpPr>
        <p:grpSpPr>
          <a:xfrm>
            <a:off x="10255248" y="2245355"/>
            <a:ext cx="1154972" cy="558367"/>
            <a:chOff x="4222375" y="402556"/>
            <a:chExt cx="1154972" cy="558367"/>
          </a:xfrm>
        </p:grpSpPr>
        <p:sp>
          <p:nvSpPr>
            <p:cNvPr id="64" name="Flussdiagramm: Vorbereitung 63">
              <a:extLst>
                <a:ext uri="{FF2B5EF4-FFF2-40B4-BE49-F238E27FC236}">
                  <a16:creationId xmlns:a16="http://schemas.microsoft.com/office/drawing/2014/main" id="{716D4FB1-3014-6C68-50B6-FA3A415266D8}"/>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65" name="Textfeld 64">
              <a:extLst>
                <a:ext uri="{FF2B5EF4-FFF2-40B4-BE49-F238E27FC236}">
                  <a16:creationId xmlns:a16="http://schemas.microsoft.com/office/drawing/2014/main" id="{A08A4AA1-7267-29A9-304F-D1E9EFEB696A}"/>
                </a:ext>
              </a:extLst>
            </p:cNvPr>
            <p:cNvSpPr txBox="1"/>
            <p:nvPr/>
          </p:nvSpPr>
          <p:spPr>
            <a:xfrm>
              <a:off x="4272044" y="447503"/>
              <a:ext cx="1105303" cy="461665"/>
            </a:xfrm>
            <a:prstGeom prst="rect">
              <a:avLst/>
            </a:prstGeom>
            <a:noFill/>
          </p:spPr>
          <p:txBody>
            <a:bodyPr wrap="none" rtlCol="0">
              <a:spAutoFit/>
            </a:bodyPr>
            <a:lstStyle/>
            <a:p>
              <a:pPr algn="ctr"/>
              <a:r>
                <a:rPr lang="de-DE" sz="1200" dirty="0"/>
                <a:t>Produkte sind </a:t>
              </a:r>
              <a:br>
                <a:rPr lang="de-DE" sz="1200" dirty="0"/>
              </a:br>
              <a:r>
                <a:rPr lang="de-DE" sz="1200" dirty="0"/>
                <a:t>nicht auf Lager</a:t>
              </a:r>
            </a:p>
          </p:txBody>
        </p:sp>
      </p:grpSp>
      <p:cxnSp>
        <p:nvCxnSpPr>
          <p:cNvPr id="66" name="Gerade Verbindung mit Pfeil 65">
            <a:extLst>
              <a:ext uri="{FF2B5EF4-FFF2-40B4-BE49-F238E27FC236}">
                <a16:creationId xmlns:a16="http://schemas.microsoft.com/office/drawing/2014/main" id="{EE58EB9F-77C7-59A9-6EBF-9B36139F66C5}"/>
              </a:ext>
            </a:extLst>
          </p:cNvPr>
          <p:cNvCxnSpPr>
            <a:cxnSpLocks/>
            <a:stCxn id="51" idx="2"/>
            <a:endCxn id="53" idx="0"/>
          </p:cNvCxnSpPr>
          <p:nvPr/>
        </p:nvCxnSpPr>
        <p:spPr>
          <a:xfrm>
            <a:off x="8194544" y="2777233"/>
            <a:ext cx="898" cy="2333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uppieren 76">
            <a:extLst>
              <a:ext uri="{FF2B5EF4-FFF2-40B4-BE49-F238E27FC236}">
                <a16:creationId xmlns:a16="http://schemas.microsoft.com/office/drawing/2014/main" id="{70FFA425-02A8-CF3F-3DA7-EA69A860B109}"/>
              </a:ext>
            </a:extLst>
          </p:cNvPr>
          <p:cNvGrpSpPr/>
          <p:nvPr/>
        </p:nvGrpSpPr>
        <p:grpSpPr>
          <a:xfrm>
            <a:off x="7644544" y="5629276"/>
            <a:ext cx="1147482" cy="558367"/>
            <a:chOff x="4222375" y="402556"/>
            <a:chExt cx="1147482" cy="558367"/>
          </a:xfrm>
        </p:grpSpPr>
        <p:sp>
          <p:nvSpPr>
            <p:cNvPr id="78" name="Flussdiagramm: Vorbereitung 77">
              <a:extLst>
                <a:ext uri="{FF2B5EF4-FFF2-40B4-BE49-F238E27FC236}">
                  <a16:creationId xmlns:a16="http://schemas.microsoft.com/office/drawing/2014/main" id="{278CAB99-CF65-A25A-B215-335A897F4FBF}"/>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9" name="Textfeld 78">
              <a:extLst>
                <a:ext uri="{FF2B5EF4-FFF2-40B4-BE49-F238E27FC236}">
                  <a16:creationId xmlns:a16="http://schemas.microsoft.com/office/drawing/2014/main" id="{C2A92C55-E89E-C81F-73DE-95907CD4C326}"/>
                </a:ext>
              </a:extLst>
            </p:cNvPr>
            <p:cNvSpPr txBox="1"/>
            <p:nvPr/>
          </p:nvSpPr>
          <p:spPr>
            <a:xfrm>
              <a:off x="4300371" y="453142"/>
              <a:ext cx="984693" cy="461665"/>
            </a:xfrm>
            <a:prstGeom prst="rect">
              <a:avLst/>
            </a:prstGeom>
            <a:noFill/>
          </p:spPr>
          <p:txBody>
            <a:bodyPr wrap="none" rtlCol="0">
              <a:spAutoFit/>
            </a:bodyPr>
            <a:lstStyle/>
            <a:p>
              <a:pPr algn="ctr"/>
              <a:r>
                <a:rPr lang="de-DE" sz="1200" dirty="0"/>
                <a:t>Paket bereit </a:t>
              </a:r>
              <a:br>
                <a:rPr lang="de-DE" sz="1200" dirty="0"/>
              </a:br>
              <a:r>
                <a:rPr lang="de-DE" sz="1200" dirty="0"/>
                <a:t>zum Versand</a:t>
              </a:r>
            </a:p>
          </p:txBody>
        </p:sp>
      </p:grpSp>
      <p:grpSp>
        <p:nvGrpSpPr>
          <p:cNvPr id="86" name="Gruppieren 85">
            <a:extLst>
              <a:ext uri="{FF2B5EF4-FFF2-40B4-BE49-F238E27FC236}">
                <a16:creationId xmlns:a16="http://schemas.microsoft.com/office/drawing/2014/main" id="{AF5CEAFE-C974-7B4E-5A22-70C53F32DEF1}"/>
              </a:ext>
            </a:extLst>
          </p:cNvPr>
          <p:cNvGrpSpPr/>
          <p:nvPr/>
        </p:nvGrpSpPr>
        <p:grpSpPr>
          <a:xfrm>
            <a:off x="7694412" y="4915542"/>
            <a:ext cx="1115492" cy="646331"/>
            <a:chOff x="6401725" y="381994"/>
            <a:chExt cx="1115492" cy="646331"/>
          </a:xfrm>
        </p:grpSpPr>
        <p:sp>
          <p:nvSpPr>
            <p:cNvPr id="87" name="Rechteck: abgerundete Ecken 49">
              <a:extLst>
                <a:ext uri="{FF2B5EF4-FFF2-40B4-BE49-F238E27FC236}">
                  <a16:creationId xmlns:a16="http://schemas.microsoft.com/office/drawing/2014/main" id="{99F68209-E7F3-F285-579A-E46DFB4B9CA4}"/>
                </a:ext>
              </a:extLst>
            </p:cNvPr>
            <p:cNvSpPr/>
            <p:nvPr/>
          </p:nvSpPr>
          <p:spPr>
            <a:xfrm>
              <a:off x="6401725" y="400280"/>
              <a:ext cx="1075767" cy="5606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88" name="Textfeld 87">
              <a:extLst>
                <a:ext uri="{FF2B5EF4-FFF2-40B4-BE49-F238E27FC236}">
                  <a16:creationId xmlns:a16="http://schemas.microsoft.com/office/drawing/2014/main" id="{A4516A85-DE1E-220B-63C0-6BE882F71149}"/>
                </a:ext>
              </a:extLst>
            </p:cNvPr>
            <p:cNvSpPr txBox="1"/>
            <p:nvPr/>
          </p:nvSpPr>
          <p:spPr>
            <a:xfrm>
              <a:off x="6447822" y="381994"/>
              <a:ext cx="1069395" cy="646331"/>
            </a:xfrm>
            <a:prstGeom prst="rect">
              <a:avLst/>
            </a:prstGeom>
            <a:noFill/>
          </p:spPr>
          <p:txBody>
            <a:bodyPr wrap="none" rtlCol="0">
              <a:spAutoFit/>
            </a:bodyPr>
            <a:lstStyle/>
            <a:p>
              <a:pPr algn="ctr"/>
              <a:r>
                <a:rPr lang="de-DE" sz="1200" dirty="0"/>
                <a:t>Produkte dem</a:t>
              </a:r>
              <a:br>
                <a:rPr lang="de-DE" sz="1200" dirty="0"/>
              </a:br>
              <a:r>
                <a:rPr lang="de-DE" sz="1200" dirty="0"/>
                <a:t>Lager </a:t>
              </a:r>
              <a:r>
                <a:rPr lang="de-DE" sz="1200" dirty="0" err="1"/>
                <a:t>ent</a:t>
              </a:r>
              <a:r>
                <a:rPr lang="de-DE" sz="1200" dirty="0"/>
                <a:t>-</a:t>
              </a:r>
              <a:br>
                <a:rPr lang="de-DE" sz="1200" dirty="0"/>
              </a:br>
              <a:r>
                <a:rPr lang="de-DE" sz="1200" dirty="0"/>
                <a:t>nehmen</a:t>
              </a:r>
            </a:p>
          </p:txBody>
        </p:sp>
      </p:grpSp>
      <p:grpSp>
        <p:nvGrpSpPr>
          <p:cNvPr id="89" name="Gruppieren 88">
            <a:extLst>
              <a:ext uri="{FF2B5EF4-FFF2-40B4-BE49-F238E27FC236}">
                <a16:creationId xmlns:a16="http://schemas.microsoft.com/office/drawing/2014/main" id="{7ACCA42A-BA9A-F853-0675-1DADD387A2AD}"/>
              </a:ext>
            </a:extLst>
          </p:cNvPr>
          <p:cNvGrpSpPr/>
          <p:nvPr/>
        </p:nvGrpSpPr>
        <p:grpSpPr>
          <a:xfrm>
            <a:off x="10292691" y="2956975"/>
            <a:ext cx="1075767" cy="646331"/>
            <a:chOff x="6401725" y="381994"/>
            <a:chExt cx="1075767" cy="646331"/>
          </a:xfrm>
        </p:grpSpPr>
        <p:sp>
          <p:nvSpPr>
            <p:cNvPr id="90" name="Rechteck: abgerundete Ecken 49">
              <a:extLst>
                <a:ext uri="{FF2B5EF4-FFF2-40B4-BE49-F238E27FC236}">
                  <a16:creationId xmlns:a16="http://schemas.microsoft.com/office/drawing/2014/main" id="{B3B72F33-ED73-56B7-1F98-BB5AD526C503}"/>
                </a:ext>
              </a:extLst>
            </p:cNvPr>
            <p:cNvSpPr/>
            <p:nvPr/>
          </p:nvSpPr>
          <p:spPr>
            <a:xfrm>
              <a:off x="6401725" y="400280"/>
              <a:ext cx="1075767" cy="5606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91" name="Textfeld 90">
              <a:extLst>
                <a:ext uri="{FF2B5EF4-FFF2-40B4-BE49-F238E27FC236}">
                  <a16:creationId xmlns:a16="http://schemas.microsoft.com/office/drawing/2014/main" id="{5977C7DA-7E02-FA3C-7601-D36E970AF37F}"/>
                </a:ext>
              </a:extLst>
            </p:cNvPr>
            <p:cNvSpPr txBox="1"/>
            <p:nvPr/>
          </p:nvSpPr>
          <p:spPr>
            <a:xfrm>
              <a:off x="6488562" y="381994"/>
              <a:ext cx="911724" cy="646331"/>
            </a:xfrm>
            <a:prstGeom prst="rect">
              <a:avLst/>
            </a:prstGeom>
            <a:noFill/>
          </p:spPr>
          <p:txBody>
            <a:bodyPr wrap="none" rtlCol="0">
              <a:spAutoFit/>
            </a:bodyPr>
            <a:lstStyle/>
            <a:p>
              <a:pPr algn="ctr"/>
              <a:r>
                <a:rPr lang="de-DE" sz="1200" dirty="0"/>
                <a:t>Auftrag zur </a:t>
              </a:r>
              <a:br>
                <a:rPr lang="de-DE" sz="1200" dirty="0"/>
              </a:br>
              <a:r>
                <a:rPr lang="de-DE" sz="1200" dirty="0"/>
                <a:t>Fertigung </a:t>
              </a:r>
              <a:br>
                <a:rPr lang="de-DE" sz="1200" dirty="0"/>
              </a:br>
              <a:r>
                <a:rPr lang="de-DE" sz="1200" dirty="0"/>
                <a:t>erteilen</a:t>
              </a:r>
            </a:p>
          </p:txBody>
        </p:sp>
      </p:grpSp>
      <p:grpSp>
        <p:nvGrpSpPr>
          <p:cNvPr id="92" name="Gruppieren 91">
            <a:extLst>
              <a:ext uri="{FF2B5EF4-FFF2-40B4-BE49-F238E27FC236}">
                <a16:creationId xmlns:a16="http://schemas.microsoft.com/office/drawing/2014/main" id="{5C578845-684F-B2C8-17A0-93CC4ACD4EE8}"/>
              </a:ext>
            </a:extLst>
          </p:cNvPr>
          <p:cNvGrpSpPr/>
          <p:nvPr/>
        </p:nvGrpSpPr>
        <p:grpSpPr>
          <a:xfrm>
            <a:off x="10283826" y="3657701"/>
            <a:ext cx="1147482" cy="646331"/>
            <a:chOff x="4222375" y="367570"/>
            <a:chExt cx="1147482" cy="646331"/>
          </a:xfrm>
        </p:grpSpPr>
        <p:sp>
          <p:nvSpPr>
            <p:cNvPr id="93" name="Flussdiagramm: Vorbereitung 92">
              <a:extLst>
                <a:ext uri="{FF2B5EF4-FFF2-40B4-BE49-F238E27FC236}">
                  <a16:creationId xmlns:a16="http://schemas.microsoft.com/office/drawing/2014/main" id="{51145C84-9D35-AE02-192D-2ECF3C78FC1F}"/>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4" name="Textfeld 93">
              <a:extLst>
                <a:ext uri="{FF2B5EF4-FFF2-40B4-BE49-F238E27FC236}">
                  <a16:creationId xmlns:a16="http://schemas.microsoft.com/office/drawing/2014/main" id="{A23CE819-EE94-49C7-A69A-71CC15BF471A}"/>
                </a:ext>
              </a:extLst>
            </p:cNvPr>
            <p:cNvSpPr txBox="1"/>
            <p:nvPr/>
          </p:nvSpPr>
          <p:spPr>
            <a:xfrm>
              <a:off x="4390912" y="367570"/>
              <a:ext cx="876457" cy="646331"/>
            </a:xfrm>
            <a:prstGeom prst="rect">
              <a:avLst/>
            </a:prstGeom>
            <a:noFill/>
          </p:spPr>
          <p:txBody>
            <a:bodyPr wrap="none" rtlCol="0">
              <a:spAutoFit/>
            </a:bodyPr>
            <a:lstStyle/>
            <a:p>
              <a:pPr algn="ctr"/>
              <a:r>
                <a:rPr lang="de-DE" sz="1200" dirty="0"/>
                <a:t>Auftrag zur</a:t>
              </a:r>
              <a:br>
                <a:rPr lang="de-DE" sz="1200" dirty="0"/>
              </a:br>
              <a:r>
                <a:rPr lang="de-DE" sz="1200" dirty="0"/>
                <a:t>Fertigung </a:t>
              </a:r>
              <a:br>
                <a:rPr lang="de-DE" sz="1200" dirty="0"/>
              </a:br>
              <a:r>
                <a:rPr lang="de-DE" sz="1200" dirty="0"/>
                <a:t>erteilt</a:t>
              </a:r>
            </a:p>
          </p:txBody>
        </p:sp>
      </p:grpSp>
      <p:grpSp>
        <p:nvGrpSpPr>
          <p:cNvPr id="95" name="Gruppieren 94">
            <a:extLst>
              <a:ext uri="{FF2B5EF4-FFF2-40B4-BE49-F238E27FC236}">
                <a16:creationId xmlns:a16="http://schemas.microsoft.com/office/drawing/2014/main" id="{B4DB197C-C923-F9C5-3FA2-D62031DA676A}"/>
              </a:ext>
            </a:extLst>
          </p:cNvPr>
          <p:cNvGrpSpPr/>
          <p:nvPr/>
        </p:nvGrpSpPr>
        <p:grpSpPr>
          <a:xfrm>
            <a:off x="10285622" y="4393623"/>
            <a:ext cx="1086734" cy="560643"/>
            <a:chOff x="6401725" y="400280"/>
            <a:chExt cx="1086734" cy="560643"/>
          </a:xfrm>
        </p:grpSpPr>
        <p:sp>
          <p:nvSpPr>
            <p:cNvPr id="96" name="Rechteck: abgerundete Ecken 49">
              <a:extLst>
                <a:ext uri="{FF2B5EF4-FFF2-40B4-BE49-F238E27FC236}">
                  <a16:creationId xmlns:a16="http://schemas.microsoft.com/office/drawing/2014/main" id="{A92C370E-46D1-8F5F-8B56-6C736CFBC189}"/>
                </a:ext>
              </a:extLst>
            </p:cNvPr>
            <p:cNvSpPr/>
            <p:nvPr/>
          </p:nvSpPr>
          <p:spPr>
            <a:xfrm>
              <a:off x="6401725" y="400280"/>
              <a:ext cx="1075767" cy="5606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97" name="Textfeld 96">
              <a:extLst>
                <a:ext uri="{FF2B5EF4-FFF2-40B4-BE49-F238E27FC236}">
                  <a16:creationId xmlns:a16="http://schemas.microsoft.com/office/drawing/2014/main" id="{74BBABF3-BAC5-CC90-23D8-8E7AAA7517B3}"/>
                </a:ext>
              </a:extLst>
            </p:cNvPr>
            <p:cNvSpPr txBox="1"/>
            <p:nvPr/>
          </p:nvSpPr>
          <p:spPr>
            <a:xfrm>
              <a:off x="6447918" y="476572"/>
              <a:ext cx="1040541" cy="461665"/>
            </a:xfrm>
            <a:prstGeom prst="rect">
              <a:avLst/>
            </a:prstGeom>
            <a:noFill/>
          </p:spPr>
          <p:txBody>
            <a:bodyPr wrap="none" rtlCol="0">
              <a:spAutoFit/>
            </a:bodyPr>
            <a:lstStyle/>
            <a:p>
              <a:pPr algn="ctr"/>
              <a:r>
                <a:rPr lang="de-DE" sz="1200" dirty="0"/>
                <a:t>Auf Produkte </a:t>
              </a:r>
              <a:br>
                <a:rPr lang="de-DE" sz="1200" dirty="0"/>
              </a:br>
              <a:r>
                <a:rPr lang="de-DE" sz="1200" dirty="0"/>
                <a:t>warten</a:t>
              </a:r>
            </a:p>
          </p:txBody>
        </p:sp>
      </p:grpSp>
      <p:grpSp>
        <p:nvGrpSpPr>
          <p:cNvPr id="98" name="Gruppieren 97">
            <a:extLst>
              <a:ext uri="{FF2B5EF4-FFF2-40B4-BE49-F238E27FC236}">
                <a16:creationId xmlns:a16="http://schemas.microsoft.com/office/drawing/2014/main" id="{52B725F5-6254-F9BE-44C9-88725DD57A72}"/>
              </a:ext>
            </a:extLst>
          </p:cNvPr>
          <p:cNvGrpSpPr/>
          <p:nvPr/>
        </p:nvGrpSpPr>
        <p:grpSpPr>
          <a:xfrm>
            <a:off x="7854886" y="3836173"/>
            <a:ext cx="720000" cy="720000"/>
            <a:chOff x="9210605" y="600923"/>
            <a:chExt cx="720000" cy="720000"/>
          </a:xfrm>
        </p:grpSpPr>
        <p:sp>
          <p:nvSpPr>
            <p:cNvPr id="99" name="Ellipse 98">
              <a:extLst>
                <a:ext uri="{FF2B5EF4-FFF2-40B4-BE49-F238E27FC236}">
                  <a16:creationId xmlns:a16="http://schemas.microsoft.com/office/drawing/2014/main" id="{0D546052-B7D3-CD19-6AE1-28B3FAB8316E}"/>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00" name="Textfeld 99">
              <a:extLst>
                <a:ext uri="{FF2B5EF4-FFF2-40B4-BE49-F238E27FC236}">
                  <a16:creationId xmlns:a16="http://schemas.microsoft.com/office/drawing/2014/main" id="{3F17D4E2-317F-A112-A9B6-0891B37E1C1A}"/>
                </a:ext>
              </a:extLst>
            </p:cNvPr>
            <p:cNvSpPr txBox="1"/>
            <p:nvPr/>
          </p:nvSpPr>
          <p:spPr>
            <a:xfrm>
              <a:off x="9278752" y="759128"/>
              <a:ext cx="575799" cy="369332"/>
            </a:xfrm>
            <a:prstGeom prst="rect">
              <a:avLst/>
            </a:prstGeom>
            <a:noFill/>
          </p:spPr>
          <p:txBody>
            <a:bodyPr wrap="none" rtlCol="0">
              <a:spAutoFit/>
            </a:bodyPr>
            <a:lstStyle/>
            <a:p>
              <a:r>
                <a:rPr lang="de-DE" dirty="0"/>
                <a:t>XOR</a:t>
              </a:r>
            </a:p>
          </p:txBody>
        </p:sp>
      </p:grpSp>
      <p:grpSp>
        <p:nvGrpSpPr>
          <p:cNvPr id="101" name="Gruppieren 100">
            <a:extLst>
              <a:ext uri="{FF2B5EF4-FFF2-40B4-BE49-F238E27FC236}">
                <a16:creationId xmlns:a16="http://schemas.microsoft.com/office/drawing/2014/main" id="{228EF124-068D-CAC4-8120-D88B97B1C211}"/>
              </a:ext>
            </a:extLst>
          </p:cNvPr>
          <p:cNvGrpSpPr/>
          <p:nvPr/>
        </p:nvGrpSpPr>
        <p:grpSpPr>
          <a:xfrm>
            <a:off x="10249764" y="5085949"/>
            <a:ext cx="1147482" cy="558367"/>
            <a:chOff x="4222375" y="402556"/>
            <a:chExt cx="1147482" cy="558367"/>
          </a:xfrm>
        </p:grpSpPr>
        <p:sp>
          <p:nvSpPr>
            <p:cNvPr id="102" name="Flussdiagramm: Vorbereitung 101">
              <a:extLst>
                <a:ext uri="{FF2B5EF4-FFF2-40B4-BE49-F238E27FC236}">
                  <a16:creationId xmlns:a16="http://schemas.microsoft.com/office/drawing/2014/main" id="{CB7F3C37-CFFF-35FF-F9C1-CA3230BC1248}"/>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3" name="Textfeld 102">
              <a:extLst>
                <a:ext uri="{FF2B5EF4-FFF2-40B4-BE49-F238E27FC236}">
                  <a16:creationId xmlns:a16="http://schemas.microsoft.com/office/drawing/2014/main" id="{E456635D-5194-F288-7644-146C89A3E871}"/>
                </a:ext>
              </a:extLst>
            </p:cNvPr>
            <p:cNvSpPr txBox="1"/>
            <p:nvPr/>
          </p:nvSpPr>
          <p:spPr>
            <a:xfrm>
              <a:off x="4368943" y="462461"/>
              <a:ext cx="892809" cy="461665"/>
            </a:xfrm>
            <a:prstGeom prst="rect">
              <a:avLst/>
            </a:prstGeom>
            <a:noFill/>
          </p:spPr>
          <p:txBody>
            <a:bodyPr wrap="none" rtlCol="0">
              <a:spAutoFit/>
            </a:bodyPr>
            <a:lstStyle/>
            <a:p>
              <a:pPr algn="ctr"/>
              <a:r>
                <a:rPr lang="de-DE" sz="1200" dirty="0"/>
                <a:t>Produkte </a:t>
              </a:r>
              <a:br>
                <a:rPr lang="de-DE" sz="1200" dirty="0"/>
              </a:br>
              <a:r>
                <a:rPr lang="de-DE" sz="1200" dirty="0"/>
                <a:t>bekommen</a:t>
              </a:r>
            </a:p>
          </p:txBody>
        </p:sp>
      </p:grpSp>
      <p:cxnSp>
        <p:nvCxnSpPr>
          <p:cNvPr id="104" name="Gerade Verbindung mit Pfeil 103">
            <a:extLst>
              <a:ext uri="{FF2B5EF4-FFF2-40B4-BE49-F238E27FC236}">
                <a16:creationId xmlns:a16="http://schemas.microsoft.com/office/drawing/2014/main" id="{6E165780-0E58-43F5-6F27-C42F6FBC3B5D}"/>
              </a:ext>
            </a:extLst>
          </p:cNvPr>
          <p:cNvCxnSpPr>
            <a:cxnSpLocks/>
            <a:stCxn id="64" idx="2"/>
          </p:cNvCxnSpPr>
          <p:nvPr/>
        </p:nvCxnSpPr>
        <p:spPr>
          <a:xfrm>
            <a:off x="10828989" y="2803722"/>
            <a:ext cx="936" cy="1680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FB378DB3-98F6-8E18-ACC4-33CBEB12BFC4}"/>
              </a:ext>
            </a:extLst>
          </p:cNvPr>
          <p:cNvCxnSpPr>
            <a:cxnSpLocks/>
          </p:cNvCxnSpPr>
          <p:nvPr/>
        </p:nvCxnSpPr>
        <p:spPr>
          <a:xfrm>
            <a:off x="10839450" y="3540919"/>
            <a:ext cx="0" cy="1571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FF222C4E-55F8-1C3F-00E9-CA2A918180F3}"/>
              </a:ext>
            </a:extLst>
          </p:cNvPr>
          <p:cNvCxnSpPr>
            <a:cxnSpLocks/>
          </p:cNvCxnSpPr>
          <p:nvPr/>
        </p:nvCxnSpPr>
        <p:spPr>
          <a:xfrm>
            <a:off x="10829925" y="4251054"/>
            <a:ext cx="0" cy="1571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EFAAE715-51AB-7072-6CCC-D9574FB7BF34}"/>
              </a:ext>
            </a:extLst>
          </p:cNvPr>
          <p:cNvCxnSpPr>
            <a:cxnSpLocks/>
          </p:cNvCxnSpPr>
          <p:nvPr/>
        </p:nvCxnSpPr>
        <p:spPr>
          <a:xfrm>
            <a:off x="10829925" y="4718593"/>
            <a:ext cx="0" cy="1571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75A758F5-A11E-B211-C262-F81AE2A04150}"/>
              </a:ext>
            </a:extLst>
          </p:cNvPr>
          <p:cNvCxnSpPr>
            <a:cxnSpLocks/>
            <a:stCxn id="99" idx="4"/>
          </p:cNvCxnSpPr>
          <p:nvPr/>
        </p:nvCxnSpPr>
        <p:spPr>
          <a:xfrm>
            <a:off x="8214886" y="4556173"/>
            <a:ext cx="427" cy="380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a:extLst>
              <a:ext uri="{FF2B5EF4-FFF2-40B4-BE49-F238E27FC236}">
                <a16:creationId xmlns:a16="http://schemas.microsoft.com/office/drawing/2014/main" id="{783F7DF0-D173-AC50-271D-40C9C781826D}"/>
              </a:ext>
            </a:extLst>
          </p:cNvPr>
          <p:cNvCxnSpPr>
            <a:cxnSpLocks/>
          </p:cNvCxnSpPr>
          <p:nvPr/>
        </p:nvCxnSpPr>
        <p:spPr>
          <a:xfrm flipH="1">
            <a:off x="8215313" y="5492828"/>
            <a:ext cx="1667" cy="1436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Verbinder: gewinkelt 140">
            <a:extLst>
              <a:ext uri="{FF2B5EF4-FFF2-40B4-BE49-F238E27FC236}">
                <a16:creationId xmlns:a16="http://schemas.microsoft.com/office/drawing/2014/main" id="{DA587AB9-2C4F-BA33-254C-53F02B63E5CB}"/>
              </a:ext>
            </a:extLst>
          </p:cNvPr>
          <p:cNvCxnSpPr>
            <a:cxnSpLocks/>
            <a:stCxn id="53" idx="2"/>
            <a:endCxn id="56" idx="0"/>
          </p:cNvCxnSpPr>
          <p:nvPr/>
        </p:nvCxnSpPr>
        <p:spPr>
          <a:xfrm rot="10800000" flipV="1">
            <a:off x="5798256" y="3370548"/>
            <a:ext cx="2037186" cy="13992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Verbinder: gewinkelt 143">
            <a:extLst>
              <a:ext uri="{FF2B5EF4-FFF2-40B4-BE49-F238E27FC236}">
                <a16:creationId xmlns:a16="http://schemas.microsoft.com/office/drawing/2014/main" id="{0C33B44D-A7E1-9683-7D99-D07C37E6B401}"/>
              </a:ext>
            </a:extLst>
          </p:cNvPr>
          <p:cNvCxnSpPr>
            <a:cxnSpLocks/>
            <a:stCxn id="56" idx="2"/>
            <a:endCxn id="99" idx="2"/>
          </p:cNvCxnSpPr>
          <p:nvPr/>
        </p:nvCxnSpPr>
        <p:spPr>
          <a:xfrm rot="16200000" flipH="1">
            <a:off x="6762906" y="3104193"/>
            <a:ext cx="127330" cy="205663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Verbinder: gewinkelt 147">
            <a:extLst>
              <a:ext uri="{FF2B5EF4-FFF2-40B4-BE49-F238E27FC236}">
                <a16:creationId xmlns:a16="http://schemas.microsoft.com/office/drawing/2014/main" id="{7BBD17D6-2DF7-2A1D-9CF8-68C7BCCD3D79}"/>
              </a:ext>
            </a:extLst>
          </p:cNvPr>
          <p:cNvCxnSpPr>
            <a:cxnSpLocks/>
            <a:stCxn id="53" idx="6"/>
            <a:endCxn id="64" idx="0"/>
          </p:cNvCxnSpPr>
          <p:nvPr/>
        </p:nvCxnSpPr>
        <p:spPr>
          <a:xfrm flipV="1">
            <a:off x="8555442" y="2245355"/>
            <a:ext cx="2273547" cy="1125193"/>
          </a:xfrm>
          <a:prstGeom prst="bentConnector4">
            <a:avLst>
              <a:gd name="adj1" fmla="val 37382"/>
              <a:gd name="adj2" fmla="val 1203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Verbinder: gewinkelt 150">
            <a:extLst>
              <a:ext uri="{FF2B5EF4-FFF2-40B4-BE49-F238E27FC236}">
                <a16:creationId xmlns:a16="http://schemas.microsoft.com/office/drawing/2014/main" id="{FF2C216B-2EEE-63F1-50AB-20F83FEDBA45}"/>
              </a:ext>
            </a:extLst>
          </p:cNvPr>
          <p:cNvCxnSpPr>
            <a:cxnSpLocks/>
            <a:stCxn id="102" idx="2"/>
            <a:endCxn id="99" idx="6"/>
          </p:cNvCxnSpPr>
          <p:nvPr/>
        </p:nvCxnSpPr>
        <p:spPr>
          <a:xfrm rot="5400000" flipH="1">
            <a:off x="8975124" y="3795936"/>
            <a:ext cx="1448143" cy="2248619"/>
          </a:xfrm>
          <a:prstGeom prst="bentConnector4">
            <a:avLst>
              <a:gd name="adj1" fmla="val -15786"/>
              <a:gd name="adj2" fmla="val 6275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feld 156">
            <a:extLst>
              <a:ext uri="{FF2B5EF4-FFF2-40B4-BE49-F238E27FC236}">
                <a16:creationId xmlns:a16="http://schemas.microsoft.com/office/drawing/2014/main" id="{F5D087F5-DA15-198B-7AD7-090D38936BA2}"/>
              </a:ext>
            </a:extLst>
          </p:cNvPr>
          <p:cNvSpPr txBox="1"/>
          <p:nvPr/>
        </p:nvSpPr>
        <p:spPr>
          <a:xfrm>
            <a:off x="8981508" y="259814"/>
            <a:ext cx="567271" cy="338554"/>
          </a:xfrm>
          <a:prstGeom prst="rect">
            <a:avLst/>
          </a:prstGeom>
          <a:noFill/>
        </p:spPr>
        <p:txBody>
          <a:bodyPr wrap="none" rtlCol="0">
            <a:spAutoFit/>
          </a:bodyPr>
          <a:lstStyle/>
          <a:p>
            <a:pPr algn="ctr"/>
            <a:r>
              <a:rPr lang="de-DE" sz="1600" dirty="0"/>
              <a:t>Kon-</a:t>
            </a:r>
          </a:p>
        </p:txBody>
      </p:sp>
      <p:sp>
        <p:nvSpPr>
          <p:cNvPr id="158" name="Textfeld 157">
            <a:extLst>
              <a:ext uri="{FF2B5EF4-FFF2-40B4-BE49-F238E27FC236}">
                <a16:creationId xmlns:a16="http://schemas.microsoft.com/office/drawing/2014/main" id="{B6A7F791-502C-7303-0DF7-C4EC8EA4A675}"/>
              </a:ext>
            </a:extLst>
          </p:cNvPr>
          <p:cNvSpPr txBox="1"/>
          <p:nvPr/>
        </p:nvSpPr>
        <p:spPr>
          <a:xfrm>
            <a:off x="8979774" y="404835"/>
            <a:ext cx="550151" cy="338554"/>
          </a:xfrm>
          <a:prstGeom prst="rect">
            <a:avLst/>
          </a:prstGeom>
          <a:noFill/>
        </p:spPr>
        <p:txBody>
          <a:bodyPr wrap="none" rtlCol="0">
            <a:spAutoFit/>
          </a:bodyPr>
          <a:lstStyle/>
          <a:p>
            <a:pPr algn="ctr"/>
            <a:r>
              <a:rPr lang="de-DE" sz="1600" dirty="0" err="1"/>
              <a:t>nek</a:t>
            </a:r>
            <a:r>
              <a:rPr lang="de-DE" sz="1600" dirty="0"/>
              <a:t>-</a:t>
            </a:r>
          </a:p>
        </p:txBody>
      </p:sp>
      <p:sp>
        <p:nvSpPr>
          <p:cNvPr id="159" name="Textfeld 158">
            <a:extLst>
              <a:ext uri="{FF2B5EF4-FFF2-40B4-BE49-F238E27FC236}">
                <a16:creationId xmlns:a16="http://schemas.microsoft.com/office/drawing/2014/main" id="{68FDF100-7715-5654-CBBA-F10A9D761BB7}"/>
              </a:ext>
            </a:extLst>
          </p:cNvPr>
          <p:cNvSpPr txBox="1"/>
          <p:nvPr/>
        </p:nvSpPr>
        <p:spPr>
          <a:xfrm>
            <a:off x="9036603" y="599302"/>
            <a:ext cx="432746" cy="338554"/>
          </a:xfrm>
          <a:prstGeom prst="rect">
            <a:avLst/>
          </a:prstGeom>
          <a:noFill/>
        </p:spPr>
        <p:txBody>
          <a:bodyPr wrap="none" rtlCol="0">
            <a:spAutoFit/>
          </a:bodyPr>
          <a:lstStyle/>
          <a:p>
            <a:pPr algn="ctr"/>
            <a:r>
              <a:rPr lang="de-DE" sz="1600" dirty="0" err="1"/>
              <a:t>tor</a:t>
            </a:r>
            <a:endParaRPr lang="de-DE" sz="1600" dirty="0"/>
          </a:p>
        </p:txBody>
      </p:sp>
    </p:spTree>
    <p:extLst>
      <p:ext uri="{BB962C8B-B14F-4D97-AF65-F5344CB8AC3E}">
        <p14:creationId xmlns:p14="http://schemas.microsoft.com/office/powerpoint/2010/main" val="27806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eck 31">
            <a:extLst>
              <a:ext uri="{FF2B5EF4-FFF2-40B4-BE49-F238E27FC236}">
                <a16:creationId xmlns:a16="http://schemas.microsoft.com/office/drawing/2014/main" id="{D5628884-C0D1-FD61-3986-883408EB8B25}"/>
              </a:ext>
            </a:extLst>
          </p:cNvPr>
          <p:cNvSpPr/>
          <p:nvPr/>
        </p:nvSpPr>
        <p:spPr>
          <a:xfrm>
            <a:off x="2426870" y="3506772"/>
            <a:ext cx="4495001" cy="33111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62A944A7-59F0-9603-A643-9B19B3CAC9FC}"/>
              </a:ext>
            </a:extLst>
          </p:cNvPr>
          <p:cNvSpPr/>
          <p:nvPr/>
        </p:nvSpPr>
        <p:spPr>
          <a:xfrm>
            <a:off x="25891" y="3506771"/>
            <a:ext cx="2310540" cy="33088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0C622516-49AD-1410-8016-A4B0EF9D4B7C}"/>
              </a:ext>
            </a:extLst>
          </p:cNvPr>
          <p:cNvGrpSpPr/>
          <p:nvPr/>
        </p:nvGrpSpPr>
        <p:grpSpPr>
          <a:xfrm>
            <a:off x="454276" y="3604531"/>
            <a:ext cx="1487650" cy="824492"/>
            <a:chOff x="4222375" y="402556"/>
            <a:chExt cx="1147482" cy="558367"/>
          </a:xfrm>
        </p:grpSpPr>
        <p:sp>
          <p:nvSpPr>
            <p:cNvPr id="4" name="Flussdiagramm: Vorbereitung 3">
              <a:extLst>
                <a:ext uri="{FF2B5EF4-FFF2-40B4-BE49-F238E27FC236}">
                  <a16:creationId xmlns:a16="http://schemas.microsoft.com/office/drawing/2014/main" id="{56B7A163-78E2-F497-9BD2-18491529E53A}"/>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5" name="Textfeld 4">
              <a:extLst>
                <a:ext uri="{FF2B5EF4-FFF2-40B4-BE49-F238E27FC236}">
                  <a16:creationId xmlns:a16="http://schemas.microsoft.com/office/drawing/2014/main" id="{61793C08-F333-7B9C-773B-C1F70CCAF4FD}"/>
                </a:ext>
              </a:extLst>
            </p:cNvPr>
            <p:cNvSpPr txBox="1"/>
            <p:nvPr/>
          </p:nvSpPr>
          <p:spPr>
            <a:xfrm>
              <a:off x="4299450" y="504571"/>
              <a:ext cx="1017902" cy="354338"/>
            </a:xfrm>
            <a:prstGeom prst="rect">
              <a:avLst/>
            </a:prstGeom>
            <a:noFill/>
          </p:spPr>
          <p:txBody>
            <a:bodyPr wrap="none" rtlCol="0">
              <a:spAutoFit/>
            </a:bodyPr>
            <a:lstStyle/>
            <a:p>
              <a:r>
                <a:rPr lang="de-DE" sz="2800" dirty="0"/>
                <a:t>Ereignis</a:t>
              </a:r>
            </a:p>
          </p:txBody>
        </p:sp>
      </p:grpSp>
      <p:grpSp>
        <p:nvGrpSpPr>
          <p:cNvPr id="17" name="Gruppieren 16">
            <a:extLst>
              <a:ext uri="{FF2B5EF4-FFF2-40B4-BE49-F238E27FC236}">
                <a16:creationId xmlns:a16="http://schemas.microsoft.com/office/drawing/2014/main" id="{EF65E53A-E953-FED7-EB54-F0AF44F314D6}"/>
              </a:ext>
            </a:extLst>
          </p:cNvPr>
          <p:cNvGrpSpPr/>
          <p:nvPr/>
        </p:nvGrpSpPr>
        <p:grpSpPr>
          <a:xfrm>
            <a:off x="464377" y="5386738"/>
            <a:ext cx="1470146" cy="827853"/>
            <a:chOff x="6371169" y="400280"/>
            <a:chExt cx="1133981" cy="560643"/>
          </a:xfrm>
        </p:grpSpPr>
        <p:sp>
          <p:nvSpPr>
            <p:cNvPr id="18" name="Rechteck: abgerundete Ecken 17">
              <a:extLst>
                <a:ext uri="{FF2B5EF4-FFF2-40B4-BE49-F238E27FC236}">
                  <a16:creationId xmlns:a16="http://schemas.microsoft.com/office/drawing/2014/main" id="{E97A77AB-4F09-E5E8-F4E2-DA4B0DBC3F94}"/>
                </a:ext>
              </a:extLst>
            </p:cNvPr>
            <p:cNvSpPr/>
            <p:nvPr/>
          </p:nvSpPr>
          <p:spPr>
            <a:xfrm>
              <a:off x="6401725" y="400280"/>
              <a:ext cx="1075767" cy="5606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19" name="Textfeld 18">
              <a:extLst>
                <a:ext uri="{FF2B5EF4-FFF2-40B4-BE49-F238E27FC236}">
                  <a16:creationId xmlns:a16="http://schemas.microsoft.com/office/drawing/2014/main" id="{F179689A-D8CA-FF83-9DC5-B1B11B15B41E}"/>
                </a:ext>
              </a:extLst>
            </p:cNvPr>
            <p:cNvSpPr txBox="1"/>
            <p:nvPr/>
          </p:nvSpPr>
          <p:spPr>
            <a:xfrm>
              <a:off x="6371169" y="503432"/>
              <a:ext cx="1133981" cy="354338"/>
            </a:xfrm>
            <a:prstGeom prst="rect">
              <a:avLst/>
            </a:prstGeom>
            <a:noFill/>
          </p:spPr>
          <p:txBody>
            <a:bodyPr wrap="none" rtlCol="0">
              <a:spAutoFit/>
            </a:bodyPr>
            <a:lstStyle/>
            <a:p>
              <a:r>
                <a:rPr lang="de-DE" sz="2800" dirty="0"/>
                <a:t>Funktion</a:t>
              </a:r>
            </a:p>
          </p:txBody>
        </p:sp>
      </p:grpSp>
      <p:cxnSp>
        <p:nvCxnSpPr>
          <p:cNvPr id="20" name="Gerade Verbindung mit Pfeil 19">
            <a:extLst>
              <a:ext uri="{FF2B5EF4-FFF2-40B4-BE49-F238E27FC236}">
                <a16:creationId xmlns:a16="http://schemas.microsoft.com/office/drawing/2014/main" id="{20E70C77-4E8A-812C-B1E3-891F8FEC959C}"/>
              </a:ext>
            </a:extLst>
          </p:cNvPr>
          <p:cNvCxnSpPr>
            <a:cxnSpLocks/>
            <a:stCxn id="4" idx="2"/>
          </p:cNvCxnSpPr>
          <p:nvPr/>
        </p:nvCxnSpPr>
        <p:spPr>
          <a:xfrm flipH="1">
            <a:off x="1197161" y="4429023"/>
            <a:ext cx="940" cy="2812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75FDFDF8-F238-0B6E-D1F0-DCF8AA269812}"/>
              </a:ext>
            </a:extLst>
          </p:cNvPr>
          <p:cNvCxnSpPr>
            <a:cxnSpLocks/>
            <a:endCxn id="18" idx="0"/>
          </p:cNvCxnSpPr>
          <p:nvPr/>
        </p:nvCxnSpPr>
        <p:spPr>
          <a:xfrm>
            <a:off x="1201329" y="5104416"/>
            <a:ext cx="0" cy="2823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C5D4EBF1-59BC-5301-6EC1-D26D531A7BFA}"/>
              </a:ext>
            </a:extLst>
          </p:cNvPr>
          <p:cNvSpPr txBox="1"/>
          <p:nvPr/>
        </p:nvSpPr>
        <p:spPr>
          <a:xfrm rot="5400000">
            <a:off x="1069209" y="4667064"/>
            <a:ext cx="404278" cy="461665"/>
          </a:xfrm>
          <a:prstGeom prst="rect">
            <a:avLst/>
          </a:prstGeom>
          <a:noFill/>
        </p:spPr>
        <p:txBody>
          <a:bodyPr wrap="none" rtlCol="0">
            <a:spAutoFit/>
          </a:bodyPr>
          <a:lstStyle/>
          <a:p>
            <a:r>
              <a:rPr lang="de-DE" sz="2400" b="1" dirty="0"/>
              <a:t>…</a:t>
            </a:r>
          </a:p>
        </p:txBody>
      </p:sp>
      <p:sp>
        <p:nvSpPr>
          <p:cNvPr id="31" name="Textfeld 30">
            <a:extLst>
              <a:ext uri="{FF2B5EF4-FFF2-40B4-BE49-F238E27FC236}">
                <a16:creationId xmlns:a16="http://schemas.microsoft.com/office/drawing/2014/main" id="{075839E9-F71A-CE99-43D1-C29BB101C7EB}"/>
              </a:ext>
            </a:extLst>
          </p:cNvPr>
          <p:cNvSpPr txBox="1"/>
          <p:nvPr/>
        </p:nvSpPr>
        <p:spPr>
          <a:xfrm>
            <a:off x="87734" y="6202072"/>
            <a:ext cx="2339102" cy="646331"/>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2a) Funktions-</a:t>
            </a:r>
            <a:br>
              <a:rPr lang="de-DE" b="1" i="1" dirty="0">
                <a:latin typeface="Arial" panose="020B0604020202020204" pitchFamily="34" charset="0"/>
                <a:cs typeface="Arial" panose="020B0604020202020204" pitchFamily="34" charset="0"/>
              </a:rPr>
            </a:br>
            <a:r>
              <a:rPr lang="de-DE" b="1" i="1" dirty="0">
                <a:latin typeface="Arial" panose="020B0604020202020204" pitchFamily="34" charset="0"/>
                <a:cs typeface="Arial" panose="020B0604020202020204" pitchFamily="34" charset="0"/>
              </a:rPr>
              <a:t>Ereignis-Sequenz</a:t>
            </a:r>
          </a:p>
        </p:txBody>
      </p:sp>
      <p:sp>
        <p:nvSpPr>
          <p:cNvPr id="50" name="Textfeld 49">
            <a:extLst>
              <a:ext uri="{FF2B5EF4-FFF2-40B4-BE49-F238E27FC236}">
                <a16:creationId xmlns:a16="http://schemas.microsoft.com/office/drawing/2014/main" id="{38202286-D34D-61DC-602E-A711BD502264}"/>
              </a:ext>
            </a:extLst>
          </p:cNvPr>
          <p:cNvSpPr txBox="1"/>
          <p:nvPr/>
        </p:nvSpPr>
        <p:spPr>
          <a:xfrm>
            <a:off x="3067965" y="6431000"/>
            <a:ext cx="3044423"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2b) Konnektor-Raute</a:t>
            </a:r>
          </a:p>
        </p:txBody>
      </p:sp>
      <p:grpSp>
        <p:nvGrpSpPr>
          <p:cNvPr id="51" name="Gruppieren 50">
            <a:extLst>
              <a:ext uri="{FF2B5EF4-FFF2-40B4-BE49-F238E27FC236}">
                <a16:creationId xmlns:a16="http://schemas.microsoft.com/office/drawing/2014/main" id="{3CDD7A3C-18F3-5FEF-B0D5-1C3E25E454BA}"/>
              </a:ext>
            </a:extLst>
          </p:cNvPr>
          <p:cNvGrpSpPr/>
          <p:nvPr/>
        </p:nvGrpSpPr>
        <p:grpSpPr>
          <a:xfrm>
            <a:off x="4111215" y="5400029"/>
            <a:ext cx="1080000" cy="1080000"/>
            <a:chOff x="9210605" y="600923"/>
            <a:chExt cx="720000" cy="720000"/>
          </a:xfrm>
        </p:grpSpPr>
        <p:sp>
          <p:nvSpPr>
            <p:cNvPr id="52" name="Ellipse 51">
              <a:extLst>
                <a:ext uri="{FF2B5EF4-FFF2-40B4-BE49-F238E27FC236}">
                  <a16:creationId xmlns:a16="http://schemas.microsoft.com/office/drawing/2014/main" id="{009C73D9-D517-C616-3467-5883ECF07C3D}"/>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3" name="Textfeld 52">
              <a:extLst>
                <a:ext uri="{FF2B5EF4-FFF2-40B4-BE49-F238E27FC236}">
                  <a16:creationId xmlns:a16="http://schemas.microsoft.com/office/drawing/2014/main" id="{F0565171-421A-5A58-3E90-E429E5589D22}"/>
                </a:ext>
              </a:extLst>
            </p:cNvPr>
            <p:cNvSpPr txBox="1"/>
            <p:nvPr/>
          </p:nvSpPr>
          <p:spPr>
            <a:xfrm>
              <a:off x="9279542" y="786516"/>
              <a:ext cx="582125" cy="348813"/>
            </a:xfrm>
            <a:prstGeom prst="rect">
              <a:avLst/>
            </a:prstGeom>
            <a:noFill/>
          </p:spPr>
          <p:txBody>
            <a:bodyPr wrap="none" rtlCol="0">
              <a:spAutoFit/>
            </a:bodyPr>
            <a:lstStyle/>
            <a:p>
              <a:r>
                <a:rPr lang="de-DE" sz="2800" dirty="0"/>
                <a:t>Gate</a:t>
              </a:r>
            </a:p>
          </p:txBody>
        </p:sp>
      </p:grpSp>
      <p:grpSp>
        <p:nvGrpSpPr>
          <p:cNvPr id="65" name="Gruppieren 64">
            <a:extLst>
              <a:ext uri="{FF2B5EF4-FFF2-40B4-BE49-F238E27FC236}">
                <a16:creationId xmlns:a16="http://schemas.microsoft.com/office/drawing/2014/main" id="{84400B0D-A45A-B876-150E-A2ED8DFBB10C}"/>
              </a:ext>
            </a:extLst>
          </p:cNvPr>
          <p:cNvGrpSpPr/>
          <p:nvPr/>
        </p:nvGrpSpPr>
        <p:grpSpPr>
          <a:xfrm>
            <a:off x="2454212" y="4637226"/>
            <a:ext cx="1807173" cy="947085"/>
            <a:chOff x="4960499" y="2351759"/>
            <a:chExt cx="1807173" cy="947085"/>
          </a:xfrm>
        </p:grpSpPr>
        <p:grpSp>
          <p:nvGrpSpPr>
            <p:cNvPr id="62" name="Gruppieren 61">
              <a:extLst>
                <a:ext uri="{FF2B5EF4-FFF2-40B4-BE49-F238E27FC236}">
                  <a16:creationId xmlns:a16="http://schemas.microsoft.com/office/drawing/2014/main" id="{85CBD036-4876-ED56-6DAE-DEB49A5AD3AF}"/>
                </a:ext>
              </a:extLst>
            </p:cNvPr>
            <p:cNvGrpSpPr/>
            <p:nvPr/>
          </p:nvGrpSpPr>
          <p:grpSpPr>
            <a:xfrm>
              <a:off x="4960499" y="2351759"/>
              <a:ext cx="1807173" cy="947085"/>
              <a:chOff x="6082289" y="3092249"/>
              <a:chExt cx="1807173" cy="947085"/>
            </a:xfrm>
          </p:grpSpPr>
          <p:grpSp>
            <p:nvGrpSpPr>
              <p:cNvPr id="59" name="Gruppieren 58">
                <a:extLst>
                  <a:ext uri="{FF2B5EF4-FFF2-40B4-BE49-F238E27FC236}">
                    <a16:creationId xmlns:a16="http://schemas.microsoft.com/office/drawing/2014/main" id="{E2661AE2-536D-C091-0332-87993D61F8D8}"/>
                  </a:ext>
                </a:extLst>
              </p:cNvPr>
              <p:cNvGrpSpPr/>
              <p:nvPr/>
            </p:nvGrpSpPr>
            <p:grpSpPr>
              <a:xfrm>
                <a:off x="6267021" y="3315369"/>
                <a:ext cx="1622441" cy="723965"/>
                <a:chOff x="3900663" y="402556"/>
                <a:chExt cx="1469194" cy="558367"/>
              </a:xfrm>
            </p:grpSpPr>
            <p:sp>
              <p:nvSpPr>
                <p:cNvPr id="60" name="Flussdiagramm: Vorbereitung 59">
                  <a:extLst>
                    <a:ext uri="{FF2B5EF4-FFF2-40B4-BE49-F238E27FC236}">
                      <a16:creationId xmlns:a16="http://schemas.microsoft.com/office/drawing/2014/main" id="{E72D86B1-4133-47D0-5A81-4B04CD898697}"/>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61" name="Textfeld 60">
                  <a:extLst>
                    <a:ext uri="{FF2B5EF4-FFF2-40B4-BE49-F238E27FC236}">
                      <a16:creationId xmlns:a16="http://schemas.microsoft.com/office/drawing/2014/main" id="{BD65B422-B4F7-1787-1E37-285CEAA9A239}"/>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56" name="Gruppieren 55">
                <a:extLst>
                  <a:ext uri="{FF2B5EF4-FFF2-40B4-BE49-F238E27FC236}">
                    <a16:creationId xmlns:a16="http://schemas.microsoft.com/office/drawing/2014/main" id="{75FDEE6C-B0B9-41AD-798F-602473B9AF59}"/>
                  </a:ext>
                </a:extLst>
              </p:cNvPr>
              <p:cNvGrpSpPr/>
              <p:nvPr/>
            </p:nvGrpSpPr>
            <p:grpSpPr>
              <a:xfrm>
                <a:off x="6082289" y="3092249"/>
                <a:ext cx="1430533" cy="827853"/>
                <a:chOff x="6374066" y="400280"/>
                <a:chExt cx="1103426" cy="560643"/>
              </a:xfrm>
            </p:grpSpPr>
            <p:sp>
              <p:nvSpPr>
                <p:cNvPr id="57" name="Rechteck: abgerundete Ecken 56">
                  <a:extLst>
                    <a:ext uri="{FF2B5EF4-FFF2-40B4-BE49-F238E27FC236}">
                      <a16:creationId xmlns:a16="http://schemas.microsoft.com/office/drawing/2014/main" id="{02ACAC8F-5A46-6560-FF7C-9A041F6A2623}"/>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58" name="Textfeld 57">
                  <a:extLst>
                    <a:ext uri="{FF2B5EF4-FFF2-40B4-BE49-F238E27FC236}">
                      <a16:creationId xmlns:a16="http://schemas.microsoft.com/office/drawing/2014/main" id="{DE1C00E4-FA50-F561-538D-3726FF7DC931}"/>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63" name="Textfeld 62">
              <a:extLst>
                <a:ext uri="{FF2B5EF4-FFF2-40B4-BE49-F238E27FC236}">
                  <a16:creationId xmlns:a16="http://schemas.microsoft.com/office/drawing/2014/main" id="{BBEABC1E-6F3C-02D5-CADF-3447B045EE9C}"/>
                </a:ext>
              </a:extLst>
            </p:cNvPr>
            <p:cNvSpPr txBox="1"/>
            <p:nvPr/>
          </p:nvSpPr>
          <p:spPr>
            <a:xfrm>
              <a:off x="5102613" y="2514342"/>
              <a:ext cx="1237968" cy="523220"/>
            </a:xfrm>
            <a:prstGeom prst="rect">
              <a:avLst/>
            </a:prstGeom>
            <a:noFill/>
          </p:spPr>
          <p:txBody>
            <a:bodyPr wrap="none" rtlCol="0">
              <a:spAutoFit/>
            </a:bodyPr>
            <a:lstStyle/>
            <a:p>
              <a:r>
                <a:rPr lang="de-DE" sz="2800" dirty="0"/>
                <a:t>Muster</a:t>
              </a:r>
            </a:p>
          </p:txBody>
        </p:sp>
        <p:sp>
          <p:nvSpPr>
            <p:cNvPr id="64" name="Textfeld 63">
              <a:extLst>
                <a:ext uri="{FF2B5EF4-FFF2-40B4-BE49-F238E27FC236}">
                  <a16:creationId xmlns:a16="http://schemas.microsoft.com/office/drawing/2014/main" id="{F92C6127-5C20-7FA8-F742-3AC97771EDE1}"/>
                </a:ext>
              </a:extLst>
            </p:cNvPr>
            <p:cNvSpPr txBox="1"/>
            <p:nvPr/>
          </p:nvSpPr>
          <p:spPr>
            <a:xfrm>
              <a:off x="5028855" y="2667691"/>
              <a:ext cx="184731" cy="523220"/>
            </a:xfrm>
            <a:prstGeom prst="rect">
              <a:avLst/>
            </a:prstGeom>
            <a:noFill/>
          </p:spPr>
          <p:txBody>
            <a:bodyPr wrap="none" rtlCol="0">
              <a:spAutoFit/>
            </a:bodyPr>
            <a:lstStyle/>
            <a:p>
              <a:endParaRPr lang="de-DE" sz="2800" dirty="0"/>
            </a:p>
          </p:txBody>
        </p:sp>
      </p:grpSp>
      <p:cxnSp>
        <p:nvCxnSpPr>
          <p:cNvPr id="77" name="Verbinder: gekrümmt 76">
            <a:extLst>
              <a:ext uri="{FF2B5EF4-FFF2-40B4-BE49-F238E27FC236}">
                <a16:creationId xmlns:a16="http://schemas.microsoft.com/office/drawing/2014/main" id="{D9691A6E-C792-E7FD-6949-C336750A22C1}"/>
              </a:ext>
            </a:extLst>
          </p:cNvPr>
          <p:cNvCxnSpPr>
            <a:cxnSpLocks/>
            <a:stCxn id="8" idx="2"/>
            <a:endCxn id="57" idx="0"/>
          </p:cNvCxnSpPr>
          <p:nvPr/>
        </p:nvCxnSpPr>
        <p:spPr>
          <a:xfrm rot="10800000" flipV="1">
            <a:off x="3187409" y="4246916"/>
            <a:ext cx="923807" cy="39031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krümmt 78">
            <a:extLst>
              <a:ext uri="{FF2B5EF4-FFF2-40B4-BE49-F238E27FC236}">
                <a16:creationId xmlns:a16="http://schemas.microsoft.com/office/drawing/2014/main" id="{7333B756-F70C-2C02-1DF9-F2F6C1A1287C}"/>
              </a:ext>
            </a:extLst>
          </p:cNvPr>
          <p:cNvCxnSpPr>
            <a:cxnSpLocks/>
            <a:stCxn id="60" idx="2"/>
            <a:endCxn id="52" idx="2"/>
          </p:cNvCxnSpPr>
          <p:nvPr/>
        </p:nvCxnSpPr>
        <p:spPr>
          <a:xfrm rot="16200000" flipH="1">
            <a:off x="3602831" y="5431645"/>
            <a:ext cx="355718" cy="66105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Rechteck 169">
            <a:extLst>
              <a:ext uri="{FF2B5EF4-FFF2-40B4-BE49-F238E27FC236}">
                <a16:creationId xmlns:a16="http://schemas.microsoft.com/office/drawing/2014/main" id="{675143EF-526E-E2C7-B3B8-DAB639E03393}"/>
              </a:ext>
            </a:extLst>
          </p:cNvPr>
          <p:cNvSpPr/>
          <p:nvPr/>
        </p:nvSpPr>
        <p:spPr>
          <a:xfrm>
            <a:off x="7000259" y="3503460"/>
            <a:ext cx="4332110" cy="33111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Textfeld 173">
            <a:extLst>
              <a:ext uri="{FF2B5EF4-FFF2-40B4-BE49-F238E27FC236}">
                <a16:creationId xmlns:a16="http://schemas.microsoft.com/office/drawing/2014/main" id="{328CC942-012E-68AA-3210-9CAB60D89609}"/>
              </a:ext>
            </a:extLst>
          </p:cNvPr>
          <p:cNvSpPr txBox="1"/>
          <p:nvPr/>
        </p:nvSpPr>
        <p:spPr>
          <a:xfrm>
            <a:off x="8346086" y="6479071"/>
            <a:ext cx="2044149" cy="369332"/>
          </a:xfrm>
          <a:prstGeom prst="rect">
            <a:avLst/>
          </a:prstGeom>
          <a:noFill/>
        </p:spPr>
        <p:txBody>
          <a:bodyPr wrap="none" rtlCol="0">
            <a:spAutoFit/>
          </a:bodyPr>
          <a:lstStyle/>
          <a:p>
            <a:r>
              <a:rPr lang="de-DE" b="1" i="1" dirty="0">
                <a:latin typeface="Arial" panose="020B0604020202020204" pitchFamily="34" charset="0"/>
                <a:cs typeface="Arial" panose="020B0604020202020204" pitchFamily="34" charset="0"/>
              </a:rPr>
              <a:t>Abb. 2c) Schleife</a:t>
            </a:r>
          </a:p>
        </p:txBody>
      </p:sp>
      <p:sp>
        <p:nvSpPr>
          <p:cNvPr id="3" name="Textfeld 2">
            <a:extLst>
              <a:ext uri="{FF2B5EF4-FFF2-40B4-BE49-F238E27FC236}">
                <a16:creationId xmlns:a16="http://schemas.microsoft.com/office/drawing/2014/main" id="{D035C79A-CD6D-2C6A-E97A-991EBDD9C0E0}"/>
              </a:ext>
            </a:extLst>
          </p:cNvPr>
          <p:cNvSpPr txBox="1"/>
          <p:nvPr/>
        </p:nvSpPr>
        <p:spPr>
          <a:xfrm>
            <a:off x="4590177" y="4830586"/>
            <a:ext cx="404278" cy="461665"/>
          </a:xfrm>
          <a:prstGeom prst="rect">
            <a:avLst/>
          </a:prstGeom>
          <a:noFill/>
        </p:spPr>
        <p:txBody>
          <a:bodyPr wrap="none" rtlCol="0">
            <a:spAutoFit/>
          </a:bodyPr>
          <a:lstStyle/>
          <a:p>
            <a:r>
              <a:rPr lang="de-DE" sz="2400" b="1" dirty="0"/>
              <a:t>…</a:t>
            </a:r>
          </a:p>
        </p:txBody>
      </p:sp>
      <p:grpSp>
        <p:nvGrpSpPr>
          <p:cNvPr id="43" name="Gruppieren 42">
            <a:extLst>
              <a:ext uri="{FF2B5EF4-FFF2-40B4-BE49-F238E27FC236}">
                <a16:creationId xmlns:a16="http://schemas.microsoft.com/office/drawing/2014/main" id="{425005CA-6BE2-8F1E-DBBA-991C088B4915}"/>
              </a:ext>
            </a:extLst>
          </p:cNvPr>
          <p:cNvGrpSpPr/>
          <p:nvPr/>
        </p:nvGrpSpPr>
        <p:grpSpPr>
          <a:xfrm>
            <a:off x="5079520" y="4634265"/>
            <a:ext cx="1807173" cy="947085"/>
            <a:chOff x="4960499" y="2351759"/>
            <a:chExt cx="1807173" cy="947085"/>
          </a:xfrm>
        </p:grpSpPr>
        <p:grpSp>
          <p:nvGrpSpPr>
            <p:cNvPr id="44" name="Gruppieren 43">
              <a:extLst>
                <a:ext uri="{FF2B5EF4-FFF2-40B4-BE49-F238E27FC236}">
                  <a16:creationId xmlns:a16="http://schemas.microsoft.com/office/drawing/2014/main" id="{2EBB9EDD-21F9-52C1-0737-CBC21BD8FF89}"/>
                </a:ext>
              </a:extLst>
            </p:cNvPr>
            <p:cNvGrpSpPr/>
            <p:nvPr/>
          </p:nvGrpSpPr>
          <p:grpSpPr>
            <a:xfrm>
              <a:off x="4960499" y="2351759"/>
              <a:ext cx="1807173" cy="947085"/>
              <a:chOff x="6082289" y="3092249"/>
              <a:chExt cx="1807173" cy="947085"/>
            </a:xfrm>
          </p:grpSpPr>
          <p:grpSp>
            <p:nvGrpSpPr>
              <p:cNvPr id="47" name="Gruppieren 46">
                <a:extLst>
                  <a:ext uri="{FF2B5EF4-FFF2-40B4-BE49-F238E27FC236}">
                    <a16:creationId xmlns:a16="http://schemas.microsoft.com/office/drawing/2014/main" id="{B4EAA922-177C-6938-1389-6559E3A74631}"/>
                  </a:ext>
                </a:extLst>
              </p:cNvPr>
              <p:cNvGrpSpPr/>
              <p:nvPr/>
            </p:nvGrpSpPr>
            <p:grpSpPr>
              <a:xfrm>
                <a:off x="6267021" y="3315369"/>
                <a:ext cx="1622441" cy="723965"/>
                <a:chOff x="3900663" y="402556"/>
                <a:chExt cx="1469194" cy="558367"/>
              </a:xfrm>
            </p:grpSpPr>
            <p:sp>
              <p:nvSpPr>
                <p:cNvPr id="78" name="Flussdiagramm: Vorbereitung 77">
                  <a:extLst>
                    <a:ext uri="{FF2B5EF4-FFF2-40B4-BE49-F238E27FC236}">
                      <a16:creationId xmlns:a16="http://schemas.microsoft.com/office/drawing/2014/main" id="{481527EF-A543-1C36-CCFC-BD5F334B0384}"/>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80" name="Textfeld 79">
                  <a:extLst>
                    <a:ext uri="{FF2B5EF4-FFF2-40B4-BE49-F238E27FC236}">
                      <a16:creationId xmlns:a16="http://schemas.microsoft.com/office/drawing/2014/main" id="{BC376F4B-8E2F-5A1E-2032-34C9B9354F54}"/>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48" name="Gruppieren 47">
                <a:extLst>
                  <a:ext uri="{FF2B5EF4-FFF2-40B4-BE49-F238E27FC236}">
                    <a16:creationId xmlns:a16="http://schemas.microsoft.com/office/drawing/2014/main" id="{E1F799C9-CFE6-7C9F-F39E-18AF0F958040}"/>
                  </a:ext>
                </a:extLst>
              </p:cNvPr>
              <p:cNvGrpSpPr/>
              <p:nvPr/>
            </p:nvGrpSpPr>
            <p:grpSpPr>
              <a:xfrm>
                <a:off x="6082289" y="3092249"/>
                <a:ext cx="1430533" cy="827853"/>
                <a:chOff x="6374066" y="400280"/>
                <a:chExt cx="1103426" cy="560643"/>
              </a:xfrm>
            </p:grpSpPr>
            <p:sp>
              <p:nvSpPr>
                <p:cNvPr id="49" name="Rechteck: abgerundete Ecken 48">
                  <a:extLst>
                    <a:ext uri="{FF2B5EF4-FFF2-40B4-BE49-F238E27FC236}">
                      <a16:creationId xmlns:a16="http://schemas.microsoft.com/office/drawing/2014/main" id="{21059D18-6BB8-4BF9-DF01-A5B5A0166F04}"/>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76" name="Textfeld 75">
                  <a:extLst>
                    <a:ext uri="{FF2B5EF4-FFF2-40B4-BE49-F238E27FC236}">
                      <a16:creationId xmlns:a16="http://schemas.microsoft.com/office/drawing/2014/main" id="{A4C717C2-241C-667F-272C-6233C206FE14}"/>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45" name="Textfeld 44">
              <a:extLst>
                <a:ext uri="{FF2B5EF4-FFF2-40B4-BE49-F238E27FC236}">
                  <a16:creationId xmlns:a16="http://schemas.microsoft.com/office/drawing/2014/main" id="{87EF372B-A5C6-088D-9EF7-EC67B859F0C1}"/>
                </a:ext>
              </a:extLst>
            </p:cNvPr>
            <p:cNvSpPr txBox="1"/>
            <p:nvPr/>
          </p:nvSpPr>
          <p:spPr>
            <a:xfrm>
              <a:off x="5102613" y="2514342"/>
              <a:ext cx="1237968" cy="523220"/>
            </a:xfrm>
            <a:prstGeom prst="rect">
              <a:avLst/>
            </a:prstGeom>
            <a:noFill/>
          </p:spPr>
          <p:txBody>
            <a:bodyPr wrap="none" rtlCol="0">
              <a:spAutoFit/>
            </a:bodyPr>
            <a:lstStyle/>
            <a:p>
              <a:r>
                <a:rPr lang="de-DE" sz="2800" dirty="0"/>
                <a:t>Muster</a:t>
              </a:r>
            </a:p>
          </p:txBody>
        </p:sp>
        <p:sp>
          <p:nvSpPr>
            <p:cNvPr id="46" name="Textfeld 45">
              <a:extLst>
                <a:ext uri="{FF2B5EF4-FFF2-40B4-BE49-F238E27FC236}">
                  <a16:creationId xmlns:a16="http://schemas.microsoft.com/office/drawing/2014/main" id="{F2283DBA-C996-E396-55E3-A464ECDC77FF}"/>
                </a:ext>
              </a:extLst>
            </p:cNvPr>
            <p:cNvSpPr txBox="1"/>
            <p:nvPr/>
          </p:nvSpPr>
          <p:spPr>
            <a:xfrm>
              <a:off x="5028855" y="2667691"/>
              <a:ext cx="184731" cy="523220"/>
            </a:xfrm>
            <a:prstGeom prst="rect">
              <a:avLst/>
            </a:prstGeom>
            <a:noFill/>
          </p:spPr>
          <p:txBody>
            <a:bodyPr wrap="none" rtlCol="0">
              <a:spAutoFit/>
            </a:bodyPr>
            <a:lstStyle/>
            <a:p>
              <a:endParaRPr lang="de-DE" sz="2800" dirty="0"/>
            </a:p>
          </p:txBody>
        </p:sp>
      </p:grpSp>
      <p:cxnSp>
        <p:nvCxnSpPr>
          <p:cNvPr id="82" name="Verbinder: gekrümmt 81">
            <a:extLst>
              <a:ext uri="{FF2B5EF4-FFF2-40B4-BE49-F238E27FC236}">
                <a16:creationId xmlns:a16="http://schemas.microsoft.com/office/drawing/2014/main" id="{D7CF317D-698E-7F8A-B5E8-6119D96A844E}"/>
              </a:ext>
            </a:extLst>
          </p:cNvPr>
          <p:cNvCxnSpPr>
            <a:cxnSpLocks/>
            <a:stCxn id="8" idx="6"/>
            <a:endCxn id="49" idx="0"/>
          </p:cNvCxnSpPr>
          <p:nvPr/>
        </p:nvCxnSpPr>
        <p:spPr>
          <a:xfrm>
            <a:off x="5191215" y="4246916"/>
            <a:ext cx="621501" cy="38734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D634806F-F658-FE78-D7E8-EAE993E3F817}"/>
              </a:ext>
            </a:extLst>
          </p:cNvPr>
          <p:cNvGrpSpPr/>
          <p:nvPr/>
        </p:nvGrpSpPr>
        <p:grpSpPr>
          <a:xfrm>
            <a:off x="8688735" y="3797972"/>
            <a:ext cx="1080000" cy="1080000"/>
            <a:chOff x="9210605" y="600923"/>
            <a:chExt cx="720000" cy="720000"/>
          </a:xfrm>
        </p:grpSpPr>
        <p:sp>
          <p:nvSpPr>
            <p:cNvPr id="86" name="Ellipse 85">
              <a:extLst>
                <a:ext uri="{FF2B5EF4-FFF2-40B4-BE49-F238E27FC236}">
                  <a16:creationId xmlns:a16="http://schemas.microsoft.com/office/drawing/2014/main" id="{DF261980-69B8-ACE2-55A1-BD8BED8F1F50}"/>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87" name="Textfeld 86">
              <a:extLst>
                <a:ext uri="{FF2B5EF4-FFF2-40B4-BE49-F238E27FC236}">
                  <a16:creationId xmlns:a16="http://schemas.microsoft.com/office/drawing/2014/main" id="{2E5D2CEB-33E4-E27B-370F-82A95804EF4D}"/>
                </a:ext>
              </a:extLst>
            </p:cNvPr>
            <p:cNvSpPr txBox="1"/>
            <p:nvPr/>
          </p:nvSpPr>
          <p:spPr>
            <a:xfrm>
              <a:off x="9364779" y="793450"/>
              <a:ext cx="411651" cy="348813"/>
            </a:xfrm>
            <a:prstGeom prst="rect">
              <a:avLst/>
            </a:prstGeom>
            <a:noFill/>
          </p:spPr>
          <p:txBody>
            <a:bodyPr wrap="none" rtlCol="0">
              <a:spAutoFit/>
            </a:bodyPr>
            <a:lstStyle/>
            <a:p>
              <a:r>
                <a:rPr lang="de-DE" sz="2800" dirty="0"/>
                <a:t>OR</a:t>
              </a:r>
            </a:p>
          </p:txBody>
        </p:sp>
      </p:grpSp>
      <p:grpSp>
        <p:nvGrpSpPr>
          <p:cNvPr id="88" name="Gruppieren 87">
            <a:extLst>
              <a:ext uri="{FF2B5EF4-FFF2-40B4-BE49-F238E27FC236}">
                <a16:creationId xmlns:a16="http://schemas.microsoft.com/office/drawing/2014/main" id="{721E5F1B-1302-2657-4795-EF7004063559}"/>
              </a:ext>
            </a:extLst>
          </p:cNvPr>
          <p:cNvGrpSpPr/>
          <p:nvPr/>
        </p:nvGrpSpPr>
        <p:grpSpPr>
          <a:xfrm>
            <a:off x="8688735" y="5340256"/>
            <a:ext cx="1080000" cy="1080000"/>
            <a:chOff x="9210605" y="600923"/>
            <a:chExt cx="720000" cy="720000"/>
          </a:xfrm>
        </p:grpSpPr>
        <p:sp>
          <p:nvSpPr>
            <p:cNvPr id="90" name="Ellipse 89">
              <a:extLst>
                <a:ext uri="{FF2B5EF4-FFF2-40B4-BE49-F238E27FC236}">
                  <a16:creationId xmlns:a16="http://schemas.microsoft.com/office/drawing/2014/main" id="{D4726924-10D4-08C5-E225-5CF9EEC30E4E}"/>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91" name="Textfeld 90">
              <a:extLst>
                <a:ext uri="{FF2B5EF4-FFF2-40B4-BE49-F238E27FC236}">
                  <a16:creationId xmlns:a16="http://schemas.microsoft.com/office/drawing/2014/main" id="{064C1581-9AA0-39E7-4353-84715380F487}"/>
                </a:ext>
              </a:extLst>
            </p:cNvPr>
            <p:cNvSpPr txBox="1"/>
            <p:nvPr/>
          </p:nvSpPr>
          <p:spPr>
            <a:xfrm>
              <a:off x="9306130" y="794942"/>
              <a:ext cx="528948" cy="348813"/>
            </a:xfrm>
            <a:prstGeom prst="rect">
              <a:avLst/>
            </a:prstGeom>
            <a:noFill/>
          </p:spPr>
          <p:txBody>
            <a:bodyPr wrap="none" rtlCol="0">
              <a:spAutoFit/>
            </a:bodyPr>
            <a:lstStyle/>
            <a:p>
              <a:r>
                <a:rPr lang="de-DE" sz="2800" dirty="0"/>
                <a:t>XOR</a:t>
              </a:r>
            </a:p>
          </p:txBody>
        </p:sp>
      </p:grpSp>
      <p:grpSp>
        <p:nvGrpSpPr>
          <p:cNvPr id="92" name="Gruppieren 91">
            <a:extLst>
              <a:ext uri="{FF2B5EF4-FFF2-40B4-BE49-F238E27FC236}">
                <a16:creationId xmlns:a16="http://schemas.microsoft.com/office/drawing/2014/main" id="{ED939A75-F3BD-35B9-D269-D7AE397238A3}"/>
              </a:ext>
            </a:extLst>
          </p:cNvPr>
          <p:cNvGrpSpPr/>
          <p:nvPr/>
        </p:nvGrpSpPr>
        <p:grpSpPr>
          <a:xfrm>
            <a:off x="7031732" y="4643439"/>
            <a:ext cx="1807173" cy="947085"/>
            <a:chOff x="4960499" y="2351759"/>
            <a:chExt cx="1807173" cy="947085"/>
          </a:xfrm>
        </p:grpSpPr>
        <p:grpSp>
          <p:nvGrpSpPr>
            <p:cNvPr id="94" name="Gruppieren 93">
              <a:extLst>
                <a:ext uri="{FF2B5EF4-FFF2-40B4-BE49-F238E27FC236}">
                  <a16:creationId xmlns:a16="http://schemas.microsoft.com/office/drawing/2014/main" id="{EDB4BA42-7674-2231-D80A-B90EE47351C9}"/>
                </a:ext>
              </a:extLst>
            </p:cNvPr>
            <p:cNvGrpSpPr/>
            <p:nvPr/>
          </p:nvGrpSpPr>
          <p:grpSpPr>
            <a:xfrm>
              <a:off x="4960499" y="2351759"/>
              <a:ext cx="1807173" cy="947085"/>
              <a:chOff x="6082289" y="3092249"/>
              <a:chExt cx="1807173" cy="947085"/>
            </a:xfrm>
          </p:grpSpPr>
          <p:grpSp>
            <p:nvGrpSpPr>
              <p:cNvPr id="98" name="Gruppieren 97">
                <a:extLst>
                  <a:ext uri="{FF2B5EF4-FFF2-40B4-BE49-F238E27FC236}">
                    <a16:creationId xmlns:a16="http://schemas.microsoft.com/office/drawing/2014/main" id="{6832DFDF-A14B-FFC4-0AD4-487235EF2605}"/>
                  </a:ext>
                </a:extLst>
              </p:cNvPr>
              <p:cNvGrpSpPr/>
              <p:nvPr/>
            </p:nvGrpSpPr>
            <p:grpSpPr>
              <a:xfrm>
                <a:off x="6267021" y="3315369"/>
                <a:ext cx="1622441" cy="723965"/>
                <a:chOff x="3900663" y="402556"/>
                <a:chExt cx="1469194" cy="558367"/>
              </a:xfrm>
            </p:grpSpPr>
            <p:sp>
              <p:nvSpPr>
                <p:cNvPr id="102" name="Flussdiagramm: Vorbereitung 101">
                  <a:extLst>
                    <a:ext uri="{FF2B5EF4-FFF2-40B4-BE49-F238E27FC236}">
                      <a16:creationId xmlns:a16="http://schemas.microsoft.com/office/drawing/2014/main" id="{4C448598-D21E-90C6-EC3A-E6676942B106}"/>
                    </a:ext>
                  </a:extLst>
                </p:cNvPr>
                <p:cNvSpPr/>
                <p:nvPr/>
              </p:nvSpPr>
              <p:spPr>
                <a:xfrm>
                  <a:off x="3900663" y="402556"/>
                  <a:ext cx="1469194" cy="558367"/>
                </a:xfrm>
                <a:prstGeom prst="flowChartPreparati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103" name="Textfeld 102">
                  <a:extLst>
                    <a:ext uri="{FF2B5EF4-FFF2-40B4-BE49-F238E27FC236}">
                      <a16:creationId xmlns:a16="http://schemas.microsoft.com/office/drawing/2014/main" id="{2F03FFE7-4294-E0D5-2A53-7D529D8F32FA}"/>
                    </a:ext>
                  </a:extLst>
                </p:cNvPr>
                <p:cNvSpPr txBox="1"/>
                <p:nvPr/>
              </p:nvSpPr>
              <p:spPr>
                <a:xfrm>
                  <a:off x="4432468" y="510129"/>
                  <a:ext cx="142490" cy="354338"/>
                </a:xfrm>
                <a:prstGeom prst="rect">
                  <a:avLst/>
                </a:prstGeom>
                <a:noFill/>
              </p:spPr>
              <p:txBody>
                <a:bodyPr wrap="none" rtlCol="0">
                  <a:spAutoFit/>
                </a:bodyPr>
                <a:lstStyle/>
                <a:p>
                  <a:endParaRPr lang="de-DE" sz="2800" dirty="0"/>
                </a:p>
              </p:txBody>
            </p:sp>
          </p:grpSp>
          <p:grpSp>
            <p:nvGrpSpPr>
              <p:cNvPr id="99" name="Gruppieren 98">
                <a:extLst>
                  <a:ext uri="{FF2B5EF4-FFF2-40B4-BE49-F238E27FC236}">
                    <a16:creationId xmlns:a16="http://schemas.microsoft.com/office/drawing/2014/main" id="{95100E63-D36C-16A6-D9F8-62681B9D6080}"/>
                  </a:ext>
                </a:extLst>
              </p:cNvPr>
              <p:cNvGrpSpPr/>
              <p:nvPr/>
            </p:nvGrpSpPr>
            <p:grpSpPr>
              <a:xfrm>
                <a:off x="6082289" y="3092249"/>
                <a:ext cx="1430533" cy="827853"/>
                <a:chOff x="6374066" y="400280"/>
                <a:chExt cx="1103426" cy="560643"/>
              </a:xfrm>
            </p:grpSpPr>
            <p:sp>
              <p:nvSpPr>
                <p:cNvPr id="100" name="Rechteck: abgerundete Ecken 99">
                  <a:extLst>
                    <a:ext uri="{FF2B5EF4-FFF2-40B4-BE49-F238E27FC236}">
                      <a16:creationId xmlns:a16="http://schemas.microsoft.com/office/drawing/2014/main" id="{802959BD-C8E9-229B-68F4-E0ACDD974647}"/>
                    </a:ext>
                  </a:extLst>
                </p:cNvPr>
                <p:cNvSpPr/>
                <p:nvPr/>
              </p:nvSpPr>
              <p:spPr>
                <a:xfrm>
                  <a:off x="6401725" y="400280"/>
                  <a:ext cx="1075767" cy="560643"/>
                </a:xfrm>
                <a:prstGeom prst="round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sz="2800"/>
                </a:p>
              </p:txBody>
            </p:sp>
            <p:sp>
              <p:nvSpPr>
                <p:cNvPr id="101" name="Textfeld 100">
                  <a:extLst>
                    <a:ext uri="{FF2B5EF4-FFF2-40B4-BE49-F238E27FC236}">
                      <a16:creationId xmlns:a16="http://schemas.microsoft.com/office/drawing/2014/main" id="{861FCADC-EB45-0668-196A-144C47998C2E}"/>
                    </a:ext>
                  </a:extLst>
                </p:cNvPr>
                <p:cNvSpPr txBox="1"/>
                <p:nvPr/>
              </p:nvSpPr>
              <p:spPr>
                <a:xfrm>
                  <a:off x="6374066" y="499012"/>
                  <a:ext cx="142490" cy="354338"/>
                </a:xfrm>
                <a:prstGeom prst="rect">
                  <a:avLst/>
                </a:prstGeom>
                <a:noFill/>
              </p:spPr>
              <p:txBody>
                <a:bodyPr wrap="none" rtlCol="0">
                  <a:spAutoFit/>
                </a:bodyPr>
                <a:lstStyle/>
                <a:p>
                  <a:endParaRPr lang="de-DE" sz="2800" dirty="0"/>
                </a:p>
              </p:txBody>
            </p:sp>
          </p:grpSp>
        </p:grpSp>
        <p:sp>
          <p:nvSpPr>
            <p:cNvPr id="95" name="Textfeld 94">
              <a:extLst>
                <a:ext uri="{FF2B5EF4-FFF2-40B4-BE49-F238E27FC236}">
                  <a16:creationId xmlns:a16="http://schemas.microsoft.com/office/drawing/2014/main" id="{C5060D10-0AA7-01EC-C7FA-905E508AB180}"/>
                </a:ext>
              </a:extLst>
            </p:cNvPr>
            <p:cNvSpPr txBox="1"/>
            <p:nvPr/>
          </p:nvSpPr>
          <p:spPr>
            <a:xfrm>
              <a:off x="5102613" y="2514342"/>
              <a:ext cx="1237968" cy="523220"/>
            </a:xfrm>
            <a:prstGeom prst="rect">
              <a:avLst/>
            </a:prstGeom>
            <a:noFill/>
          </p:spPr>
          <p:txBody>
            <a:bodyPr wrap="none" rtlCol="0">
              <a:spAutoFit/>
            </a:bodyPr>
            <a:lstStyle/>
            <a:p>
              <a:r>
                <a:rPr lang="de-DE" sz="2800" dirty="0"/>
                <a:t>Muster</a:t>
              </a:r>
            </a:p>
          </p:txBody>
        </p:sp>
        <p:sp>
          <p:nvSpPr>
            <p:cNvPr id="96" name="Textfeld 95">
              <a:extLst>
                <a:ext uri="{FF2B5EF4-FFF2-40B4-BE49-F238E27FC236}">
                  <a16:creationId xmlns:a16="http://schemas.microsoft.com/office/drawing/2014/main" id="{A55ADBDF-EA06-7094-0EA5-41EBD90A64E7}"/>
                </a:ext>
              </a:extLst>
            </p:cNvPr>
            <p:cNvSpPr txBox="1"/>
            <p:nvPr/>
          </p:nvSpPr>
          <p:spPr>
            <a:xfrm>
              <a:off x="5028855" y="2667691"/>
              <a:ext cx="184731" cy="523220"/>
            </a:xfrm>
            <a:prstGeom prst="rect">
              <a:avLst/>
            </a:prstGeom>
            <a:noFill/>
          </p:spPr>
          <p:txBody>
            <a:bodyPr wrap="none" rtlCol="0">
              <a:spAutoFit/>
            </a:bodyPr>
            <a:lstStyle/>
            <a:p>
              <a:endParaRPr lang="de-DE" sz="2800" dirty="0"/>
            </a:p>
          </p:txBody>
        </p:sp>
      </p:grpSp>
      <p:cxnSp>
        <p:nvCxnSpPr>
          <p:cNvPr id="104" name="Verbinder: gekrümmt 103">
            <a:extLst>
              <a:ext uri="{FF2B5EF4-FFF2-40B4-BE49-F238E27FC236}">
                <a16:creationId xmlns:a16="http://schemas.microsoft.com/office/drawing/2014/main" id="{8FABB6A3-5FCF-2FA4-EFC9-CD8DE87FA4CF}"/>
              </a:ext>
            </a:extLst>
          </p:cNvPr>
          <p:cNvCxnSpPr>
            <a:cxnSpLocks/>
            <a:stCxn id="86" idx="2"/>
            <a:endCxn id="100" idx="0"/>
          </p:cNvCxnSpPr>
          <p:nvPr/>
        </p:nvCxnSpPr>
        <p:spPr>
          <a:xfrm rot="10800000" flipV="1">
            <a:off x="7764929" y="4337971"/>
            <a:ext cx="923807" cy="30546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Verbinder: gekrümmt 104">
            <a:extLst>
              <a:ext uri="{FF2B5EF4-FFF2-40B4-BE49-F238E27FC236}">
                <a16:creationId xmlns:a16="http://schemas.microsoft.com/office/drawing/2014/main" id="{3ACF6F4C-4DE3-6E27-3A64-645E1A0A1670}"/>
              </a:ext>
            </a:extLst>
          </p:cNvPr>
          <p:cNvCxnSpPr>
            <a:cxnSpLocks/>
            <a:stCxn id="102" idx="2"/>
            <a:endCxn id="90" idx="2"/>
          </p:cNvCxnSpPr>
          <p:nvPr/>
        </p:nvCxnSpPr>
        <p:spPr>
          <a:xfrm rot="16200000" flipH="1">
            <a:off x="8213344" y="5404865"/>
            <a:ext cx="289732" cy="66105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Verbinder: gekrümmt 116">
            <a:extLst>
              <a:ext uri="{FF2B5EF4-FFF2-40B4-BE49-F238E27FC236}">
                <a16:creationId xmlns:a16="http://schemas.microsoft.com/office/drawing/2014/main" id="{0AB26C2A-CD11-BD62-90A8-1DB281F4A119}"/>
              </a:ext>
            </a:extLst>
          </p:cNvPr>
          <p:cNvCxnSpPr>
            <a:cxnSpLocks/>
            <a:stCxn id="90" idx="6"/>
            <a:endCxn id="120" idx="2"/>
          </p:cNvCxnSpPr>
          <p:nvPr/>
        </p:nvCxnSpPr>
        <p:spPr>
          <a:xfrm flipV="1">
            <a:off x="9768735" y="5535501"/>
            <a:ext cx="743825" cy="34475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uppieren 118">
            <a:extLst>
              <a:ext uri="{FF2B5EF4-FFF2-40B4-BE49-F238E27FC236}">
                <a16:creationId xmlns:a16="http://schemas.microsoft.com/office/drawing/2014/main" id="{88FEF340-1BB6-A235-1D86-D4AFF183AC75}"/>
              </a:ext>
            </a:extLst>
          </p:cNvPr>
          <p:cNvGrpSpPr/>
          <p:nvPr/>
        </p:nvGrpSpPr>
        <p:grpSpPr>
          <a:xfrm>
            <a:off x="9768735" y="4711009"/>
            <a:ext cx="1487650" cy="824492"/>
            <a:chOff x="4222375" y="402556"/>
            <a:chExt cx="1147482" cy="558367"/>
          </a:xfrm>
        </p:grpSpPr>
        <p:sp>
          <p:nvSpPr>
            <p:cNvPr id="120" name="Flussdiagramm: Vorbereitung 119">
              <a:extLst>
                <a:ext uri="{FF2B5EF4-FFF2-40B4-BE49-F238E27FC236}">
                  <a16:creationId xmlns:a16="http://schemas.microsoft.com/office/drawing/2014/main" id="{45A47AD0-DAB5-27F8-9074-BDE4F8160B44}"/>
                </a:ext>
              </a:extLst>
            </p:cNvPr>
            <p:cNvSpPr/>
            <p:nvPr/>
          </p:nvSpPr>
          <p:spPr>
            <a:xfrm>
              <a:off x="4222375" y="402556"/>
              <a:ext cx="1147482" cy="558367"/>
            </a:xfrm>
            <a:prstGeom prst="flowChartPreparati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121" name="Textfeld 120">
              <a:extLst>
                <a:ext uri="{FF2B5EF4-FFF2-40B4-BE49-F238E27FC236}">
                  <a16:creationId xmlns:a16="http://schemas.microsoft.com/office/drawing/2014/main" id="{C4C6FE6B-377C-50CF-486A-0AC08A117B7A}"/>
                </a:ext>
              </a:extLst>
            </p:cNvPr>
            <p:cNvSpPr txBox="1"/>
            <p:nvPr/>
          </p:nvSpPr>
          <p:spPr>
            <a:xfrm>
              <a:off x="4300037" y="518117"/>
              <a:ext cx="1017902" cy="354338"/>
            </a:xfrm>
            <a:prstGeom prst="rect">
              <a:avLst/>
            </a:prstGeom>
            <a:noFill/>
          </p:spPr>
          <p:txBody>
            <a:bodyPr wrap="none" rtlCol="0">
              <a:spAutoFit/>
            </a:bodyPr>
            <a:lstStyle/>
            <a:p>
              <a:r>
                <a:rPr lang="de-DE" sz="2800" dirty="0"/>
                <a:t>Ereignis</a:t>
              </a:r>
            </a:p>
          </p:txBody>
        </p:sp>
      </p:grpSp>
      <p:grpSp>
        <p:nvGrpSpPr>
          <p:cNvPr id="136" name="Gruppieren 135">
            <a:extLst>
              <a:ext uri="{FF2B5EF4-FFF2-40B4-BE49-F238E27FC236}">
                <a16:creationId xmlns:a16="http://schemas.microsoft.com/office/drawing/2014/main" id="{1F878309-3CCF-02DE-14CC-1FCBA957FFDF}"/>
              </a:ext>
            </a:extLst>
          </p:cNvPr>
          <p:cNvGrpSpPr/>
          <p:nvPr/>
        </p:nvGrpSpPr>
        <p:grpSpPr>
          <a:xfrm>
            <a:off x="4111215" y="3680275"/>
            <a:ext cx="1080000" cy="1106641"/>
            <a:chOff x="4214912" y="3680275"/>
            <a:chExt cx="1080000" cy="1106641"/>
          </a:xfrm>
        </p:grpSpPr>
        <p:grpSp>
          <p:nvGrpSpPr>
            <p:cNvPr id="10" name="Gruppieren 9">
              <a:extLst>
                <a:ext uri="{FF2B5EF4-FFF2-40B4-BE49-F238E27FC236}">
                  <a16:creationId xmlns:a16="http://schemas.microsoft.com/office/drawing/2014/main" id="{B9C9992D-9D81-3790-52E6-515D8AEA6A15}"/>
                </a:ext>
              </a:extLst>
            </p:cNvPr>
            <p:cNvGrpSpPr/>
            <p:nvPr/>
          </p:nvGrpSpPr>
          <p:grpSpPr>
            <a:xfrm>
              <a:off x="4214912" y="3680275"/>
              <a:ext cx="1080000" cy="1106641"/>
              <a:chOff x="9210605" y="583163"/>
              <a:chExt cx="720000" cy="737760"/>
            </a:xfrm>
          </p:grpSpPr>
          <p:sp>
            <p:nvSpPr>
              <p:cNvPr id="8" name="Ellipse 7">
                <a:extLst>
                  <a:ext uri="{FF2B5EF4-FFF2-40B4-BE49-F238E27FC236}">
                    <a16:creationId xmlns:a16="http://schemas.microsoft.com/office/drawing/2014/main" id="{386A2F66-F344-769D-0149-DD9F66E76CC5}"/>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9" name="Textfeld 8">
                <a:extLst>
                  <a:ext uri="{FF2B5EF4-FFF2-40B4-BE49-F238E27FC236}">
                    <a16:creationId xmlns:a16="http://schemas.microsoft.com/office/drawing/2014/main" id="{49ED5AFC-0309-4D11-9C1C-02098C053B53}"/>
                  </a:ext>
                </a:extLst>
              </p:cNvPr>
              <p:cNvSpPr txBox="1"/>
              <p:nvPr/>
            </p:nvSpPr>
            <p:spPr>
              <a:xfrm>
                <a:off x="9297350" y="583163"/>
                <a:ext cx="568703" cy="348813"/>
              </a:xfrm>
              <a:prstGeom prst="rect">
                <a:avLst/>
              </a:prstGeom>
              <a:noFill/>
            </p:spPr>
            <p:txBody>
              <a:bodyPr wrap="none" rtlCol="0">
                <a:spAutoFit/>
              </a:bodyPr>
              <a:lstStyle/>
              <a:p>
                <a:pPr algn="ctr"/>
                <a:r>
                  <a:rPr lang="de-DE" sz="2800" dirty="0"/>
                  <a:t>Kon-</a:t>
                </a:r>
              </a:p>
            </p:txBody>
          </p:sp>
        </p:grpSp>
        <p:sp>
          <p:nvSpPr>
            <p:cNvPr id="123" name="Textfeld 122">
              <a:extLst>
                <a:ext uri="{FF2B5EF4-FFF2-40B4-BE49-F238E27FC236}">
                  <a16:creationId xmlns:a16="http://schemas.microsoft.com/office/drawing/2014/main" id="{DDD727A1-FEF6-EBA6-4DDA-DC0E1030EC16}"/>
                </a:ext>
              </a:extLst>
            </p:cNvPr>
            <p:cNvSpPr txBox="1"/>
            <p:nvPr/>
          </p:nvSpPr>
          <p:spPr>
            <a:xfrm>
              <a:off x="4364758" y="3950498"/>
              <a:ext cx="825867" cy="523220"/>
            </a:xfrm>
            <a:prstGeom prst="rect">
              <a:avLst/>
            </a:prstGeom>
            <a:noFill/>
          </p:spPr>
          <p:txBody>
            <a:bodyPr wrap="none" rtlCol="0">
              <a:spAutoFit/>
            </a:bodyPr>
            <a:lstStyle/>
            <a:p>
              <a:pPr algn="ctr"/>
              <a:r>
                <a:rPr lang="de-DE" sz="2800" dirty="0" err="1"/>
                <a:t>nek</a:t>
              </a:r>
              <a:r>
                <a:rPr lang="de-DE" sz="2800" dirty="0"/>
                <a:t>-</a:t>
              </a:r>
            </a:p>
          </p:txBody>
        </p:sp>
        <p:sp>
          <p:nvSpPr>
            <p:cNvPr id="124" name="Textfeld 123">
              <a:extLst>
                <a:ext uri="{FF2B5EF4-FFF2-40B4-BE49-F238E27FC236}">
                  <a16:creationId xmlns:a16="http://schemas.microsoft.com/office/drawing/2014/main" id="{1BC3C416-F7E5-C4A2-DE48-9DCBA2766D4C}"/>
                </a:ext>
              </a:extLst>
            </p:cNvPr>
            <p:cNvSpPr txBox="1"/>
            <p:nvPr/>
          </p:nvSpPr>
          <p:spPr>
            <a:xfrm>
              <a:off x="4429397" y="4251014"/>
              <a:ext cx="615554" cy="523220"/>
            </a:xfrm>
            <a:prstGeom prst="rect">
              <a:avLst/>
            </a:prstGeom>
            <a:noFill/>
          </p:spPr>
          <p:txBody>
            <a:bodyPr wrap="none" rtlCol="0">
              <a:spAutoFit/>
            </a:bodyPr>
            <a:lstStyle/>
            <a:p>
              <a:pPr algn="ctr"/>
              <a:r>
                <a:rPr lang="de-DE" sz="2800" dirty="0" err="1"/>
                <a:t>tor</a:t>
              </a:r>
              <a:endParaRPr lang="de-DE" sz="2800" dirty="0"/>
            </a:p>
          </p:txBody>
        </p:sp>
      </p:grpSp>
      <p:cxnSp>
        <p:nvCxnSpPr>
          <p:cNvPr id="125" name="Verbinder: gekrümmt 124">
            <a:extLst>
              <a:ext uri="{FF2B5EF4-FFF2-40B4-BE49-F238E27FC236}">
                <a16:creationId xmlns:a16="http://schemas.microsoft.com/office/drawing/2014/main" id="{2103DC8C-5412-E20C-092C-9279ECBE16B4}"/>
              </a:ext>
            </a:extLst>
          </p:cNvPr>
          <p:cNvCxnSpPr>
            <a:cxnSpLocks/>
            <a:stCxn id="120" idx="0"/>
            <a:endCxn id="86" idx="6"/>
          </p:cNvCxnSpPr>
          <p:nvPr/>
        </p:nvCxnSpPr>
        <p:spPr>
          <a:xfrm rot="16200000" flipV="1">
            <a:off x="9954130" y="4152578"/>
            <a:ext cx="373037" cy="74382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Verbinder: gekrümmt 127">
            <a:extLst>
              <a:ext uri="{FF2B5EF4-FFF2-40B4-BE49-F238E27FC236}">
                <a16:creationId xmlns:a16="http://schemas.microsoft.com/office/drawing/2014/main" id="{C32D4F12-EEB4-4412-9439-DAD4AFEA281A}"/>
              </a:ext>
            </a:extLst>
          </p:cNvPr>
          <p:cNvCxnSpPr>
            <a:cxnSpLocks/>
            <a:stCxn id="78" idx="2"/>
            <a:endCxn id="52" idx="6"/>
          </p:cNvCxnSpPr>
          <p:nvPr/>
        </p:nvCxnSpPr>
        <p:spPr>
          <a:xfrm rot="5400000">
            <a:off x="5454005" y="5318560"/>
            <a:ext cx="358679" cy="884258"/>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7" name="Gruppieren 136">
            <a:extLst>
              <a:ext uri="{FF2B5EF4-FFF2-40B4-BE49-F238E27FC236}">
                <a16:creationId xmlns:a16="http://schemas.microsoft.com/office/drawing/2014/main" id="{E19F3160-C42A-5884-9A39-2E7E18D443B0}"/>
              </a:ext>
            </a:extLst>
          </p:cNvPr>
          <p:cNvGrpSpPr/>
          <p:nvPr/>
        </p:nvGrpSpPr>
        <p:grpSpPr>
          <a:xfrm>
            <a:off x="4112519" y="5376704"/>
            <a:ext cx="1080000" cy="1106641"/>
            <a:chOff x="4214912" y="3680275"/>
            <a:chExt cx="1080000" cy="1106641"/>
          </a:xfrm>
        </p:grpSpPr>
        <p:grpSp>
          <p:nvGrpSpPr>
            <p:cNvPr id="138" name="Gruppieren 137">
              <a:extLst>
                <a:ext uri="{FF2B5EF4-FFF2-40B4-BE49-F238E27FC236}">
                  <a16:creationId xmlns:a16="http://schemas.microsoft.com/office/drawing/2014/main" id="{45584AA7-23C2-8798-2BD0-7A33769278C2}"/>
                </a:ext>
              </a:extLst>
            </p:cNvPr>
            <p:cNvGrpSpPr/>
            <p:nvPr/>
          </p:nvGrpSpPr>
          <p:grpSpPr>
            <a:xfrm>
              <a:off x="4214912" y="3680275"/>
              <a:ext cx="1080000" cy="1106641"/>
              <a:chOff x="9210605" y="583163"/>
              <a:chExt cx="720000" cy="737760"/>
            </a:xfrm>
          </p:grpSpPr>
          <p:sp>
            <p:nvSpPr>
              <p:cNvPr id="141" name="Ellipse 140">
                <a:extLst>
                  <a:ext uri="{FF2B5EF4-FFF2-40B4-BE49-F238E27FC236}">
                    <a16:creationId xmlns:a16="http://schemas.microsoft.com/office/drawing/2014/main" id="{D691F744-4F35-28C9-F8F3-B19AE12203FC}"/>
                  </a:ext>
                </a:extLst>
              </p:cNvPr>
              <p:cNvSpPr/>
              <p:nvPr/>
            </p:nvSpPr>
            <p:spPr>
              <a:xfrm>
                <a:off x="9210605" y="600923"/>
                <a:ext cx="720000" cy="720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42" name="Textfeld 141">
                <a:extLst>
                  <a:ext uri="{FF2B5EF4-FFF2-40B4-BE49-F238E27FC236}">
                    <a16:creationId xmlns:a16="http://schemas.microsoft.com/office/drawing/2014/main" id="{3C662CBB-7D3C-2E8A-5B5E-2CE4C518744F}"/>
                  </a:ext>
                </a:extLst>
              </p:cNvPr>
              <p:cNvSpPr txBox="1"/>
              <p:nvPr/>
            </p:nvSpPr>
            <p:spPr>
              <a:xfrm>
                <a:off x="9297350" y="583163"/>
                <a:ext cx="568703" cy="348813"/>
              </a:xfrm>
              <a:prstGeom prst="rect">
                <a:avLst/>
              </a:prstGeom>
              <a:noFill/>
            </p:spPr>
            <p:txBody>
              <a:bodyPr wrap="none" rtlCol="0">
                <a:spAutoFit/>
              </a:bodyPr>
              <a:lstStyle/>
              <a:p>
                <a:pPr algn="ctr"/>
                <a:r>
                  <a:rPr lang="de-DE" sz="2800" dirty="0"/>
                  <a:t>Kon-</a:t>
                </a:r>
              </a:p>
            </p:txBody>
          </p:sp>
        </p:grpSp>
        <p:sp>
          <p:nvSpPr>
            <p:cNvPr id="139" name="Textfeld 138">
              <a:extLst>
                <a:ext uri="{FF2B5EF4-FFF2-40B4-BE49-F238E27FC236}">
                  <a16:creationId xmlns:a16="http://schemas.microsoft.com/office/drawing/2014/main" id="{60B1AB46-30D8-2752-A5AA-CC9277D29A60}"/>
                </a:ext>
              </a:extLst>
            </p:cNvPr>
            <p:cNvSpPr txBox="1"/>
            <p:nvPr/>
          </p:nvSpPr>
          <p:spPr>
            <a:xfrm>
              <a:off x="4364758" y="3950498"/>
              <a:ext cx="825867" cy="523220"/>
            </a:xfrm>
            <a:prstGeom prst="rect">
              <a:avLst/>
            </a:prstGeom>
            <a:noFill/>
          </p:spPr>
          <p:txBody>
            <a:bodyPr wrap="none" rtlCol="0">
              <a:spAutoFit/>
            </a:bodyPr>
            <a:lstStyle/>
            <a:p>
              <a:pPr algn="ctr"/>
              <a:r>
                <a:rPr lang="de-DE" sz="2800" dirty="0" err="1"/>
                <a:t>nek</a:t>
              </a:r>
              <a:r>
                <a:rPr lang="de-DE" sz="2800" dirty="0"/>
                <a:t>-</a:t>
              </a:r>
            </a:p>
          </p:txBody>
        </p:sp>
        <p:sp>
          <p:nvSpPr>
            <p:cNvPr id="140" name="Textfeld 139">
              <a:extLst>
                <a:ext uri="{FF2B5EF4-FFF2-40B4-BE49-F238E27FC236}">
                  <a16:creationId xmlns:a16="http://schemas.microsoft.com/office/drawing/2014/main" id="{3265DF79-6D1E-95E7-F443-19A74AD0E91E}"/>
                </a:ext>
              </a:extLst>
            </p:cNvPr>
            <p:cNvSpPr txBox="1"/>
            <p:nvPr/>
          </p:nvSpPr>
          <p:spPr>
            <a:xfrm>
              <a:off x="4429397" y="4251014"/>
              <a:ext cx="615554" cy="523220"/>
            </a:xfrm>
            <a:prstGeom prst="rect">
              <a:avLst/>
            </a:prstGeom>
            <a:noFill/>
          </p:spPr>
          <p:txBody>
            <a:bodyPr wrap="none" rtlCol="0">
              <a:spAutoFit/>
            </a:bodyPr>
            <a:lstStyle/>
            <a:p>
              <a:pPr algn="ctr"/>
              <a:r>
                <a:rPr lang="de-DE" sz="2800" dirty="0" err="1"/>
                <a:t>tor</a:t>
              </a:r>
              <a:endParaRPr lang="de-DE" sz="2800" dirty="0"/>
            </a:p>
          </p:txBody>
        </p:sp>
      </p:grpSp>
    </p:spTree>
    <p:extLst>
      <p:ext uri="{BB962C8B-B14F-4D97-AF65-F5344CB8AC3E}">
        <p14:creationId xmlns:p14="http://schemas.microsoft.com/office/powerpoint/2010/main" val="169337254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Breitbild</PresentationFormat>
  <Paragraphs>69</Paragraphs>
  <Slides>5</Slides>
  <Notes>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15</cp:revision>
  <dcterms:created xsi:type="dcterms:W3CDTF">2023-10-02T08:19:13Z</dcterms:created>
  <dcterms:modified xsi:type="dcterms:W3CDTF">2023-10-09T11:35:02Z</dcterms:modified>
</cp:coreProperties>
</file>