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0"/>
  </p:notesMasterIdLst>
  <p:sldIdLst>
    <p:sldId id="261" r:id="rId2"/>
    <p:sldId id="264" r:id="rId3"/>
    <p:sldId id="265" r:id="rId4"/>
    <p:sldId id="335" r:id="rId5"/>
    <p:sldId id="344" r:id="rId6"/>
    <p:sldId id="339" r:id="rId7"/>
    <p:sldId id="341" r:id="rId8"/>
    <p:sldId id="342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SemiBold" panose="020B0706030804020204" pitchFamily="34" charset="0"/>
      <p:bold r:id="rId19"/>
      <p:boldItalic r:id="rId20"/>
    </p:embeddedFont>
  </p:embeddedFontLst>
  <p:defaultTextStyle>
    <a:defPPr>
      <a:defRPr lang="de-DE"/>
    </a:defPPr>
    <a:lvl1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100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100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86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86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71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71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8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lnSpc>
        <a:spcPct val="110000"/>
      </a:lnSpc>
      <a:spcBef>
        <a:spcPts val="0"/>
      </a:spcBef>
      <a:spcAft>
        <a:spcPts val="580"/>
      </a:spcAft>
      <a:buFont typeface="Symbol" panose="05050102010706020507" pitchFamily="18" charset="2"/>
      <a:buChar char="-"/>
      <a:tabLst>
        <a:tab pos="180000" algn="l"/>
        <a:tab pos="360000" algn="l"/>
        <a:tab pos="5400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0071D12-2C28-4A86-8FAD-D2609DF0FB1A}">
  <a:tblStyle styleId="{70071D12-2C28-4A86-8FAD-D2609DF0FB1A}" styleName="HTWD Tabellenstil">
    <a:tblBg/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ap="flat" cmpd="sng" algn="ctr">
              <a:solidFill>
                <a:schemeClr val="dk1"/>
              </a:solidFill>
              <a:prstDash val="solid"/>
            </a:ln>
          </a:top>
          <a:bottom>
            <a:ln w="12700" cap="flat" cmpd="sng" algn="ctr">
              <a:solidFill>
                <a:schemeClr val="dk1"/>
              </a:solidFill>
              <a:prstDash val="solid"/>
            </a:ln>
          </a:bottom>
          <a:insideH>
            <a:ln w="12700" cap="flat" cmpd="sng" algn="ctr">
              <a:solidFill>
                <a:schemeClr val="dk1"/>
              </a:solidFill>
              <a:prstDash val="solid"/>
            </a:ln>
          </a:insideH>
          <a:insideV>
            <a:ln w="12700" cap="flat" cmpd="sng" algn="ctr">
              <a:solidFill>
                <a:schemeClr val="lt1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  <a:insideH>
            <a:ln w="12700" cap="flat" cmpd="sng" algn="ctr">
              <a:solidFill>
                <a:schemeClr val="lt1"/>
              </a:solidFill>
              <a:prstDash val="solid"/>
            </a:ln>
          </a:insideH>
        </a:tcBdr>
        <a:fill>
          <a:solidFill>
            <a:srgbClr val="BDC1D0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  <a:insideH>
            <a:ln w="12700" cap="flat" cmpd="sng" algn="ctr">
              <a:solidFill>
                <a:schemeClr val="lt1"/>
              </a:solidFill>
              <a:prstDash val="solid"/>
            </a:ln>
          </a:insideH>
        </a:tcBdr>
        <a:fill>
          <a:solidFill>
            <a:srgbClr val="BDC1D0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  <a:tblStyle styleId="{0946F2E5-DC63-4A2F-A5D9-AFCDFDFAFCAA}" styleName="HTWD Tabellenstil 2">
    <a:tblBg>
      <a:fill>
        <a:solidFill>
          <a:srgbClr val="E1F2F4"/>
        </a:solidFill>
      </a:fill>
      <a:effect>
        <a:effectLst/>
      </a:effect>
    </a:tblBg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19050" cap="flat" cmpd="sng" algn="ctr">
              <a:solidFill>
                <a:schemeClr val="lt1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/>
      </a:tcStyle>
    </a:band1H>
    <a:band2H>
      <a:tcStyle>
        <a:tcBdr/>
        <a:fill>
          <a:solidFill>
            <a:srgbClr val="C4E6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/>
        <a:fill>
          <a:solidFill>
            <a:srgbClr val="88CDD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inor"/>
        <a:schemeClr val="tx1"/>
      </a:tcTxStyle>
      <a:tcStyle>
        <a:tcBdr/>
        <a:fill>
          <a:solidFill>
            <a:srgbClr val="88CDD3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E1AAE-E107-4DB0-BF6D-CE309C18A26B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1BB7-E2EE-4921-BE16-EA3D077FB6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 mal kurz zusammenfassen, was ALADIN macht und wie es prinzipiell arbeitet; vielleicht sogar anhand eines Diagramms?!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72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 4">
            <a:extLst>
              <a:ext uri="{FF2B5EF4-FFF2-40B4-BE49-F238E27FC236}">
                <a16:creationId xmlns:a16="http://schemas.microsoft.com/office/drawing/2014/main" id="{0FF66977-579B-4585-885E-AA6F9E62034D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5600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9ADB8453-1271-422D-93AC-B44D9B94A53D}" type="datetime1">
              <a:rPr lang="de-DE" smtClean="0"/>
              <a:t>28.08.2023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A631190-F829-4CD9-B847-DCDD45F6955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DB422BE6-5C29-4DD0-A798-7B44F9921D35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AB046B8E-AE19-4F10-9B1C-B25E4C1902C0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F2ED0D38-B546-4455-B191-CAE9874A16DA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95413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7806-F69F-496C-9E67-9F459101CC5A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12F70549-DA9C-4D8B-9547-416D739FD5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12800" y="1796400"/>
            <a:ext cx="5542625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927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>
          <p15:clr>
            <a:srgbClr val="FBAE40"/>
          </p15:clr>
        </p15:guide>
        <p15:guide id="4" pos="384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bg>
      <p:bgPr>
        <a:solidFill>
          <a:srgbClr val="BDC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9FC114-DB8D-4689-AC27-24D4B0EC75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2C9F3D-2063-41A9-A83D-2466E795AA5D}" type="datetime1">
              <a:rPr lang="de-DE" smtClean="0"/>
              <a:t>28.08.2023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465138"/>
            <a:ext cx="8330400" cy="5755662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1000"/>
              </a:spcBef>
              <a:spcAft>
                <a:spcPts val="0"/>
              </a:spcAft>
              <a:buFontTx/>
              <a:buNone/>
              <a:defRPr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80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2D0B3B-CC65-4EBD-9A74-3D1033EDC5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09D58CE-CFB3-4A3D-B034-5378211A5B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64A2272-3EA7-474D-BF46-8F69891E3C3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3" name="Freihandform 11">
              <a:extLst>
                <a:ext uri="{FF2B5EF4-FFF2-40B4-BE49-F238E27FC236}">
                  <a16:creationId xmlns:a16="http://schemas.microsoft.com/office/drawing/2014/main" id="{04A36F4F-3B7A-47E1-8947-58AEC84D627D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2">
              <a:extLst>
                <a:ext uri="{FF2B5EF4-FFF2-40B4-BE49-F238E27FC236}">
                  <a16:creationId xmlns:a16="http://schemas.microsoft.com/office/drawing/2014/main" id="{10C60811-3137-49A1-80B0-8447024827E3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659841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B0AD-4682-4340-BEF3-1B4A09115F83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iagrammplatzhalter 7">
            <a:extLst>
              <a:ext uri="{FF2B5EF4-FFF2-40B4-BE49-F238E27FC236}">
                <a16:creationId xmlns:a16="http://schemas.microsoft.com/office/drawing/2014/main" id="{9C308B6A-D596-467B-B245-7EB76F5F279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538163" y="1796400"/>
            <a:ext cx="11117262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211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F4C-5FB2-4FC8-B610-2CC4F81AF3BE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FB5F19CF-4AD1-4BE2-A8C2-6E7DADEE6AE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38163" y="1796400"/>
            <a:ext cx="8330400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7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A07A-9EF5-4776-B1D1-77DA2FEF4FE7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Medienplatzhalter 6">
            <a:extLst>
              <a:ext uri="{FF2B5EF4-FFF2-40B4-BE49-F238E27FC236}">
                <a16:creationId xmlns:a16="http://schemas.microsoft.com/office/drawing/2014/main" id="{2286EBC5-D041-4B9D-80FD-51C5915F9E1E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538163" y="1796400"/>
            <a:ext cx="11117262" cy="442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Mediaclip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431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55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575CB06-A941-4047-86D9-0B469319DB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3" y="1795463"/>
            <a:ext cx="554355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94156248-DD37-4D9A-98FB-C5DFAE60F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0288" y="1795463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7EB2-6B7C-4D30-8193-A525460B742D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FA381800-E5E6-4B50-B6A7-EC15504F1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6033600"/>
            <a:ext cx="5544000" cy="234000"/>
          </a:xfrm>
        </p:spPr>
        <p:txBody>
          <a:bodyPr anchor="b" anchorCtr="0"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44CE9DB0-87AA-4F52-95AF-E358C2291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12799" y="6033600"/>
            <a:ext cx="5544000" cy="234000"/>
          </a:xfrm>
        </p:spPr>
        <p:txBody>
          <a:bodyPr anchor="b" anchorCtr="0"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59599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831">
          <p15:clr>
            <a:srgbClr val="FBAE40"/>
          </p15:clr>
        </p15:guide>
        <p15:guide id="4" pos="384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r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575CB06-A941-4047-86D9-0B469319DB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95463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94156248-DD37-4D9A-98FB-C5DFAE60F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0288" y="1795463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177D6DBC-326C-40C3-B630-70378F0EB7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341600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C08F5A48-BA7F-4ABB-8093-19F4E13968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0287" y="4341600"/>
            <a:ext cx="6081713" cy="251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2270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3" pos="3831" userDrawn="1">
          <p15:clr>
            <a:srgbClr val="FBAE40"/>
          </p15:clr>
        </p15:guide>
        <p15:guide id="4" pos="3849">
          <p15:clr>
            <a:srgbClr val="FBAE40"/>
          </p15:clr>
        </p15:guide>
        <p15:guide id="5" orient="horz" pos="2717" userDrawn="1">
          <p15:clr>
            <a:srgbClr val="FBAE40"/>
          </p15:clr>
        </p15:guide>
        <p15:guide id="6" orient="horz" pos="273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DEEEF02-F29A-4287-9024-E64E73E613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effectLst>
            <a:fillOverlay blend="mult">
              <a:gradFill>
                <a:gsLst>
                  <a:gs pos="5000">
                    <a:srgbClr val="000000">
                      <a:alpha val="40000"/>
                    </a:srgbClr>
                  </a:gs>
                  <a:gs pos="35000">
                    <a:srgbClr val="000000">
                      <a:alpha val="0"/>
                    </a:srgbClr>
                  </a:gs>
                </a:gsLst>
                <a:lin ang="5400000" scaled="1"/>
              </a:gradFill>
            </a:fillOverlay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6FA243-8C6C-4100-8AC5-62B5CB7B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2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FA243-8C6C-4100-8AC5-62B5CB7B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578A89-C0F0-443D-9531-0D7FC3EA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A66C-CBE9-484F-97B0-B06CAEC0DCCC}" type="datetime1">
              <a:rPr lang="de-DE" smtClean="0"/>
              <a:t>28.08.2023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652FF4-D877-431D-B8B1-69EC97D3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358F2B-767B-4B06-A617-900387B5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807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0" userDrawn="1">
          <p15:clr>
            <a:srgbClr val="FBAE40"/>
          </p15:clr>
        </p15:guide>
        <p15:guide id="2" orient="horz" pos="39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496F3-33CA-4F26-9EB2-190F056D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1D21-21F5-4EEA-91E3-E110DABEE8D7}" type="datetime1">
              <a:rPr lang="de-DE" smtClean="0"/>
              <a:t>28.08.2023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548F96-ACF3-4119-983C-C97658FB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1FC7B1-5A16-4634-B11A-8B7C462D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854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17E6F06C-34FD-4829-90AA-61F7F98767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40012" y="0"/>
            <a:ext cx="8951989" cy="6858000"/>
          </a:xfrm>
          <a:custGeom>
            <a:avLst/>
            <a:gdLst>
              <a:gd name="connsiteX0" fmla="*/ 6857987 w 8951989"/>
              <a:gd name="connsiteY0" fmla="*/ 0 h 6858000"/>
              <a:gd name="connsiteX1" fmla="*/ 8951989 w 8951989"/>
              <a:gd name="connsiteY1" fmla="*/ 0 h 6858000"/>
              <a:gd name="connsiteX2" fmla="*/ 8951989 w 8951989"/>
              <a:gd name="connsiteY2" fmla="*/ 6858000 h 6858000"/>
              <a:gd name="connsiteX3" fmla="*/ 0 w 8951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989" h="6858000">
                <a:moveTo>
                  <a:pt x="6857987" y="0"/>
                </a:moveTo>
                <a:lnTo>
                  <a:pt x="8951989" y="0"/>
                </a:lnTo>
                <a:lnTo>
                  <a:pt x="8951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702000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4342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D798161F-4E33-4D8B-99D3-6B62F3632E52}" type="datetime1">
              <a:rPr lang="de-DE" smtClean="0"/>
              <a:t>28.08.2023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A631190-F829-4CD9-B847-DCDD45F6955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DB422BE6-5C29-4DD0-A798-7B44F9921D35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AB046B8E-AE19-4F10-9B1C-B25E4C1902C0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F2ED0D38-B546-4455-B191-CAE9874A16DA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812891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163" y="2544671"/>
            <a:ext cx="5378400" cy="5760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Vielen Dank!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3905251"/>
            <a:ext cx="5378450" cy="2314573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6pPr>
            <a:lvl7pPr>
              <a:lnSpc>
                <a:spcPct val="118000"/>
              </a:lnSpc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6871A78-8521-40F5-8E70-9B0167D7E5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254295" y="461870"/>
            <a:ext cx="3401921" cy="428467"/>
            <a:chOff x="4821634" y="1942159"/>
            <a:chExt cx="2548416" cy="320973"/>
          </a:xfrm>
        </p:grpSpPr>
        <p:sp>
          <p:nvSpPr>
            <p:cNvPr id="17" name="Freihandform 11">
              <a:extLst>
                <a:ext uri="{FF2B5EF4-FFF2-40B4-BE49-F238E27FC236}">
                  <a16:creationId xmlns:a16="http://schemas.microsoft.com/office/drawing/2014/main" id="{EF80AC04-C636-481F-BF4C-F6BD38970AC6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8" name="Freihandform 12">
              <a:extLst>
                <a:ext uri="{FF2B5EF4-FFF2-40B4-BE49-F238E27FC236}">
                  <a16:creationId xmlns:a16="http://schemas.microsoft.com/office/drawing/2014/main" id="{11DD2969-5E60-4B9D-BDE7-2A6A4F3DDDC1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" name="Freihandform 13">
              <a:extLst>
                <a:ext uri="{FF2B5EF4-FFF2-40B4-BE49-F238E27FC236}">
                  <a16:creationId xmlns:a16="http://schemas.microsoft.com/office/drawing/2014/main" id="{969B5C2E-ED88-4E82-A058-673472451701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668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2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orient="horz" pos="245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163" y="2544671"/>
            <a:ext cx="5378400" cy="5760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Vielen Dank!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3905252"/>
            <a:ext cx="5378450" cy="2314574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  <a:tab pos="1980000" algn="l"/>
                <a:tab pos="2160000" algn="l"/>
              </a:tabLst>
              <a:defRPr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6pPr>
            <a:lvl7pPr>
              <a:lnSpc>
                <a:spcPct val="118000"/>
              </a:lnSpc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18000"/>
              </a:lnSpc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6871A78-8521-40F5-8E70-9B0167D7E5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254295" y="461870"/>
            <a:ext cx="3401921" cy="428467"/>
            <a:chOff x="4821634" y="1942159"/>
            <a:chExt cx="2548416" cy="320973"/>
          </a:xfrm>
        </p:grpSpPr>
        <p:sp>
          <p:nvSpPr>
            <p:cNvPr id="17" name="Freihandform 11">
              <a:extLst>
                <a:ext uri="{FF2B5EF4-FFF2-40B4-BE49-F238E27FC236}">
                  <a16:creationId xmlns:a16="http://schemas.microsoft.com/office/drawing/2014/main" id="{EF80AC04-C636-481F-BF4C-F6BD38970AC6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 12">
              <a:extLst>
                <a:ext uri="{FF2B5EF4-FFF2-40B4-BE49-F238E27FC236}">
                  <a16:creationId xmlns:a16="http://schemas.microsoft.com/office/drawing/2014/main" id="{11DD2969-5E60-4B9D-BDE7-2A6A4F3DDDC1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" name="Freihandform 13">
              <a:extLst>
                <a:ext uri="{FF2B5EF4-FFF2-40B4-BE49-F238E27FC236}">
                  <a16:creationId xmlns:a16="http://schemas.microsoft.com/office/drawing/2014/main" id="{969B5C2E-ED88-4E82-A058-673472451701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71129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2" userDrawn="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orient="horz" pos="245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73428EE9-B119-46F8-9443-02C6B9F2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28.08.2023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9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weiss,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 4">
            <a:extLst>
              <a:ext uri="{FF2B5EF4-FFF2-40B4-BE49-F238E27FC236}">
                <a16:creationId xmlns:a16="http://schemas.microsoft.com/office/drawing/2014/main" id="{0FF66977-579B-4585-885E-AA6F9E62034D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solidFill>
            <a:schemeClr val="tx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D1724E0-DB93-4C21-B206-D4E782390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163" y="4665600"/>
            <a:ext cx="3600000" cy="1079408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FB0E7C0-171C-44D1-892B-B71C7A9975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8163" y="5894863"/>
            <a:ext cx="1800000" cy="288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A7B7C4FD-DFBE-42F2-84B2-6571A75FC850}" type="datetime1">
              <a:rPr lang="de-DE" smtClean="0"/>
              <a:t>28.08.2023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BA3FAC-C61E-48D4-9BC5-D0C238F8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3" y="2463578"/>
            <a:ext cx="5508000" cy="1620000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7D8DA91-3E84-48F2-8B06-E7529906957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3809" y="461870"/>
            <a:ext cx="3401921" cy="428467"/>
            <a:chOff x="4821634" y="1942159"/>
            <a:chExt cx="2548416" cy="320973"/>
          </a:xfrm>
        </p:grpSpPr>
        <p:sp>
          <p:nvSpPr>
            <p:cNvPr id="20" name="Freihandform 11">
              <a:extLst>
                <a:ext uri="{FF2B5EF4-FFF2-40B4-BE49-F238E27FC236}">
                  <a16:creationId xmlns:a16="http://schemas.microsoft.com/office/drawing/2014/main" id="{C80FF3E6-080C-47B4-ABF9-3957B1515084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1" name="Freihandform 12">
              <a:extLst>
                <a:ext uri="{FF2B5EF4-FFF2-40B4-BE49-F238E27FC236}">
                  <a16:creationId xmlns:a16="http://schemas.microsoft.com/office/drawing/2014/main" id="{1F401944-03C2-4A1E-A88F-84673C7C0143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2" name="Freihandform 13">
              <a:extLst>
                <a:ext uri="{FF2B5EF4-FFF2-40B4-BE49-F238E27FC236}">
                  <a16:creationId xmlns:a16="http://schemas.microsoft.com/office/drawing/2014/main" id="{738268AA-BDA6-437D-8B23-EB2A16B64AA2}"/>
                </a:ext>
              </a:extLst>
            </p:cNvPr>
            <p:cNvSpPr/>
            <p:nvPr/>
          </p:nvSpPr>
          <p:spPr>
            <a:xfrm>
              <a:off x="6156486" y="1942159"/>
              <a:ext cx="1213564" cy="320973"/>
            </a:xfrm>
            <a:custGeom>
              <a:avLst/>
              <a:gdLst>
                <a:gd name="connsiteX0" fmla="*/ 14032 w 1213564"/>
                <a:gd name="connsiteY0" fmla="*/ 64580 h 320973"/>
                <a:gd name="connsiteX1" fmla="*/ 7030 w 1213564"/>
                <a:gd name="connsiteY1" fmla="*/ 64580 h 320973"/>
                <a:gd name="connsiteX2" fmla="*/ 7030 w 1213564"/>
                <a:gd name="connsiteY2" fmla="*/ 4324 h 320973"/>
                <a:gd name="connsiteX3" fmla="*/ 14032 w 1213564"/>
                <a:gd name="connsiteY3" fmla="*/ 4324 h 320973"/>
                <a:gd name="connsiteX4" fmla="*/ 14032 w 1213564"/>
                <a:gd name="connsiteY4" fmla="*/ 30004 h 320973"/>
                <a:gd name="connsiteX5" fmla="*/ 45636 w 1213564"/>
                <a:gd name="connsiteY5" fmla="*/ 30004 h 320973"/>
                <a:gd name="connsiteX6" fmla="*/ 45636 w 1213564"/>
                <a:gd name="connsiteY6" fmla="*/ 4324 h 320973"/>
                <a:gd name="connsiteX7" fmla="*/ 52619 w 1213564"/>
                <a:gd name="connsiteY7" fmla="*/ 4324 h 320973"/>
                <a:gd name="connsiteX8" fmla="*/ 52619 w 1213564"/>
                <a:gd name="connsiteY8" fmla="*/ 64580 h 320973"/>
                <a:gd name="connsiteX9" fmla="*/ 45636 w 1213564"/>
                <a:gd name="connsiteY9" fmla="*/ 64580 h 320973"/>
                <a:gd name="connsiteX10" fmla="*/ 45636 w 1213564"/>
                <a:gd name="connsiteY10" fmla="*/ 36185 h 320973"/>
                <a:gd name="connsiteX11" fmla="*/ 14032 w 1213564"/>
                <a:gd name="connsiteY11" fmla="*/ 36185 h 320973"/>
                <a:gd name="connsiteX12" fmla="*/ 14032 w 1213564"/>
                <a:gd name="connsiteY12" fmla="*/ 64580 h 320973"/>
                <a:gd name="connsiteX13" fmla="*/ 99834 w 1213564"/>
                <a:gd name="connsiteY13" fmla="*/ 21346 h 320973"/>
                <a:gd name="connsiteX14" fmla="*/ 107045 w 1213564"/>
                <a:gd name="connsiteY14" fmla="*/ 29318 h 320973"/>
                <a:gd name="connsiteX15" fmla="*/ 109614 w 1213564"/>
                <a:gd name="connsiteY15" fmla="*/ 41910 h 320973"/>
                <a:gd name="connsiteX16" fmla="*/ 108187 w 1213564"/>
                <a:gd name="connsiteY16" fmla="*/ 51845 h 320973"/>
                <a:gd name="connsiteX17" fmla="*/ 104020 w 1213564"/>
                <a:gd name="connsiteY17" fmla="*/ 59217 h 320973"/>
                <a:gd name="connsiteX18" fmla="*/ 97465 w 1213564"/>
                <a:gd name="connsiteY18" fmla="*/ 63818 h 320973"/>
                <a:gd name="connsiteX19" fmla="*/ 88751 w 1213564"/>
                <a:gd name="connsiteY19" fmla="*/ 65408 h 320973"/>
                <a:gd name="connsiteX20" fmla="*/ 80465 w 1213564"/>
                <a:gd name="connsiteY20" fmla="*/ 63818 h 320973"/>
                <a:gd name="connsiteX21" fmla="*/ 73958 w 1213564"/>
                <a:gd name="connsiteY21" fmla="*/ 59217 h 320973"/>
                <a:gd name="connsiteX22" fmla="*/ 69724 w 1213564"/>
                <a:gd name="connsiteY22" fmla="*/ 51845 h 320973"/>
                <a:gd name="connsiteX23" fmla="*/ 68221 w 1213564"/>
                <a:gd name="connsiteY23" fmla="*/ 41910 h 320973"/>
                <a:gd name="connsiteX24" fmla="*/ 70733 w 1213564"/>
                <a:gd name="connsiteY24" fmla="*/ 29280 h 320973"/>
                <a:gd name="connsiteX25" fmla="*/ 77906 w 1213564"/>
                <a:gd name="connsiteY25" fmla="*/ 21326 h 320973"/>
                <a:gd name="connsiteX26" fmla="*/ 89055 w 1213564"/>
                <a:gd name="connsiteY26" fmla="*/ 18583 h 320973"/>
                <a:gd name="connsiteX27" fmla="*/ 99834 w 1213564"/>
                <a:gd name="connsiteY27" fmla="*/ 21346 h 320973"/>
                <a:gd name="connsiteX28" fmla="*/ 101099 w 1213564"/>
                <a:gd name="connsiteY28" fmla="*/ 51349 h 320973"/>
                <a:gd name="connsiteX29" fmla="*/ 102545 w 1213564"/>
                <a:gd name="connsiteY29" fmla="*/ 41910 h 320973"/>
                <a:gd name="connsiteX30" fmla="*/ 101099 w 1213564"/>
                <a:gd name="connsiteY30" fmla="*/ 32576 h 320973"/>
                <a:gd name="connsiteX31" fmla="*/ 96638 w 1213564"/>
                <a:gd name="connsiteY31" fmla="*/ 26499 h 320973"/>
                <a:gd name="connsiteX32" fmla="*/ 88875 w 1213564"/>
                <a:gd name="connsiteY32" fmla="*/ 24355 h 320973"/>
                <a:gd name="connsiteX33" fmla="*/ 78562 w 1213564"/>
                <a:gd name="connsiteY33" fmla="*/ 29013 h 320973"/>
                <a:gd name="connsiteX34" fmla="*/ 75270 w 1213564"/>
                <a:gd name="connsiteY34" fmla="*/ 41910 h 320973"/>
                <a:gd name="connsiteX35" fmla="*/ 76716 w 1213564"/>
                <a:gd name="connsiteY35" fmla="*/ 51349 h 320973"/>
                <a:gd name="connsiteX36" fmla="*/ 81178 w 1213564"/>
                <a:gd name="connsiteY36" fmla="*/ 57531 h 320973"/>
                <a:gd name="connsiteX37" fmla="*/ 88903 w 1213564"/>
                <a:gd name="connsiteY37" fmla="*/ 59712 h 320973"/>
                <a:gd name="connsiteX38" fmla="*/ 96628 w 1213564"/>
                <a:gd name="connsiteY38" fmla="*/ 57531 h 320973"/>
                <a:gd name="connsiteX39" fmla="*/ 101099 w 1213564"/>
                <a:gd name="connsiteY39" fmla="*/ 51349 h 320973"/>
                <a:gd name="connsiteX40" fmla="*/ 131333 w 1213564"/>
                <a:gd name="connsiteY40" fmla="*/ 62894 h 320973"/>
                <a:gd name="connsiteX41" fmla="*/ 142074 w 1213564"/>
                <a:gd name="connsiteY41" fmla="*/ 65408 h 320973"/>
                <a:gd name="connsiteX42" fmla="*/ 148667 w 1213564"/>
                <a:gd name="connsiteY42" fmla="*/ 64789 h 320973"/>
                <a:gd name="connsiteX43" fmla="*/ 153718 w 1213564"/>
                <a:gd name="connsiteY43" fmla="*/ 63017 h 320973"/>
                <a:gd name="connsiteX44" fmla="*/ 153718 w 1213564"/>
                <a:gd name="connsiteY44" fmla="*/ 56921 h 320973"/>
                <a:gd name="connsiteX45" fmla="*/ 148495 w 1213564"/>
                <a:gd name="connsiteY45" fmla="*/ 58712 h 320973"/>
                <a:gd name="connsiteX46" fmla="*/ 142026 w 1213564"/>
                <a:gd name="connsiteY46" fmla="*/ 59474 h 320973"/>
                <a:gd name="connsiteX47" fmla="*/ 134558 w 1213564"/>
                <a:gd name="connsiteY47" fmla="*/ 57436 h 320973"/>
                <a:gd name="connsiteX48" fmla="*/ 130058 w 1213564"/>
                <a:gd name="connsiteY48" fmla="*/ 51521 h 320973"/>
                <a:gd name="connsiteX49" fmla="*/ 128555 w 1213564"/>
                <a:gd name="connsiteY49" fmla="*/ 42167 h 320973"/>
                <a:gd name="connsiteX50" fmla="*/ 130097 w 1213564"/>
                <a:gd name="connsiteY50" fmla="*/ 32518 h 320973"/>
                <a:gd name="connsiteX51" fmla="*/ 134739 w 1213564"/>
                <a:gd name="connsiteY51" fmla="*/ 26584 h 320973"/>
                <a:gd name="connsiteX52" fmla="*/ 142540 w 1213564"/>
                <a:gd name="connsiteY52" fmla="*/ 24565 h 320973"/>
                <a:gd name="connsiteX53" fmla="*/ 147592 w 1213564"/>
                <a:gd name="connsiteY53" fmla="*/ 25222 h 320973"/>
                <a:gd name="connsiteX54" fmla="*/ 152348 w 1213564"/>
                <a:gd name="connsiteY54" fmla="*/ 26708 h 320973"/>
                <a:gd name="connsiteX55" fmla="*/ 154394 w 1213564"/>
                <a:gd name="connsiteY55" fmla="*/ 20984 h 320973"/>
                <a:gd name="connsiteX56" fmla="*/ 149247 w 1213564"/>
                <a:gd name="connsiteY56" fmla="*/ 19269 h 320973"/>
                <a:gd name="connsiteX57" fmla="*/ 142702 w 1213564"/>
                <a:gd name="connsiteY57" fmla="*/ 18593 h 320973"/>
                <a:gd name="connsiteX58" fmla="*/ 131761 w 1213564"/>
                <a:gd name="connsiteY58" fmla="*/ 21107 h 320973"/>
                <a:gd name="connsiteX59" fmla="*/ 124198 w 1213564"/>
                <a:gd name="connsiteY59" fmla="*/ 28832 h 320973"/>
                <a:gd name="connsiteX60" fmla="*/ 121468 w 1213564"/>
                <a:gd name="connsiteY60" fmla="*/ 42243 h 320973"/>
                <a:gd name="connsiteX61" fmla="*/ 124065 w 1213564"/>
                <a:gd name="connsiteY61" fmla="*/ 55226 h 320973"/>
                <a:gd name="connsiteX62" fmla="*/ 131333 w 1213564"/>
                <a:gd name="connsiteY62" fmla="*/ 62894 h 320973"/>
                <a:gd name="connsiteX63" fmla="*/ 173773 w 1213564"/>
                <a:gd name="connsiteY63" fmla="*/ 40967 h 320973"/>
                <a:gd name="connsiteX64" fmla="*/ 175076 w 1213564"/>
                <a:gd name="connsiteY64" fmla="*/ 31899 h 320973"/>
                <a:gd name="connsiteX65" fmla="*/ 179348 w 1213564"/>
                <a:gd name="connsiteY65" fmla="*/ 26270 h 320973"/>
                <a:gd name="connsiteX66" fmla="*/ 187358 w 1213564"/>
                <a:gd name="connsiteY66" fmla="*/ 24355 h 320973"/>
                <a:gd name="connsiteX67" fmla="*/ 195235 w 1213564"/>
                <a:gd name="connsiteY67" fmla="*/ 27165 h 320973"/>
                <a:gd name="connsiteX68" fmla="*/ 197813 w 1213564"/>
                <a:gd name="connsiteY68" fmla="*/ 35614 h 320973"/>
                <a:gd name="connsiteX69" fmla="*/ 197813 w 1213564"/>
                <a:gd name="connsiteY69" fmla="*/ 64580 h 320973"/>
                <a:gd name="connsiteX70" fmla="*/ 204558 w 1213564"/>
                <a:gd name="connsiteY70" fmla="*/ 64580 h 320973"/>
                <a:gd name="connsiteX71" fmla="*/ 204558 w 1213564"/>
                <a:gd name="connsiteY71" fmla="*/ 35157 h 320973"/>
                <a:gd name="connsiteX72" fmla="*/ 202741 w 1213564"/>
                <a:gd name="connsiteY72" fmla="*/ 25756 h 320973"/>
                <a:gd name="connsiteX73" fmla="*/ 197261 w 1213564"/>
                <a:gd name="connsiteY73" fmla="*/ 20403 h 320973"/>
                <a:gd name="connsiteX74" fmla="*/ 188176 w 1213564"/>
                <a:gd name="connsiteY74" fmla="*/ 18669 h 320973"/>
                <a:gd name="connsiteX75" fmla="*/ 182344 w 1213564"/>
                <a:gd name="connsiteY75" fmla="*/ 19517 h 320973"/>
                <a:gd name="connsiteX76" fmla="*/ 177416 w 1213564"/>
                <a:gd name="connsiteY76" fmla="*/ 21993 h 320973"/>
                <a:gd name="connsiteX77" fmla="*/ 173868 w 1213564"/>
                <a:gd name="connsiteY77" fmla="*/ 26013 h 320973"/>
                <a:gd name="connsiteX78" fmla="*/ 173402 w 1213564"/>
                <a:gd name="connsiteY78" fmla="*/ 26013 h 320973"/>
                <a:gd name="connsiteX79" fmla="*/ 173697 w 1213564"/>
                <a:gd name="connsiteY79" fmla="*/ 22936 h 320973"/>
                <a:gd name="connsiteX80" fmla="*/ 173773 w 1213564"/>
                <a:gd name="connsiteY80" fmla="*/ 19622 h 320973"/>
                <a:gd name="connsiteX81" fmla="*/ 173773 w 1213564"/>
                <a:gd name="connsiteY81" fmla="*/ 457 h 320973"/>
                <a:gd name="connsiteX82" fmla="*/ 166952 w 1213564"/>
                <a:gd name="connsiteY82" fmla="*/ 457 h 320973"/>
                <a:gd name="connsiteX83" fmla="*/ 166952 w 1213564"/>
                <a:gd name="connsiteY83" fmla="*/ 64580 h 320973"/>
                <a:gd name="connsiteX84" fmla="*/ 173773 w 1213564"/>
                <a:gd name="connsiteY84" fmla="*/ 64580 h 320973"/>
                <a:gd name="connsiteX85" fmla="*/ 173773 w 1213564"/>
                <a:gd name="connsiteY85" fmla="*/ 40967 h 320973"/>
                <a:gd name="connsiteX86" fmla="*/ 232490 w 1213564"/>
                <a:gd name="connsiteY86" fmla="*/ 65408 h 320973"/>
                <a:gd name="connsiteX87" fmla="*/ 242060 w 1213564"/>
                <a:gd name="connsiteY87" fmla="*/ 63922 h 320973"/>
                <a:gd name="connsiteX88" fmla="*/ 248225 w 1213564"/>
                <a:gd name="connsiteY88" fmla="*/ 59493 h 320973"/>
                <a:gd name="connsiteX89" fmla="*/ 250385 w 1213564"/>
                <a:gd name="connsiteY89" fmla="*/ 52216 h 320973"/>
                <a:gd name="connsiteX90" fmla="*/ 248729 w 1213564"/>
                <a:gd name="connsiteY90" fmla="*/ 46139 h 320973"/>
                <a:gd name="connsiteX91" fmla="*/ 243973 w 1213564"/>
                <a:gd name="connsiteY91" fmla="*/ 42101 h 320973"/>
                <a:gd name="connsiteX92" fmla="*/ 236638 w 1213564"/>
                <a:gd name="connsiteY92" fmla="*/ 38862 h 320973"/>
                <a:gd name="connsiteX93" fmla="*/ 229817 w 1213564"/>
                <a:gd name="connsiteY93" fmla="*/ 36062 h 320973"/>
                <a:gd name="connsiteX94" fmla="*/ 226049 w 1213564"/>
                <a:gd name="connsiteY94" fmla="*/ 33509 h 320973"/>
                <a:gd name="connsiteX95" fmla="*/ 224879 w 1213564"/>
                <a:gd name="connsiteY95" fmla="*/ 30042 h 320973"/>
                <a:gd name="connsiteX96" fmla="*/ 227410 w 1213564"/>
                <a:gd name="connsiteY96" fmla="*/ 25756 h 320973"/>
                <a:gd name="connsiteX97" fmla="*/ 234678 w 1213564"/>
                <a:gd name="connsiteY97" fmla="*/ 24194 h 320973"/>
                <a:gd name="connsiteX98" fmla="*/ 241147 w 1213564"/>
                <a:gd name="connsiteY98" fmla="*/ 25013 h 320973"/>
                <a:gd name="connsiteX99" fmla="*/ 247112 w 1213564"/>
                <a:gd name="connsiteY99" fmla="*/ 27041 h 320973"/>
                <a:gd name="connsiteX100" fmla="*/ 249414 w 1213564"/>
                <a:gd name="connsiteY100" fmla="*/ 21555 h 320973"/>
                <a:gd name="connsiteX101" fmla="*/ 242783 w 1213564"/>
                <a:gd name="connsiteY101" fmla="*/ 19393 h 320973"/>
                <a:gd name="connsiteX102" fmla="*/ 235125 w 1213564"/>
                <a:gd name="connsiteY102" fmla="*/ 18583 h 320973"/>
                <a:gd name="connsiteX103" fmla="*/ 222976 w 1213564"/>
                <a:gd name="connsiteY103" fmla="*/ 21660 h 320973"/>
                <a:gd name="connsiteX104" fmla="*/ 218353 w 1213564"/>
                <a:gd name="connsiteY104" fmla="*/ 30461 h 320973"/>
                <a:gd name="connsiteX105" fmla="*/ 220046 w 1213564"/>
                <a:gd name="connsiteY105" fmla="*/ 36557 h 320973"/>
                <a:gd name="connsiteX106" fmla="*/ 224917 w 1213564"/>
                <a:gd name="connsiteY106" fmla="*/ 40538 h 320973"/>
                <a:gd name="connsiteX107" fmla="*/ 232385 w 1213564"/>
                <a:gd name="connsiteY107" fmla="*/ 43815 h 320973"/>
                <a:gd name="connsiteX108" fmla="*/ 239225 w 1213564"/>
                <a:gd name="connsiteY108" fmla="*/ 46758 h 320973"/>
                <a:gd name="connsiteX109" fmla="*/ 242755 w 1213564"/>
                <a:gd name="connsiteY109" fmla="*/ 49520 h 320973"/>
                <a:gd name="connsiteX110" fmla="*/ 243792 w 1213564"/>
                <a:gd name="connsiteY110" fmla="*/ 52797 h 320973"/>
                <a:gd name="connsiteX111" fmla="*/ 241157 w 1213564"/>
                <a:gd name="connsiteY111" fmla="*/ 57950 h 320973"/>
                <a:gd name="connsiteX112" fmla="*/ 232680 w 1213564"/>
                <a:gd name="connsiteY112" fmla="*/ 59846 h 320973"/>
                <a:gd name="connsiteX113" fmla="*/ 224841 w 1213564"/>
                <a:gd name="connsiteY113" fmla="*/ 58731 h 320973"/>
                <a:gd name="connsiteX114" fmla="*/ 218267 w 1213564"/>
                <a:gd name="connsiteY114" fmla="*/ 56255 h 320973"/>
                <a:gd name="connsiteX115" fmla="*/ 218267 w 1213564"/>
                <a:gd name="connsiteY115" fmla="*/ 62560 h 320973"/>
                <a:gd name="connsiteX116" fmla="*/ 224327 w 1213564"/>
                <a:gd name="connsiteY116" fmla="*/ 64665 h 320973"/>
                <a:gd name="connsiteX117" fmla="*/ 232490 w 1213564"/>
                <a:gd name="connsiteY117" fmla="*/ 65408 h 320973"/>
                <a:gd name="connsiteX118" fmla="*/ 271267 w 1213564"/>
                <a:gd name="connsiteY118" fmla="*/ 62894 h 320973"/>
                <a:gd name="connsiteX119" fmla="*/ 282026 w 1213564"/>
                <a:gd name="connsiteY119" fmla="*/ 65408 h 320973"/>
                <a:gd name="connsiteX120" fmla="*/ 288619 w 1213564"/>
                <a:gd name="connsiteY120" fmla="*/ 64789 h 320973"/>
                <a:gd name="connsiteX121" fmla="*/ 293652 w 1213564"/>
                <a:gd name="connsiteY121" fmla="*/ 63017 h 320973"/>
                <a:gd name="connsiteX122" fmla="*/ 293652 w 1213564"/>
                <a:gd name="connsiteY122" fmla="*/ 56921 h 320973"/>
                <a:gd name="connsiteX123" fmla="*/ 288429 w 1213564"/>
                <a:gd name="connsiteY123" fmla="*/ 58712 h 320973"/>
                <a:gd name="connsiteX124" fmla="*/ 281960 w 1213564"/>
                <a:gd name="connsiteY124" fmla="*/ 59474 h 320973"/>
                <a:gd name="connsiteX125" fmla="*/ 274492 w 1213564"/>
                <a:gd name="connsiteY125" fmla="*/ 57436 h 320973"/>
                <a:gd name="connsiteX126" fmla="*/ 269992 w 1213564"/>
                <a:gd name="connsiteY126" fmla="*/ 51521 h 320973"/>
                <a:gd name="connsiteX127" fmla="*/ 268508 w 1213564"/>
                <a:gd name="connsiteY127" fmla="*/ 42167 h 320973"/>
                <a:gd name="connsiteX128" fmla="*/ 270030 w 1213564"/>
                <a:gd name="connsiteY128" fmla="*/ 32518 h 320973"/>
                <a:gd name="connsiteX129" fmla="*/ 274691 w 1213564"/>
                <a:gd name="connsiteY129" fmla="*/ 26584 h 320973"/>
                <a:gd name="connsiteX130" fmla="*/ 282493 w 1213564"/>
                <a:gd name="connsiteY130" fmla="*/ 24565 h 320973"/>
                <a:gd name="connsiteX131" fmla="*/ 287525 w 1213564"/>
                <a:gd name="connsiteY131" fmla="*/ 25222 h 320973"/>
                <a:gd name="connsiteX132" fmla="*/ 292282 w 1213564"/>
                <a:gd name="connsiteY132" fmla="*/ 26708 h 320973"/>
                <a:gd name="connsiteX133" fmla="*/ 294346 w 1213564"/>
                <a:gd name="connsiteY133" fmla="*/ 20984 h 320973"/>
                <a:gd name="connsiteX134" fmla="*/ 289181 w 1213564"/>
                <a:gd name="connsiteY134" fmla="*/ 19269 h 320973"/>
                <a:gd name="connsiteX135" fmla="*/ 282654 w 1213564"/>
                <a:gd name="connsiteY135" fmla="*/ 18593 h 320973"/>
                <a:gd name="connsiteX136" fmla="*/ 271714 w 1213564"/>
                <a:gd name="connsiteY136" fmla="*/ 21107 h 320973"/>
                <a:gd name="connsiteX137" fmla="*/ 264151 w 1213564"/>
                <a:gd name="connsiteY137" fmla="*/ 28832 h 320973"/>
                <a:gd name="connsiteX138" fmla="*/ 261420 w 1213564"/>
                <a:gd name="connsiteY138" fmla="*/ 42243 h 320973"/>
                <a:gd name="connsiteX139" fmla="*/ 263998 w 1213564"/>
                <a:gd name="connsiteY139" fmla="*/ 55226 h 320973"/>
                <a:gd name="connsiteX140" fmla="*/ 271267 w 1213564"/>
                <a:gd name="connsiteY140" fmla="*/ 62894 h 320973"/>
                <a:gd name="connsiteX141" fmla="*/ 319300 w 1213564"/>
                <a:gd name="connsiteY141" fmla="*/ 26279 h 320973"/>
                <a:gd name="connsiteX142" fmla="*/ 327310 w 1213564"/>
                <a:gd name="connsiteY142" fmla="*/ 24365 h 320973"/>
                <a:gd name="connsiteX143" fmla="*/ 335188 w 1213564"/>
                <a:gd name="connsiteY143" fmla="*/ 27165 h 320973"/>
                <a:gd name="connsiteX144" fmla="*/ 337756 w 1213564"/>
                <a:gd name="connsiteY144" fmla="*/ 35614 h 320973"/>
                <a:gd name="connsiteX145" fmla="*/ 337756 w 1213564"/>
                <a:gd name="connsiteY145" fmla="*/ 64589 h 320973"/>
                <a:gd name="connsiteX146" fmla="*/ 344520 w 1213564"/>
                <a:gd name="connsiteY146" fmla="*/ 64589 h 320973"/>
                <a:gd name="connsiteX147" fmla="*/ 344520 w 1213564"/>
                <a:gd name="connsiteY147" fmla="*/ 35157 h 320973"/>
                <a:gd name="connsiteX148" fmla="*/ 342684 w 1213564"/>
                <a:gd name="connsiteY148" fmla="*/ 25765 h 320973"/>
                <a:gd name="connsiteX149" fmla="*/ 337223 w 1213564"/>
                <a:gd name="connsiteY149" fmla="*/ 20412 h 320973"/>
                <a:gd name="connsiteX150" fmla="*/ 328138 w 1213564"/>
                <a:gd name="connsiteY150" fmla="*/ 18679 h 320973"/>
                <a:gd name="connsiteX151" fmla="*/ 322287 w 1213564"/>
                <a:gd name="connsiteY151" fmla="*/ 19526 h 320973"/>
                <a:gd name="connsiteX152" fmla="*/ 317378 w 1213564"/>
                <a:gd name="connsiteY152" fmla="*/ 21993 h 320973"/>
                <a:gd name="connsiteX153" fmla="*/ 313811 w 1213564"/>
                <a:gd name="connsiteY153" fmla="*/ 26013 h 320973"/>
                <a:gd name="connsiteX154" fmla="*/ 313364 w 1213564"/>
                <a:gd name="connsiteY154" fmla="*/ 26013 h 320973"/>
                <a:gd name="connsiteX155" fmla="*/ 313640 w 1213564"/>
                <a:gd name="connsiteY155" fmla="*/ 22946 h 320973"/>
                <a:gd name="connsiteX156" fmla="*/ 313735 w 1213564"/>
                <a:gd name="connsiteY156" fmla="*/ 19622 h 320973"/>
                <a:gd name="connsiteX157" fmla="*/ 313735 w 1213564"/>
                <a:gd name="connsiteY157" fmla="*/ 448 h 320973"/>
                <a:gd name="connsiteX158" fmla="*/ 306895 w 1213564"/>
                <a:gd name="connsiteY158" fmla="*/ 448 h 320973"/>
                <a:gd name="connsiteX159" fmla="*/ 306895 w 1213564"/>
                <a:gd name="connsiteY159" fmla="*/ 64580 h 320973"/>
                <a:gd name="connsiteX160" fmla="*/ 313735 w 1213564"/>
                <a:gd name="connsiteY160" fmla="*/ 64580 h 320973"/>
                <a:gd name="connsiteX161" fmla="*/ 313735 w 1213564"/>
                <a:gd name="connsiteY161" fmla="*/ 40967 h 320973"/>
                <a:gd name="connsiteX162" fmla="*/ 315038 w 1213564"/>
                <a:gd name="connsiteY162" fmla="*/ 31899 h 320973"/>
                <a:gd name="connsiteX163" fmla="*/ 319300 w 1213564"/>
                <a:gd name="connsiteY163" fmla="*/ 26279 h 320973"/>
                <a:gd name="connsiteX164" fmla="*/ 367942 w 1213564"/>
                <a:gd name="connsiteY164" fmla="*/ 63675 h 320973"/>
                <a:gd name="connsiteX165" fmla="*/ 376914 w 1213564"/>
                <a:gd name="connsiteY165" fmla="*/ 65408 h 320973"/>
                <a:gd name="connsiteX166" fmla="*/ 382821 w 1213564"/>
                <a:gd name="connsiteY166" fmla="*/ 64599 h 320973"/>
                <a:gd name="connsiteX167" fmla="*/ 387816 w 1213564"/>
                <a:gd name="connsiteY167" fmla="*/ 62189 h 320973"/>
                <a:gd name="connsiteX168" fmla="*/ 391441 w 1213564"/>
                <a:gd name="connsiteY168" fmla="*/ 58236 h 320973"/>
                <a:gd name="connsiteX169" fmla="*/ 391812 w 1213564"/>
                <a:gd name="connsiteY169" fmla="*/ 58236 h 320973"/>
                <a:gd name="connsiteX170" fmla="*/ 392801 w 1213564"/>
                <a:gd name="connsiteY170" fmla="*/ 64580 h 320973"/>
                <a:gd name="connsiteX171" fmla="*/ 398395 w 1213564"/>
                <a:gd name="connsiteY171" fmla="*/ 64580 h 320973"/>
                <a:gd name="connsiteX172" fmla="*/ 398395 w 1213564"/>
                <a:gd name="connsiteY172" fmla="*/ 19412 h 320973"/>
                <a:gd name="connsiteX173" fmla="*/ 391517 w 1213564"/>
                <a:gd name="connsiteY173" fmla="*/ 19412 h 320973"/>
                <a:gd name="connsiteX174" fmla="*/ 391517 w 1213564"/>
                <a:gd name="connsiteY174" fmla="*/ 43196 h 320973"/>
                <a:gd name="connsiteX175" fmla="*/ 390213 w 1213564"/>
                <a:gd name="connsiteY175" fmla="*/ 52235 h 320973"/>
                <a:gd name="connsiteX176" fmla="*/ 385904 w 1213564"/>
                <a:gd name="connsiteY176" fmla="*/ 57817 h 320973"/>
                <a:gd name="connsiteX177" fmla="*/ 377893 w 1213564"/>
                <a:gd name="connsiteY177" fmla="*/ 59722 h 320973"/>
                <a:gd name="connsiteX178" fmla="*/ 370111 w 1213564"/>
                <a:gd name="connsiteY178" fmla="*/ 56940 h 320973"/>
                <a:gd name="connsiteX179" fmla="*/ 367562 w 1213564"/>
                <a:gd name="connsiteY179" fmla="*/ 48511 h 320973"/>
                <a:gd name="connsiteX180" fmla="*/ 367562 w 1213564"/>
                <a:gd name="connsiteY180" fmla="*/ 19412 h 320973"/>
                <a:gd name="connsiteX181" fmla="*/ 360646 w 1213564"/>
                <a:gd name="connsiteY181" fmla="*/ 19412 h 320973"/>
                <a:gd name="connsiteX182" fmla="*/ 360646 w 1213564"/>
                <a:gd name="connsiteY182" fmla="*/ 49006 h 320973"/>
                <a:gd name="connsiteX183" fmla="*/ 362482 w 1213564"/>
                <a:gd name="connsiteY183" fmla="*/ 58322 h 320973"/>
                <a:gd name="connsiteX184" fmla="*/ 367942 w 1213564"/>
                <a:gd name="connsiteY184" fmla="*/ 63675 h 320973"/>
                <a:gd name="connsiteX185" fmla="*/ 415415 w 1213564"/>
                <a:gd name="connsiteY185" fmla="*/ 64580 h 320973"/>
                <a:gd name="connsiteX186" fmla="*/ 422293 w 1213564"/>
                <a:gd name="connsiteY186" fmla="*/ 64580 h 320973"/>
                <a:gd name="connsiteX187" fmla="*/ 422293 w 1213564"/>
                <a:gd name="connsiteY187" fmla="*/ 11173 h 320973"/>
                <a:gd name="connsiteX188" fmla="*/ 422293 w 1213564"/>
                <a:gd name="connsiteY188" fmla="*/ 457 h 320973"/>
                <a:gd name="connsiteX189" fmla="*/ 415415 w 1213564"/>
                <a:gd name="connsiteY189" fmla="*/ 457 h 320973"/>
                <a:gd name="connsiteX190" fmla="*/ 415415 w 1213564"/>
                <a:gd name="connsiteY190" fmla="*/ 64580 h 320973"/>
                <a:gd name="connsiteX191" fmla="*/ 446933 w 1213564"/>
                <a:gd name="connsiteY191" fmla="*/ 62751 h 320973"/>
                <a:gd name="connsiteX192" fmla="*/ 439427 w 1213564"/>
                <a:gd name="connsiteY192" fmla="*/ 54940 h 320973"/>
                <a:gd name="connsiteX193" fmla="*/ 436753 w 1213564"/>
                <a:gd name="connsiteY193" fmla="*/ 42329 h 320973"/>
                <a:gd name="connsiteX194" fmla="*/ 439208 w 1213564"/>
                <a:gd name="connsiteY194" fmla="*/ 29699 h 320973"/>
                <a:gd name="connsiteX195" fmla="*/ 446124 w 1213564"/>
                <a:gd name="connsiteY195" fmla="*/ 21479 h 320973"/>
                <a:gd name="connsiteX196" fmla="*/ 456636 w 1213564"/>
                <a:gd name="connsiteY196" fmla="*/ 18593 h 320973"/>
                <a:gd name="connsiteX197" fmla="*/ 466521 w 1213564"/>
                <a:gd name="connsiteY197" fmla="*/ 21145 h 320973"/>
                <a:gd name="connsiteX198" fmla="*/ 472819 w 1213564"/>
                <a:gd name="connsiteY198" fmla="*/ 28299 h 320973"/>
                <a:gd name="connsiteX199" fmla="*/ 474997 w 1213564"/>
                <a:gd name="connsiteY199" fmla="*/ 39033 h 320973"/>
                <a:gd name="connsiteX200" fmla="*/ 474997 w 1213564"/>
                <a:gd name="connsiteY200" fmla="*/ 43282 h 320973"/>
                <a:gd name="connsiteX201" fmla="*/ 443841 w 1213564"/>
                <a:gd name="connsiteY201" fmla="*/ 43282 h 320973"/>
                <a:gd name="connsiteX202" fmla="*/ 447798 w 1213564"/>
                <a:gd name="connsiteY202" fmla="*/ 55397 h 320973"/>
                <a:gd name="connsiteX203" fmla="*/ 458596 w 1213564"/>
                <a:gd name="connsiteY203" fmla="*/ 59560 h 320973"/>
                <a:gd name="connsiteX204" fmla="*/ 466159 w 1213564"/>
                <a:gd name="connsiteY204" fmla="*/ 58779 h 320973"/>
                <a:gd name="connsiteX205" fmla="*/ 472999 w 1213564"/>
                <a:gd name="connsiteY205" fmla="*/ 56474 h 320973"/>
                <a:gd name="connsiteX206" fmla="*/ 472999 w 1213564"/>
                <a:gd name="connsiteY206" fmla="*/ 62484 h 320973"/>
                <a:gd name="connsiteX207" fmla="*/ 466216 w 1213564"/>
                <a:gd name="connsiteY207" fmla="*/ 64713 h 320973"/>
                <a:gd name="connsiteX208" fmla="*/ 458301 w 1213564"/>
                <a:gd name="connsiteY208" fmla="*/ 65418 h 320973"/>
                <a:gd name="connsiteX209" fmla="*/ 446933 w 1213564"/>
                <a:gd name="connsiteY209" fmla="*/ 62751 h 320973"/>
                <a:gd name="connsiteX210" fmla="*/ 447827 w 1213564"/>
                <a:gd name="connsiteY210" fmla="*/ 27775 h 320973"/>
                <a:gd name="connsiteX211" fmla="*/ 443964 w 1213564"/>
                <a:gd name="connsiteY211" fmla="*/ 37786 h 320973"/>
                <a:gd name="connsiteX212" fmla="*/ 467843 w 1213564"/>
                <a:gd name="connsiteY212" fmla="*/ 37786 h 320973"/>
                <a:gd name="connsiteX213" fmla="*/ 466578 w 1213564"/>
                <a:gd name="connsiteY213" fmla="*/ 30680 h 320973"/>
                <a:gd name="connsiteX214" fmla="*/ 462896 w 1213564"/>
                <a:gd name="connsiteY214" fmla="*/ 25898 h 320973"/>
                <a:gd name="connsiteX215" fmla="*/ 456560 w 1213564"/>
                <a:gd name="connsiteY215" fmla="*/ 24194 h 320973"/>
                <a:gd name="connsiteX216" fmla="*/ 447827 w 1213564"/>
                <a:gd name="connsiteY216" fmla="*/ 27775 h 320973"/>
                <a:gd name="connsiteX217" fmla="*/ 513879 w 1213564"/>
                <a:gd name="connsiteY217" fmla="*/ 64580 h 320973"/>
                <a:gd name="connsiteX218" fmla="*/ 520738 w 1213564"/>
                <a:gd name="connsiteY218" fmla="*/ 64580 h 320973"/>
                <a:gd name="connsiteX219" fmla="*/ 520738 w 1213564"/>
                <a:gd name="connsiteY219" fmla="*/ 24765 h 320973"/>
                <a:gd name="connsiteX220" fmla="*/ 531964 w 1213564"/>
                <a:gd name="connsiteY220" fmla="*/ 24765 h 320973"/>
                <a:gd name="connsiteX221" fmla="*/ 531964 w 1213564"/>
                <a:gd name="connsiteY221" fmla="*/ 19412 h 320973"/>
                <a:gd name="connsiteX222" fmla="*/ 520738 w 1213564"/>
                <a:gd name="connsiteY222" fmla="*/ 19412 h 320973"/>
                <a:gd name="connsiteX223" fmla="*/ 520738 w 1213564"/>
                <a:gd name="connsiteY223" fmla="*/ 16107 h 320973"/>
                <a:gd name="connsiteX224" fmla="*/ 522593 w 1213564"/>
                <a:gd name="connsiteY224" fmla="*/ 8182 h 320973"/>
                <a:gd name="connsiteX225" fmla="*/ 528368 w 1213564"/>
                <a:gd name="connsiteY225" fmla="*/ 5648 h 320973"/>
                <a:gd name="connsiteX226" fmla="*/ 531935 w 1213564"/>
                <a:gd name="connsiteY226" fmla="*/ 6039 h 320973"/>
                <a:gd name="connsiteX227" fmla="*/ 535094 w 1213564"/>
                <a:gd name="connsiteY227" fmla="*/ 6877 h 320973"/>
                <a:gd name="connsiteX228" fmla="*/ 536863 w 1213564"/>
                <a:gd name="connsiteY228" fmla="*/ 1486 h 320973"/>
                <a:gd name="connsiteX229" fmla="*/ 533058 w 1213564"/>
                <a:gd name="connsiteY229" fmla="*/ 448 h 320973"/>
                <a:gd name="connsiteX230" fmla="*/ 528301 w 1213564"/>
                <a:gd name="connsiteY230" fmla="*/ 0 h 320973"/>
                <a:gd name="connsiteX231" fmla="*/ 520481 w 1213564"/>
                <a:gd name="connsiteY231" fmla="*/ 1686 h 320973"/>
                <a:gd name="connsiteX232" fmla="*/ 515591 w 1213564"/>
                <a:gd name="connsiteY232" fmla="*/ 6944 h 320973"/>
                <a:gd name="connsiteX233" fmla="*/ 513879 w 1213564"/>
                <a:gd name="connsiteY233" fmla="*/ 16192 h 320973"/>
                <a:gd name="connsiteX234" fmla="*/ 513879 w 1213564"/>
                <a:gd name="connsiteY234" fmla="*/ 19202 h 320973"/>
                <a:gd name="connsiteX235" fmla="*/ 505887 w 1213564"/>
                <a:gd name="connsiteY235" fmla="*/ 21469 h 320973"/>
                <a:gd name="connsiteX236" fmla="*/ 505887 w 1213564"/>
                <a:gd name="connsiteY236" fmla="*/ 24765 h 320973"/>
                <a:gd name="connsiteX237" fmla="*/ 513879 w 1213564"/>
                <a:gd name="connsiteY237" fmla="*/ 24765 h 320973"/>
                <a:gd name="connsiteX238" fmla="*/ 513879 w 1213564"/>
                <a:gd name="connsiteY238" fmla="*/ 64580 h 320973"/>
                <a:gd name="connsiteX239" fmla="*/ 549592 w 1213564"/>
                <a:gd name="connsiteY239" fmla="*/ 63675 h 320973"/>
                <a:gd name="connsiteX240" fmla="*/ 558563 w 1213564"/>
                <a:gd name="connsiteY240" fmla="*/ 65408 h 320973"/>
                <a:gd name="connsiteX241" fmla="*/ 564471 w 1213564"/>
                <a:gd name="connsiteY241" fmla="*/ 64599 h 320973"/>
                <a:gd name="connsiteX242" fmla="*/ 569466 w 1213564"/>
                <a:gd name="connsiteY242" fmla="*/ 62189 h 320973"/>
                <a:gd name="connsiteX243" fmla="*/ 573091 w 1213564"/>
                <a:gd name="connsiteY243" fmla="*/ 58236 h 320973"/>
                <a:gd name="connsiteX244" fmla="*/ 573461 w 1213564"/>
                <a:gd name="connsiteY244" fmla="*/ 58236 h 320973"/>
                <a:gd name="connsiteX245" fmla="*/ 574451 w 1213564"/>
                <a:gd name="connsiteY245" fmla="*/ 64580 h 320973"/>
                <a:gd name="connsiteX246" fmla="*/ 580045 w 1213564"/>
                <a:gd name="connsiteY246" fmla="*/ 64580 h 320973"/>
                <a:gd name="connsiteX247" fmla="*/ 580045 w 1213564"/>
                <a:gd name="connsiteY247" fmla="*/ 19412 h 320973"/>
                <a:gd name="connsiteX248" fmla="*/ 573186 w 1213564"/>
                <a:gd name="connsiteY248" fmla="*/ 19412 h 320973"/>
                <a:gd name="connsiteX249" fmla="*/ 573186 w 1213564"/>
                <a:gd name="connsiteY249" fmla="*/ 43196 h 320973"/>
                <a:gd name="connsiteX250" fmla="*/ 571844 w 1213564"/>
                <a:gd name="connsiteY250" fmla="*/ 52235 h 320973"/>
                <a:gd name="connsiteX251" fmla="*/ 567554 w 1213564"/>
                <a:gd name="connsiteY251" fmla="*/ 57817 h 320973"/>
                <a:gd name="connsiteX252" fmla="*/ 559543 w 1213564"/>
                <a:gd name="connsiteY252" fmla="*/ 59722 h 320973"/>
                <a:gd name="connsiteX253" fmla="*/ 551780 w 1213564"/>
                <a:gd name="connsiteY253" fmla="*/ 56940 h 320973"/>
                <a:gd name="connsiteX254" fmla="*/ 549212 w 1213564"/>
                <a:gd name="connsiteY254" fmla="*/ 48511 h 320973"/>
                <a:gd name="connsiteX255" fmla="*/ 549212 w 1213564"/>
                <a:gd name="connsiteY255" fmla="*/ 19412 h 320973"/>
                <a:gd name="connsiteX256" fmla="*/ 542295 w 1213564"/>
                <a:gd name="connsiteY256" fmla="*/ 19412 h 320973"/>
                <a:gd name="connsiteX257" fmla="*/ 542295 w 1213564"/>
                <a:gd name="connsiteY257" fmla="*/ 49006 h 320973"/>
                <a:gd name="connsiteX258" fmla="*/ 544113 w 1213564"/>
                <a:gd name="connsiteY258" fmla="*/ 58322 h 320973"/>
                <a:gd name="connsiteX259" fmla="*/ 549592 w 1213564"/>
                <a:gd name="connsiteY259" fmla="*/ 63675 h 320973"/>
                <a:gd name="connsiteX260" fmla="*/ 553493 w 1213564"/>
                <a:gd name="connsiteY260" fmla="*/ 11173 h 320973"/>
                <a:gd name="connsiteX261" fmla="*/ 556204 w 1213564"/>
                <a:gd name="connsiteY261" fmla="*/ 10163 h 320973"/>
                <a:gd name="connsiteX262" fmla="*/ 557279 w 1213564"/>
                <a:gd name="connsiteY262" fmla="*/ 7134 h 320973"/>
                <a:gd name="connsiteX263" fmla="*/ 556204 w 1213564"/>
                <a:gd name="connsiteY263" fmla="*/ 4124 h 320973"/>
                <a:gd name="connsiteX264" fmla="*/ 553493 w 1213564"/>
                <a:gd name="connsiteY264" fmla="*/ 3181 h 320973"/>
                <a:gd name="connsiteX265" fmla="*/ 550877 w 1213564"/>
                <a:gd name="connsiteY265" fmla="*/ 4124 h 320973"/>
                <a:gd name="connsiteX266" fmla="*/ 549802 w 1213564"/>
                <a:gd name="connsiteY266" fmla="*/ 7134 h 320973"/>
                <a:gd name="connsiteX267" fmla="*/ 550877 w 1213564"/>
                <a:gd name="connsiteY267" fmla="*/ 10163 h 320973"/>
                <a:gd name="connsiteX268" fmla="*/ 553493 w 1213564"/>
                <a:gd name="connsiteY268" fmla="*/ 11173 h 320973"/>
                <a:gd name="connsiteX269" fmla="*/ 569266 w 1213564"/>
                <a:gd name="connsiteY269" fmla="*/ 11173 h 320973"/>
                <a:gd name="connsiteX270" fmla="*/ 571939 w 1213564"/>
                <a:gd name="connsiteY270" fmla="*/ 10163 h 320973"/>
                <a:gd name="connsiteX271" fmla="*/ 573033 w 1213564"/>
                <a:gd name="connsiteY271" fmla="*/ 7134 h 320973"/>
                <a:gd name="connsiteX272" fmla="*/ 571939 w 1213564"/>
                <a:gd name="connsiteY272" fmla="*/ 4124 h 320973"/>
                <a:gd name="connsiteX273" fmla="*/ 569266 w 1213564"/>
                <a:gd name="connsiteY273" fmla="*/ 3181 h 320973"/>
                <a:gd name="connsiteX274" fmla="*/ 566669 w 1213564"/>
                <a:gd name="connsiteY274" fmla="*/ 4124 h 320973"/>
                <a:gd name="connsiteX275" fmla="*/ 565613 w 1213564"/>
                <a:gd name="connsiteY275" fmla="*/ 7134 h 320973"/>
                <a:gd name="connsiteX276" fmla="*/ 566669 w 1213564"/>
                <a:gd name="connsiteY276" fmla="*/ 10163 h 320973"/>
                <a:gd name="connsiteX277" fmla="*/ 569266 w 1213564"/>
                <a:gd name="connsiteY277" fmla="*/ 11173 h 320973"/>
                <a:gd name="connsiteX278" fmla="*/ 603943 w 1213564"/>
                <a:gd name="connsiteY278" fmla="*/ 40348 h 320973"/>
                <a:gd name="connsiteX279" fmla="*/ 604961 w 1213564"/>
                <a:gd name="connsiteY279" fmla="*/ 33985 h 320973"/>
                <a:gd name="connsiteX280" fmla="*/ 607805 w 1213564"/>
                <a:gd name="connsiteY280" fmla="*/ 29080 h 320973"/>
                <a:gd name="connsiteX281" fmla="*/ 612020 w 1213564"/>
                <a:gd name="connsiteY281" fmla="*/ 25946 h 320973"/>
                <a:gd name="connsiteX282" fmla="*/ 617147 w 1213564"/>
                <a:gd name="connsiteY282" fmla="*/ 24851 h 320973"/>
                <a:gd name="connsiteX283" fmla="*/ 619697 w 1213564"/>
                <a:gd name="connsiteY283" fmla="*/ 25013 h 320973"/>
                <a:gd name="connsiteX284" fmla="*/ 622170 w 1213564"/>
                <a:gd name="connsiteY284" fmla="*/ 25470 h 320973"/>
                <a:gd name="connsiteX285" fmla="*/ 623027 w 1213564"/>
                <a:gd name="connsiteY285" fmla="*/ 19126 h 320973"/>
                <a:gd name="connsiteX286" fmla="*/ 620410 w 1213564"/>
                <a:gd name="connsiteY286" fmla="*/ 18726 h 320973"/>
                <a:gd name="connsiteX287" fmla="*/ 617566 w 1213564"/>
                <a:gd name="connsiteY287" fmla="*/ 18583 h 320973"/>
                <a:gd name="connsiteX288" fmla="*/ 611753 w 1213564"/>
                <a:gd name="connsiteY288" fmla="*/ 19822 h 320973"/>
                <a:gd name="connsiteX289" fmla="*/ 607149 w 1213564"/>
                <a:gd name="connsiteY289" fmla="*/ 23146 h 320973"/>
                <a:gd name="connsiteX290" fmla="*/ 603781 w 1213564"/>
                <a:gd name="connsiteY290" fmla="*/ 27737 h 320973"/>
                <a:gd name="connsiteX291" fmla="*/ 603486 w 1213564"/>
                <a:gd name="connsiteY291" fmla="*/ 27737 h 320973"/>
                <a:gd name="connsiteX292" fmla="*/ 602744 w 1213564"/>
                <a:gd name="connsiteY292" fmla="*/ 19412 h 320973"/>
                <a:gd name="connsiteX293" fmla="*/ 597074 w 1213564"/>
                <a:gd name="connsiteY293" fmla="*/ 19412 h 320973"/>
                <a:gd name="connsiteX294" fmla="*/ 597074 w 1213564"/>
                <a:gd name="connsiteY294" fmla="*/ 64580 h 320973"/>
                <a:gd name="connsiteX295" fmla="*/ 603952 w 1213564"/>
                <a:gd name="connsiteY295" fmla="*/ 64580 h 320973"/>
                <a:gd name="connsiteX296" fmla="*/ 603952 w 1213564"/>
                <a:gd name="connsiteY296" fmla="*/ 40348 h 320973"/>
                <a:gd name="connsiteX297" fmla="*/ 650321 w 1213564"/>
                <a:gd name="connsiteY297" fmla="*/ 10506 h 320973"/>
                <a:gd name="connsiteX298" fmla="*/ 669271 w 1213564"/>
                <a:gd name="connsiteY298" fmla="*/ 10506 h 320973"/>
                <a:gd name="connsiteX299" fmla="*/ 669271 w 1213564"/>
                <a:gd name="connsiteY299" fmla="*/ 64580 h 320973"/>
                <a:gd name="connsiteX300" fmla="*/ 676292 w 1213564"/>
                <a:gd name="connsiteY300" fmla="*/ 64580 h 320973"/>
                <a:gd name="connsiteX301" fmla="*/ 676292 w 1213564"/>
                <a:gd name="connsiteY301" fmla="*/ 10506 h 320973"/>
                <a:gd name="connsiteX302" fmla="*/ 695148 w 1213564"/>
                <a:gd name="connsiteY302" fmla="*/ 10506 h 320973"/>
                <a:gd name="connsiteX303" fmla="*/ 695148 w 1213564"/>
                <a:gd name="connsiteY303" fmla="*/ 4324 h 320973"/>
                <a:gd name="connsiteX304" fmla="*/ 650311 w 1213564"/>
                <a:gd name="connsiteY304" fmla="*/ 4324 h 320973"/>
                <a:gd name="connsiteX305" fmla="*/ 650311 w 1213564"/>
                <a:gd name="connsiteY305" fmla="*/ 10506 h 320973"/>
                <a:gd name="connsiteX306" fmla="*/ 733040 w 1213564"/>
                <a:gd name="connsiteY306" fmla="*/ 21145 h 320973"/>
                <a:gd name="connsiteX307" fmla="*/ 739338 w 1213564"/>
                <a:gd name="connsiteY307" fmla="*/ 28299 h 320973"/>
                <a:gd name="connsiteX308" fmla="*/ 741517 w 1213564"/>
                <a:gd name="connsiteY308" fmla="*/ 39033 h 320973"/>
                <a:gd name="connsiteX309" fmla="*/ 741517 w 1213564"/>
                <a:gd name="connsiteY309" fmla="*/ 43272 h 320973"/>
                <a:gd name="connsiteX310" fmla="*/ 710360 w 1213564"/>
                <a:gd name="connsiteY310" fmla="*/ 43272 h 320973"/>
                <a:gd name="connsiteX311" fmla="*/ 714299 w 1213564"/>
                <a:gd name="connsiteY311" fmla="*/ 55397 h 320973"/>
                <a:gd name="connsiteX312" fmla="*/ 725097 w 1213564"/>
                <a:gd name="connsiteY312" fmla="*/ 59560 h 320973"/>
                <a:gd name="connsiteX313" fmla="*/ 732679 w 1213564"/>
                <a:gd name="connsiteY313" fmla="*/ 58769 h 320973"/>
                <a:gd name="connsiteX314" fmla="*/ 739500 w 1213564"/>
                <a:gd name="connsiteY314" fmla="*/ 56464 h 320973"/>
                <a:gd name="connsiteX315" fmla="*/ 739500 w 1213564"/>
                <a:gd name="connsiteY315" fmla="*/ 62484 h 320973"/>
                <a:gd name="connsiteX316" fmla="*/ 732736 w 1213564"/>
                <a:gd name="connsiteY316" fmla="*/ 64703 h 320973"/>
                <a:gd name="connsiteX317" fmla="*/ 724821 w 1213564"/>
                <a:gd name="connsiteY317" fmla="*/ 65408 h 320973"/>
                <a:gd name="connsiteX318" fmla="*/ 713471 w 1213564"/>
                <a:gd name="connsiteY318" fmla="*/ 62751 h 320973"/>
                <a:gd name="connsiteX319" fmla="*/ 705946 w 1213564"/>
                <a:gd name="connsiteY319" fmla="*/ 54940 h 320973"/>
                <a:gd name="connsiteX320" fmla="*/ 703292 w 1213564"/>
                <a:gd name="connsiteY320" fmla="*/ 42329 h 320973"/>
                <a:gd name="connsiteX321" fmla="*/ 705746 w 1213564"/>
                <a:gd name="connsiteY321" fmla="*/ 29699 h 320973"/>
                <a:gd name="connsiteX322" fmla="*/ 712662 w 1213564"/>
                <a:gd name="connsiteY322" fmla="*/ 21479 h 320973"/>
                <a:gd name="connsiteX323" fmla="*/ 723175 w 1213564"/>
                <a:gd name="connsiteY323" fmla="*/ 18593 h 320973"/>
                <a:gd name="connsiteX324" fmla="*/ 733040 w 1213564"/>
                <a:gd name="connsiteY324" fmla="*/ 21145 h 320973"/>
                <a:gd name="connsiteX325" fmla="*/ 734344 w 1213564"/>
                <a:gd name="connsiteY325" fmla="*/ 37795 h 320973"/>
                <a:gd name="connsiteX326" fmla="*/ 733097 w 1213564"/>
                <a:gd name="connsiteY326" fmla="*/ 30690 h 320973"/>
                <a:gd name="connsiteX327" fmla="*/ 729416 w 1213564"/>
                <a:gd name="connsiteY327" fmla="*/ 25908 h 320973"/>
                <a:gd name="connsiteX328" fmla="*/ 723080 w 1213564"/>
                <a:gd name="connsiteY328" fmla="*/ 24194 h 320973"/>
                <a:gd name="connsiteX329" fmla="*/ 714346 w 1213564"/>
                <a:gd name="connsiteY329" fmla="*/ 27784 h 320973"/>
                <a:gd name="connsiteX330" fmla="*/ 710484 w 1213564"/>
                <a:gd name="connsiteY330" fmla="*/ 37795 h 320973"/>
                <a:gd name="connsiteX331" fmla="*/ 734344 w 1213564"/>
                <a:gd name="connsiteY331" fmla="*/ 37795 h 320973"/>
                <a:gd name="connsiteX332" fmla="*/ 763008 w 1213564"/>
                <a:gd name="connsiteY332" fmla="*/ 62894 h 320973"/>
                <a:gd name="connsiteX333" fmla="*/ 773748 w 1213564"/>
                <a:gd name="connsiteY333" fmla="*/ 65408 h 320973"/>
                <a:gd name="connsiteX334" fmla="*/ 780360 w 1213564"/>
                <a:gd name="connsiteY334" fmla="*/ 64789 h 320973"/>
                <a:gd name="connsiteX335" fmla="*/ 785393 w 1213564"/>
                <a:gd name="connsiteY335" fmla="*/ 63017 h 320973"/>
                <a:gd name="connsiteX336" fmla="*/ 785393 w 1213564"/>
                <a:gd name="connsiteY336" fmla="*/ 56921 h 320973"/>
                <a:gd name="connsiteX337" fmla="*/ 780170 w 1213564"/>
                <a:gd name="connsiteY337" fmla="*/ 58712 h 320973"/>
                <a:gd name="connsiteX338" fmla="*/ 773701 w 1213564"/>
                <a:gd name="connsiteY338" fmla="*/ 59474 h 320973"/>
                <a:gd name="connsiteX339" fmla="*/ 766233 w 1213564"/>
                <a:gd name="connsiteY339" fmla="*/ 57436 h 320973"/>
                <a:gd name="connsiteX340" fmla="*/ 761752 w 1213564"/>
                <a:gd name="connsiteY340" fmla="*/ 51521 h 320973"/>
                <a:gd name="connsiteX341" fmla="*/ 760249 w 1213564"/>
                <a:gd name="connsiteY341" fmla="*/ 42167 h 320973"/>
                <a:gd name="connsiteX342" fmla="*/ 761790 w 1213564"/>
                <a:gd name="connsiteY342" fmla="*/ 32518 h 320973"/>
                <a:gd name="connsiteX343" fmla="*/ 766433 w 1213564"/>
                <a:gd name="connsiteY343" fmla="*/ 26584 h 320973"/>
                <a:gd name="connsiteX344" fmla="*/ 774233 w 1213564"/>
                <a:gd name="connsiteY344" fmla="*/ 24565 h 320973"/>
                <a:gd name="connsiteX345" fmla="*/ 779266 w 1213564"/>
                <a:gd name="connsiteY345" fmla="*/ 25222 h 320973"/>
                <a:gd name="connsiteX346" fmla="*/ 784023 w 1213564"/>
                <a:gd name="connsiteY346" fmla="*/ 26708 h 320973"/>
                <a:gd name="connsiteX347" fmla="*/ 786087 w 1213564"/>
                <a:gd name="connsiteY347" fmla="*/ 20984 h 320973"/>
                <a:gd name="connsiteX348" fmla="*/ 780921 w 1213564"/>
                <a:gd name="connsiteY348" fmla="*/ 19269 h 320973"/>
                <a:gd name="connsiteX349" fmla="*/ 774395 w 1213564"/>
                <a:gd name="connsiteY349" fmla="*/ 18593 h 320973"/>
                <a:gd name="connsiteX350" fmla="*/ 763455 w 1213564"/>
                <a:gd name="connsiteY350" fmla="*/ 21107 h 320973"/>
                <a:gd name="connsiteX351" fmla="*/ 755892 w 1213564"/>
                <a:gd name="connsiteY351" fmla="*/ 28832 h 320973"/>
                <a:gd name="connsiteX352" fmla="*/ 753161 w 1213564"/>
                <a:gd name="connsiteY352" fmla="*/ 42243 h 320973"/>
                <a:gd name="connsiteX353" fmla="*/ 755758 w 1213564"/>
                <a:gd name="connsiteY353" fmla="*/ 55226 h 320973"/>
                <a:gd name="connsiteX354" fmla="*/ 763008 w 1213564"/>
                <a:gd name="connsiteY354" fmla="*/ 62894 h 320973"/>
                <a:gd name="connsiteX355" fmla="*/ 805447 w 1213564"/>
                <a:gd name="connsiteY355" fmla="*/ 40967 h 320973"/>
                <a:gd name="connsiteX356" fmla="*/ 806750 w 1213564"/>
                <a:gd name="connsiteY356" fmla="*/ 31899 h 320973"/>
                <a:gd name="connsiteX357" fmla="*/ 811041 w 1213564"/>
                <a:gd name="connsiteY357" fmla="*/ 26270 h 320973"/>
                <a:gd name="connsiteX358" fmla="*/ 819051 w 1213564"/>
                <a:gd name="connsiteY358" fmla="*/ 24355 h 320973"/>
                <a:gd name="connsiteX359" fmla="*/ 826928 w 1213564"/>
                <a:gd name="connsiteY359" fmla="*/ 27165 h 320973"/>
                <a:gd name="connsiteX360" fmla="*/ 829507 w 1213564"/>
                <a:gd name="connsiteY360" fmla="*/ 35614 h 320973"/>
                <a:gd name="connsiteX361" fmla="*/ 829507 w 1213564"/>
                <a:gd name="connsiteY361" fmla="*/ 64580 h 320973"/>
                <a:gd name="connsiteX362" fmla="*/ 836252 w 1213564"/>
                <a:gd name="connsiteY362" fmla="*/ 64580 h 320973"/>
                <a:gd name="connsiteX363" fmla="*/ 836252 w 1213564"/>
                <a:gd name="connsiteY363" fmla="*/ 35157 h 320973"/>
                <a:gd name="connsiteX364" fmla="*/ 834416 w 1213564"/>
                <a:gd name="connsiteY364" fmla="*/ 25756 h 320973"/>
                <a:gd name="connsiteX365" fmla="*/ 828955 w 1213564"/>
                <a:gd name="connsiteY365" fmla="*/ 20403 h 320973"/>
                <a:gd name="connsiteX366" fmla="*/ 819869 w 1213564"/>
                <a:gd name="connsiteY366" fmla="*/ 18669 h 320973"/>
                <a:gd name="connsiteX367" fmla="*/ 814019 w 1213564"/>
                <a:gd name="connsiteY367" fmla="*/ 19517 h 320973"/>
                <a:gd name="connsiteX368" fmla="*/ 809091 w 1213564"/>
                <a:gd name="connsiteY368" fmla="*/ 21993 h 320973"/>
                <a:gd name="connsiteX369" fmla="*/ 805542 w 1213564"/>
                <a:gd name="connsiteY369" fmla="*/ 26013 h 320973"/>
                <a:gd name="connsiteX370" fmla="*/ 805076 w 1213564"/>
                <a:gd name="connsiteY370" fmla="*/ 26013 h 320973"/>
                <a:gd name="connsiteX371" fmla="*/ 805371 w 1213564"/>
                <a:gd name="connsiteY371" fmla="*/ 22936 h 320973"/>
                <a:gd name="connsiteX372" fmla="*/ 805447 w 1213564"/>
                <a:gd name="connsiteY372" fmla="*/ 19622 h 320973"/>
                <a:gd name="connsiteX373" fmla="*/ 805447 w 1213564"/>
                <a:gd name="connsiteY373" fmla="*/ 457 h 320973"/>
                <a:gd name="connsiteX374" fmla="*/ 798626 w 1213564"/>
                <a:gd name="connsiteY374" fmla="*/ 457 h 320973"/>
                <a:gd name="connsiteX375" fmla="*/ 798626 w 1213564"/>
                <a:gd name="connsiteY375" fmla="*/ 64580 h 320973"/>
                <a:gd name="connsiteX376" fmla="*/ 805447 w 1213564"/>
                <a:gd name="connsiteY376" fmla="*/ 64580 h 320973"/>
                <a:gd name="connsiteX377" fmla="*/ 805447 w 1213564"/>
                <a:gd name="connsiteY377" fmla="*/ 40967 h 320973"/>
                <a:gd name="connsiteX378" fmla="*/ 883771 w 1213564"/>
                <a:gd name="connsiteY378" fmla="*/ 35604 h 320973"/>
                <a:gd name="connsiteX379" fmla="*/ 883771 w 1213564"/>
                <a:gd name="connsiteY379" fmla="*/ 64580 h 320973"/>
                <a:gd name="connsiteX380" fmla="*/ 890536 w 1213564"/>
                <a:gd name="connsiteY380" fmla="*/ 64580 h 320973"/>
                <a:gd name="connsiteX381" fmla="*/ 890536 w 1213564"/>
                <a:gd name="connsiteY381" fmla="*/ 35147 h 320973"/>
                <a:gd name="connsiteX382" fmla="*/ 886407 w 1213564"/>
                <a:gd name="connsiteY382" fmla="*/ 22517 h 320973"/>
                <a:gd name="connsiteX383" fmla="*/ 874277 w 1213564"/>
                <a:gd name="connsiteY383" fmla="*/ 18583 h 320973"/>
                <a:gd name="connsiteX384" fmla="*/ 868464 w 1213564"/>
                <a:gd name="connsiteY384" fmla="*/ 19431 h 320973"/>
                <a:gd name="connsiteX385" fmla="*/ 863489 w 1213564"/>
                <a:gd name="connsiteY385" fmla="*/ 21898 h 320973"/>
                <a:gd name="connsiteX386" fmla="*/ 859826 w 1213564"/>
                <a:gd name="connsiteY386" fmla="*/ 25918 h 320973"/>
                <a:gd name="connsiteX387" fmla="*/ 859455 w 1213564"/>
                <a:gd name="connsiteY387" fmla="*/ 25918 h 320973"/>
                <a:gd name="connsiteX388" fmla="*/ 858437 w 1213564"/>
                <a:gd name="connsiteY388" fmla="*/ 19412 h 320973"/>
                <a:gd name="connsiteX389" fmla="*/ 852919 w 1213564"/>
                <a:gd name="connsiteY389" fmla="*/ 19412 h 320973"/>
                <a:gd name="connsiteX390" fmla="*/ 852919 w 1213564"/>
                <a:gd name="connsiteY390" fmla="*/ 64580 h 320973"/>
                <a:gd name="connsiteX391" fmla="*/ 859740 w 1213564"/>
                <a:gd name="connsiteY391" fmla="*/ 64580 h 320973"/>
                <a:gd name="connsiteX392" fmla="*/ 859740 w 1213564"/>
                <a:gd name="connsiteY392" fmla="*/ 40929 h 320973"/>
                <a:gd name="connsiteX393" fmla="*/ 862804 w 1213564"/>
                <a:gd name="connsiteY393" fmla="*/ 28604 h 320973"/>
                <a:gd name="connsiteX394" fmla="*/ 873316 w 1213564"/>
                <a:gd name="connsiteY394" fmla="*/ 24365 h 320973"/>
                <a:gd name="connsiteX395" fmla="*/ 881212 w 1213564"/>
                <a:gd name="connsiteY395" fmla="*/ 27165 h 320973"/>
                <a:gd name="connsiteX396" fmla="*/ 883771 w 1213564"/>
                <a:gd name="connsiteY396" fmla="*/ 35604 h 320973"/>
                <a:gd name="connsiteX397" fmla="*/ 907165 w 1213564"/>
                <a:gd name="connsiteY397" fmla="*/ 64580 h 320973"/>
                <a:gd name="connsiteX398" fmla="*/ 913986 w 1213564"/>
                <a:gd name="connsiteY398" fmla="*/ 64580 h 320973"/>
                <a:gd name="connsiteX399" fmla="*/ 913986 w 1213564"/>
                <a:gd name="connsiteY399" fmla="*/ 23365 h 320973"/>
                <a:gd name="connsiteX400" fmla="*/ 913986 w 1213564"/>
                <a:gd name="connsiteY400" fmla="*/ 19421 h 320973"/>
                <a:gd name="connsiteX401" fmla="*/ 907165 w 1213564"/>
                <a:gd name="connsiteY401" fmla="*/ 19421 h 320973"/>
                <a:gd name="connsiteX402" fmla="*/ 907165 w 1213564"/>
                <a:gd name="connsiteY402" fmla="*/ 64580 h 320973"/>
                <a:gd name="connsiteX403" fmla="*/ 910656 w 1213564"/>
                <a:gd name="connsiteY403" fmla="*/ 2515 h 320973"/>
                <a:gd name="connsiteX404" fmla="*/ 907717 w 1213564"/>
                <a:gd name="connsiteY404" fmla="*/ 3610 h 320973"/>
                <a:gd name="connsiteX405" fmla="*/ 906547 w 1213564"/>
                <a:gd name="connsiteY405" fmla="*/ 7010 h 320973"/>
                <a:gd name="connsiteX406" fmla="*/ 907717 w 1213564"/>
                <a:gd name="connsiteY406" fmla="*/ 10382 h 320973"/>
                <a:gd name="connsiteX407" fmla="*/ 910656 w 1213564"/>
                <a:gd name="connsiteY407" fmla="*/ 11497 h 320973"/>
                <a:gd name="connsiteX408" fmla="*/ 913558 w 1213564"/>
                <a:gd name="connsiteY408" fmla="*/ 10382 h 320973"/>
                <a:gd name="connsiteX409" fmla="*/ 914785 w 1213564"/>
                <a:gd name="connsiteY409" fmla="*/ 7010 h 320973"/>
                <a:gd name="connsiteX410" fmla="*/ 913558 w 1213564"/>
                <a:gd name="connsiteY410" fmla="*/ 3610 h 320973"/>
                <a:gd name="connsiteX411" fmla="*/ 910656 w 1213564"/>
                <a:gd name="connsiteY411" fmla="*/ 2515 h 320973"/>
                <a:gd name="connsiteX412" fmla="*/ 947968 w 1213564"/>
                <a:gd name="connsiteY412" fmla="*/ 38700 h 320973"/>
                <a:gd name="connsiteX413" fmla="*/ 966120 w 1213564"/>
                <a:gd name="connsiteY413" fmla="*/ 19412 h 320973"/>
                <a:gd name="connsiteX414" fmla="*/ 958091 w 1213564"/>
                <a:gd name="connsiteY414" fmla="*/ 19412 h 320973"/>
                <a:gd name="connsiteX415" fmla="*/ 943097 w 1213564"/>
                <a:gd name="connsiteY415" fmla="*/ 35404 h 320973"/>
                <a:gd name="connsiteX416" fmla="*/ 940291 w 1213564"/>
                <a:gd name="connsiteY416" fmla="*/ 38786 h 320973"/>
                <a:gd name="connsiteX417" fmla="*/ 937741 w 1213564"/>
                <a:gd name="connsiteY417" fmla="*/ 41958 h 320973"/>
                <a:gd name="connsiteX418" fmla="*/ 937465 w 1213564"/>
                <a:gd name="connsiteY418" fmla="*/ 41958 h 320973"/>
                <a:gd name="connsiteX419" fmla="*/ 937665 w 1213564"/>
                <a:gd name="connsiteY419" fmla="*/ 37776 h 320973"/>
                <a:gd name="connsiteX420" fmla="*/ 937798 w 1213564"/>
                <a:gd name="connsiteY420" fmla="*/ 33757 h 320973"/>
                <a:gd name="connsiteX421" fmla="*/ 937798 w 1213564"/>
                <a:gd name="connsiteY421" fmla="*/ 457 h 320973"/>
                <a:gd name="connsiteX422" fmla="*/ 930996 w 1213564"/>
                <a:gd name="connsiteY422" fmla="*/ 457 h 320973"/>
                <a:gd name="connsiteX423" fmla="*/ 930996 w 1213564"/>
                <a:gd name="connsiteY423" fmla="*/ 64580 h 320973"/>
                <a:gd name="connsiteX424" fmla="*/ 937798 w 1213564"/>
                <a:gd name="connsiteY424" fmla="*/ 64580 h 320973"/>
                <a:gd name="connsiteX425" fmla="*/ 937798 w 1213564"/>
                <a:gd name="connsiteY425" fmla="*/ 48225 h 320973"/>
                <a:gd name="connsiteX426" fmla="*/ 943259 w 1213564"/>
                <a:gd name="connsiteY426" fmla="*/ 43196 h 320973"/>
                <a:gd name="connsiteX427" fmla="*/ 959204 w 1213564"/>
                <a:gd name="connsiteY427" fmla="*/ 64580 h 320973"/>
                <a:gd name="connsiteX428" fmla="*/ 967414 w 1213564"/>
                <a:gd name="connsiteY428" fmla="*/ 64580 h 320973"/>
                <a:gd name="connsiteX429" fmla="*/ 947968 w 1213564"/>
                <a:gd name="connsiteY429" fmla="*/ 38700 h 320973"/>
                <a:gd name="connsiteX430" fmla="*/ 1030954 w 1213564"/>
                <a:gd name="connsiteY430" fmla="*/ 43186 h 320973"/>
                <a:gd name="connsiteX431" fmla="*/ 1029632 w 1213564"/>
                <a:gd name="connsiteY431" fmla="*/ 52235 h 320973"/>
                <a:gd name="connsiteX432" fmla="*/ 1025341 w 1213564"/>
                <a:gd name="connsiteY432" fmla="*/ 57817 h 320973"/>
                <a:gd name="connsiteX433" fmla="*/ 1017331 w 1213564"/>
                <a:gd name="connsiteY433" fmla="*/ 59712 h 320973"/>
                <a:gd name="connsiteX434" fmla="*/ 1009549 w 1213564"/>
                <a:gd name="connsiteY434" fmla="*/ 56931 h 320973"/>
                <a:gd name="connsiteX435" fmla="*/ 1006999 w 1213564"/>
                <a:gd name="connsiteY435" fmla="*/ 48501 h 320973"/>
                <a:gd name="connsiteX436" fmla="*/ 1006999 w 1213564"/>
                <a:gd name="connsiteY436" fmla="*/ 19412 h 320973"/>
                <a:gd name="connsiteX437" fmla="*/ 1000083 w 1213564"/>
                <a:gd name="connsiteY437" fmla="*/ 19412 h 320973"/>
                <a:gd name="connsiteX438" fmla="*/ 1000083 w 1213564"/>
                <a:gd name="connsiteY438" fmla="*/ 49006 h 320973"/>
                <a:gd name="connsiteX439" fmla="*/ 1001900 w 1213564"/>
                <a:gd name="connsiteY439" fmla="*/ 58322 h 320973"/>
                <a:gd name="connsiteX440" fmla="*/ 1007361 w 1213564"/>
                <a:gd name="connsiteY440" fmla="*/ 63675 h 320973"/>
                <a:gd name="connsiteX441" fmla="*/ 1016332 w 1213564"/>
                <a:gd name="connsiteY441" fmla="*/ 65408 h 320973"/>
                <a:gd name="connsiteX442" fmla="*/ 1022221 w 1213564"/>
                <a:gd name="connsiteY442" fmla="*/ 64608 h 320973"/>
                <a:gd name="connsiteX443" fmla="*/ 1027215 w 1213564"/>
                <a:gd name="connsiteY443" fmla="*/ 62198 h 320973"/>
                <a:gd name="connsiteX444" fmla="*/ 1030840 w 1213564"/>
                <a:gd name="connsiteY444" fmla="*/ 58236 h 320973"/>
                <a:gd name="connsiteX445" fmla="*/ 1031211 w 1213564"/>
                <a:gd name="connsiteY445" fmla="*/ 58236 h 320973"/>
                <a:gd name="connsiteX446" fmla="*/ 1032210 w 1213564"/>
                <a:gd name="connsiteY446" fmla="*/ 64589 h 320973"/>
                <a:gd name="connsiteX447" fmla="*/ 1037804 w 1213564"/>
                <a:gd name="connsiteY447" fmla="*/ 64589 h 320973"/>
                <a:gd name="connsiteX448" fmla="*/ 1037804 w 1213564"/>
                <a:gd name="connsiteY448" fmla="*/ 19412 h 320973"/>
                <a:gd name="connsiteX449" fmla="*/ 1030926 w 1213564"/>
                <a:gd name="connsiteY449" fmla="*/ 19412 h 320973"/>
                <a:gd name="connsiteX450" fmla="*/ 1030926 w 1213564"/>
                <a:gd name="connsiteY450" fmla="*/ 43186 h 320973"/>
                <a:gd name="connsiteX451" fmla="*/ 1092449 w 1213564"/>
                <a:gd name="connsiteY451" fmla="*/ 64580 h 320973"/>
                <a:gd name="connsiteX452" fmla="*/ 1092449 w 1213564"/>
                <a:gd name="connsiteY452" fmla="*/ 35147 h 320973"/>
                <a:gd name="connsiteX453" fmla="*/ 1088339 w 1213564"/>
                <a:gd name="connsiteY453" fmla="*/ 22517 h 320973"/>
                <a:gd name="connsiteX454" fmla="*/ 1076190 w 1213564"/>
                <a:gd name="connsiteY454" fmla="*/ 18583 h 320973"/>
                <a:gd name="connsiteX455" fmla="*/ 1070397 w 1213564"/>
                <a:gd name="connsiteY455" fmla="*/ 19431 h 320973"/>
                <a:gd name="connsiteX456" fmla="*/ 1065421 w 1213564"/>
                <a:gd name="connsiteY456" fmla="*/ 21898 h 320973"/>
                <a:gd name="connsiteX457" fmla="*/ 1061740 w 1213564"/>
                <a:gd name="connsiteY457" fmla="*/ 25918 h 320973"/>
                <a:gd name="connsiteX458" fmla="*/ 1061369 w 1213564"/>
                <a:gd name="connsiteY458" fmla="*/ 25918 h 320973"/>
                <a:gd name="connsiteX459" fmla="*/ 1060351 w 1213564"/>
                <a:gd name="connsiteY459" fmla="*/ 19412 h 320973"/>
                <a:gd name="connsiteX460" fmla="*/ 1054833 w 1213564"/>
                <a:gd name="connsiteY460" fmla="*/ 19412 h 320973"/>
                <a:gd name="connsiteX461" fmla="*/ 1054833 w 1213564"/>
                <a:gd name="connsiteY461" fmla="*/ 64580 h 320973"/>
                <a:gd name="connsiteX462" fmla="*/ 1061673 w 1213564"/>
                <a:gd name="connsiteY462" fmla="*/ 64580 h 320973"/>
                <a:gd name="connsiteX463" fmla="*/ 1061673 w 1213564"/>
                <a:gd name="connsiteY463" fmla="*/ 40919 h 320973"/>
                <a:gd name="connsiteX464" fmla="*/ 1064717 w 1213564"/>
                <a:gd name="connsiteY464" fmla="*/ 28604 h 320973"/>
                <a:gd name="connsiteX465" fmla="*/ 1075249 w 1213564"/>
                <a:gd name="connsiteY465" fmla="*/ 24355 h 320973"/>
                <a:gd name="connsiteX466" fmla="*/ 1083126 w 1213564"/>
                <a:gd name="connsiteY466" fmla="*/ 27156 h 320973"/>
                <a:gd name="connsiteX467" fmla="*/ 1085704 w 1213564"/>
                <a:gd name="connsiteY467" fmla="*/ 35604 h 320973"/>
                <a:gd name="connsiteX468" fmla="*/ 1085704 w 1213564"/>
                <a:gd name="connsiteY468" fmla="*/ 64580 h 320973"/>
                <a:gd name="connsiteX469" fmla="*/ 1092449 w 1213564"/>
                <a:gd name="connsiteY469" fmla="*/ 64580 h 320973"/>
                <a:gd name="connsiteX470" fmla="*/ 1139388 w 1213564"/>
                <a:gd name="connsiteY470" fmla="*/ 58160 h 320973"/>
                <a:gd name="connsiteX471" fmla="*/ 1136154 w 1213564"/>
                <a:gd name="connsiteY471" fmla="*/ 61817 h 320973"/>
                <a:gd name="connsiteX472" fmla="*/ 1131511 w 1213564"/>
                <a:gd name="connsiteY472" fmla="*/ 64437 h 320973"/>
                <a:gd name="connsiteX473" fmla="*/ 1125156 w 1213564"/>
                <a:gd name="connsiteY473" fmla="*/ 65408 h 320973"/>
                <a:gd name="connsiteX474" fmla="*/ 1111590 w 1213564"/>
                <a:gd name="connsiteY474" fmla="*/ 59560 h 320973"/>
                <a:gd name="connsiteX475" fmla="*/ 1106576 w 1213564"/>
                <a:gd name="connsiteY475" fmla="*/ 42167 h 320973"/>
                <a:gd name="connsiteX476" fmla="*/ 1111685 w 1213564"/>
                <a:gd name="connsiteY476" fmla="*/ 24546 h 320973"/>
                <a:gd name="connsiteX477" fmla="*/ 1125289 w 1213564"/>
                <a:gd name="connsiteY477" fmla="*/ 18593 h 320973"/>
                <a:gd name="connsiteX478" fmla="*/ 1131530 w 1213564"/>
                <a:gd name="connsiteY478" fmla="*/ 19536 h 320973"/>
                <a:gd name="connsiteX479" fmla="*/ 1136135 w 1213564"/>
                <a:gd name="connsiteY479" fmla="*/ 22069 h 320973"/>
                <a:gd name="connsiteX480" fmla="*/ 1139388 w 1213564"/>
                <a:gd name="connsiteY480" fmla="*/ 25679 h 320973"/>
                <a:gd name="connsiteX481" fmla="*/ 1139874 w 1213564"/>
                <a:gd name="connsiteY481" fmla="*/ 25679 h 320973"/>
                <a:gd name="connsiteX482" fmla="*/ 1139560 w 1213564"/>
                <a:gd name="connsiteY482" fmla="*/ 22174 h 320973"/>
                <a:gd name="connsiteX483" fmla="*/ 1139388 w 1213564"/>
                <a:gd name="connsiteY483" fmla="*/ 18545 h 320973"/>
                <a:gd name="connsiteX484" fmla="*/ 1139388 w 1213564"/>
                <a:gd name="connsiteY484" fmla="*/ 457 h 320973"/>
                <a:gd name="connsiteX485" fmla="*/ 1146228 w 1213564"/>
                <a:gd name="connsiteY485" fmla="*/ 457 h 320973"/>
                <a:gd name="connsiteX486" fmla="*/ 1146228 w 1213564"/>
                <a:gd name="connsiteY486" fmla="*/ 64589 h 320973"/>
                <a:gd name="connsiteX487" fmla="*/ 1140711 w 1213564"/>
                <a:gd name="connsiteY487" fmla="*/ 64589 h 320973"/>
                <a:gd name="connsiteX488" fmla="*/ 1139693 w 1213564"/>
                <a:gd name="connsiteY488" fmla="*/ 58160 h 320973"/>
                <a:gd name="connsiteX489" fmla="*/ 1139388 w 1213564"/>
                <a:gd name="connsiteY489" fmla="*/ 58160 h 320973"/>
                <a:gd name="connsiteX490" fmla="*/ 1126212 w 1213564"/>
                <a:gd name="connsiteY490" fmla="*/ 59722 h 320973"/>
                <a:gd name="connsiteX491" fmla="*/ 1136468 w 1213564"/>
                <a:gd name="connsiteY491" fmla="*/ 55597 h 320973"/>
                <a:gd name="connsiteX492" fmla="*/ 1139474 w 1213564"/>
                <a:gd name="connsiteY492" fmla="*/ 43358 h 320973"/>
                <a:gd name="connsiteX493" fmla="*/ 1139474 w 1213564"/>
                <a:gd name="connsiteY493" fmla="*/ 42120 h 320973"/>
                <a:gd name="connsiteX494" fmla="*/ 1136611 w 1213564"/>
                <a:gd name="connsiteY494" fmla="*/ 28889 h 320973"/>
                <a:gd name="connsiteX495" fmla="*/ 1126203 w 1213564"/>
                <a:gd name="connsiteY495" fmla="*/ 24279 h 320973"/>
                <a:gd name="connsiteX496" fmla="*/ 1116784 w 1213564"/>
                <a:gd name="connsiteY496" fmla="*/ 29118 h 320973"/>
                <a:gd name="connsiteX497" fmla="*/ 1113645 w 1213564"/>
                <a:gd name="connsiteY497" fmla="*/ 42329 h 320973"/>
                <a:gd name="connsiteX498" fmla="*/ 1116765 w 1213564"/>
                <a:gd name="connsiteY498" fmla="*/ 55188 h 320973"/>
                <a:gd name="connsiteX499" fmla="*/ 1126212 w 1213564"/>
                <a:gd name="connsiteY499" fmla="*/ 59722 h 320973"/>
                <a:gd name="connsiteX500" fmla="*/ 68069 w 1213564"/>
                <a:gd name="connsiteY500" fmla="*/ 121958 h 320973"/>
                <a:gd name="connsiteX501" fmla="*/ 58403 w 1213564"/>
                <a:gd name="connsiteY501" fmla="*/ 159706 h 320973"/>
                <a:gd name="connsiteX502" fmla="*/ 57195 w 1213564"/>
                <a:gd name="connsiteY502" fmla="*/ 164735 h 320973"/>
                <a:gd name="connsiteX503" fmla="*/ 56206 w 1213564"/>
                <a:gd name="connsiteY503" fmla="*/ 169393 h 320973"/>
                <a:gd name="connsiteX504" fmla="*/ 55521 w 1213564"/>
                <a:gd name="connsiteY504" fmla="*/ 173641 h 320973"/>
                <a:gd name="connsiteX505" fmla="*/ 54959 w 1213564"/>
                <a:gd name="connsiteY505" fmla="*/ 170555 h 320973"/>
                <a:gd name="connsiteX506" fmla="*/ 54255 w 1213564"/>
                <a:gd name="connsiteY506" fmla="*/ 167135 h 320973"/>
                <a:gd name="connsiteX507" fmla="*/ 53380 w 1213564"/>
                <a:gd name="connsiteY507" fmla="*/ 163449 h 320973"/>
                <a:gd name="connsiteX508" fmla="*/ 52305 w 1213564"/>
                <a:gd name="connsiteY508" fmla="*/ 159620 h 320973"/>
                <a:gd name="connsiteX509" fmla="*/ 41022 w 1213564"/>
                <a:gd name="connsiteY509" fmla="*/ 121949 h 320973"/>
                <a:gd name="connsiteX510" fmla="*/ 33811 w 1213564"/>
                <a:gd name="connsiteY510" fmla="*/ 121949 h 320973"/>
                <a:gd name="connsiteX511" fmla="*/ 22975 w 1213564"/>
                <a:gd name="connsiteY511" fmla="*/ 159334 h 320973"/>
                <a:gd name="connsiteX512" fmla="*/ 21976 w 1213564"/>
                <a:gd name="connsiteY512" fmla="*/ 163039 h 320973"/>
                <a:gd name="connsiteX513" fmla="*/ 21120 w 1213564"/>
                <a:gd name="connsiteY513" fmla="*/ 166707 h 320973"/>
                <a:gd name="connsiteX514" fmla="*/ 20397 w 1213564"/>
                <a:gd name="connsiteY514" fmla="*/ 170269 h 320973"/>
                <a:gd name="connsiteX515" fmla="*/ 19855 w 1213564"/>
                <a:gd name="connsiteY515" fmla="*/ 173641 h 320973"/>
                <a:gd name="connsiteX516" fmla="*/ 19312 w 1213564"/>
                <a:gd name="connsiteY516" fmla="*/ 170431 h 320973"/>
                <a:gd name="connsiteX517" fmla="*/ 18684 w 1213564"/>
                <a:gd name="connsiteY517" fmla="*/ 167049 h 320973"/>
                <a:gd name="connsiteX518" fmla="*/ 17904 w 1213564"/>
                <a:gd name="connsiteY518" fmla="*/ 163478 h 320973"/>
                <a:gd name="connsiteX519" fmla="*/ 16972 w 1213564"/>
                <a:gd name="connsiteY519" fmla="*/ 159753 h 320973"/>
                <a:gd name="connsiteX520" fmla="*/ 7306 w 1213564"/>
                <a:gd name="connsiteY520" fmla="*/ 121958 h 320973"/>
                <a:gd name="connsiteX521" fmla="*/ 0 w 1213564"/>
                <a:gd name="connsiteY521" fmla="*/ 121958 h 320973"/>
                <a:gd name="connsiteX522" fmla="*/ 15983 w 1213564"/>
                <a:gd name="connsiteY522" fmla="*/ 182213 h 320973"/>
                <a:gd name="connsiteX523" fmla="*/ 23023 w 1213564"/>
                <a:gd name="connsiteY523" fmla="*/ 182213 h 320973"/>
                <a:gd name="connsiteX524" fmla="*/ 34638 w 1213564"/>
                <a:gd name="connsiteY524" fmla="*/ 141703 h 320973"/>
                <a:gd name="connsiteX525" fmla="*/ 35637 w 1213564"/>
                <a:gd name="connsiteY525" fmla="*/ 138113 h 320973"/>
                <a:gd name="connsiteX526" fmla="*/ 36456 w 1213564"/>
                <a:gd name="connsiteY526" fmla="*/ 134779 h 320973"/>
                <a:gd name="connsiteX527" fmla="*/ 37036 w 1213564"/>
                <a:gd name="connsiteY527" fmla="*/ 132017 h 320973"/>
                <a:gd name="connsiteX528" fmla="*/ 37350 w 1213564"/>
                <a:gd name="connsiteY528" fmla="*/ 130197 h 320973"/>
                <a:gd name="connsiteX529" fmla="*/ 37740 w 1213564"/>
                <a:gd name="connsiteY529" fmla="*/ 132036 h 320973"/>
                <a:gd name="connsiteX530" fmla="*/ 38406 w 1213564"/>
                <a:gd name="connsiteY530" fmla="*/ 134836 h 320973"/>
                <a:gd name="connsiteX531" fmla="*/ 39300 w 1213564"/>
                <a:gd name="connsiteY531" fmla="*/ 138179 h 320973"/>
                <a:gd name="connsiteX532" fmla="*/ 40299 w 1213564"/>
                <a:gd name="connsiteY532" fmla="*/ 141656 h 320973"/>
                <a:gd name="connsiteX533" fmla="*/ 52248 w 1213564"/>
                <a:gd name="connsiteY533" fmla="*/ 182213 h 320973"/>
                <a:gd name="connsiteX534" fmla="*/ 59269 w 1213564"/>
                <a:gd name="connsiteY534" fmla="*/ 182213 h 320973"/>
                <a:gd name="connsiteX535" fmla="*/ 75375 w 1213564"/>
                <a:gd name="connsiteY535" fmla="*/ 121958 h 320973"/>
                <a:gd name="connsiteX536" fmla="*/ 68069 w 1213564"/>
                <a:gd name="connsiteY536" fmla="*/ 121958 h 320973"/>
                <a:gd name="connsiteX537" fmla="*/ 86401 w 1213564"/>
                <a:gd name="connsiteY537" fmla="*/ 182204 h 320973"/>
                <a:gd name="connsiteX538" fmla="*/ 93222 w 1213564"/>
                <a:gd name="connsiteY538" fmla="*/ 182204 h 320973"/>
                <a:gd name="connsiteX539" fmla="*/ 93222 w 1213564"/>
                <a:gd name="connsiteY539" fmla="*/ 137046 h 320973"/>
                <a:gd name="connsiteX540" fmla="*/ 89902 w 1213564"/>
                <a:gd name="connsiteY540" fmla="*/ 137046 h 320973"/>
                <a:gd name="connsiteX541" fmla="*/ 86401 w 1213564"/>
                <a:gd name="connsiteY541" fmla="*/ 137046 h 320973"/>
                <a:gd name="connsiteX542" fmla="*/ 86401 w 1213564"/>
                <a:gd name="connsiteY542" fmla="*/ 182204 h 320973"/>
                <a:gd name="connsiteX543" fmla="*/ 92794 w 1213564"/>
                <a:gd name="connsiteY543" fmla="*/ 121234 h 320973"/>
                <a:gd name="connsiteX544" fmla="*/ 89893 w 1213564"/>
                <a:gd name="connsiteY544" fmla="*/ 120139 h 320973"/>
                <a:gd name="connsiteX545" fmla="*/ 86953 w 1213564"/>
                <a:gd name="connsiteY545" fmla="*/ 121234 h 320973"/>
                <a:gd name="connsiteX546" fmla="*/ 85783 w 1213564"/>
                <a:gd name="connsiteY546" fmla="*/ 124635 h 320973"/>
                <a:gd name="connsiteX547" fmla="*/ 86953 w 1213564"/>
                <a:gd name="connsiteY547" fmla="*/ 128016 h 320973"/>
                <a:gd name="connsiteX548" fmla="*/ 89893 w 1213564"/>
                <a:gd name="connsiteY548" fmla="*/ 129130 h 320973"/>
                <a:gd name="connsiteX549" fmla="*/ 92794 w 1213564"/>
                <a:gd name="connsiteY549" fmla="*/ 128016 h 320973"/>
                <a:gd name="connsiteX550" fmla="*/ 94021 w 1213564"/>
                <a:gd name="connsiteY550" fmla="*/ 124635 h 320973"/>
                <a:gd name="connsiteX551" fmla="*/ 92794 w 1213564"/>
                <a:gd name="connsiteY551" fmla="*/ 121234 h 320973"/>
                <a:gd name="connsiteX552" fmla="*/ 130753 w 1213564"/>
                <a:gd name="connsiteY552" fmla="*/ 136217 h 320973"/>
                <a:gd name="connsiteX553" fmla="*/ 124921 w 1213564"/>
                <a:gd name="connsiteY553" fmla="*/ 137455 h 320973"/>
                <a:gd name="connsiteX554" fmla="*/ 120336 w 1213564"/>
                <a:gd name="connsiteY554" fmla="*/ 140770 h 320973"/>
                <a:gd name="connsiteX555" fmla="*/ 116958 w 1213564"/>
                <a:gd name="connsiteY555" fmla="*/ 145371 h 320973"/>
                <a:gd name="connsiteX556" fmla="*/ 116683 w 1213564"/>
                <a:gd name="connsiteY556" fmla="*/ 145371 h 320973"/>
                <a:gd name="connsiteX557" fmla="*/ 115940 w 1213564"/>
                <a:gd name="connsiteY557" fmla="*/ 137046 h 320973"/>
                <a:gd name="connsiteX558" fmla="*/ 110251 w 1213564"/>
                <a:gd name="connsiteY558" fmla="*/ 137046 h 320973"/>
                <a:gd name="connsiteX559" fmla="*/ 110251 w 1213564"/>
                <a:gd name="connsiteY559" fmla="*/ 182213 h 320973"/>
                <a:gd name="connsiteX560" fmla="*/ 117130 w 1213564"/>
                <a:gd name="connsiteY560" fmla="*/ 182213 h 320973"/>
                <a:gd name="connsiteX561" fmla="*/ 117130 w 1213564"/>
                <a:gd name="connsiteY561" fmla="*/ 157982 h 320973"/>
                <a:gd name="connsiteX562" fmla="*/ 118167 w 1213564"/>
                <a:gd name="connsiteY562" fmla="*/ 151609 h 320973"/>
                <a:gd name="connsiteX563" fmla="*/ 120992 w 1213564"/>
                <a:gd name="connsiteY563" fmla="*/ 146704 h 320973"/>
                <a:gd name="connsiteX564" fmla="*/ 125226 w 1213564"/>
                <a:gd name="connsiteY564" fmla="*/ 143570 h 320973"/>
                <a:gd name="connsiteX565" fmla="*/ 130334 w 1213564"/>
                <a:gd name="connsiteY565" fmla="*/ 142484 h 320973"/>
                <a:gd name="connsiteX566" fmla="*/ 132903 w 1213564"/>
                <a:gd name="connsiteY566" fmla="*/ 142646 h 320973"/>
                <a:gd name="connsiteX567" fmla="*/ 135357 w 1213564"/>
                <a:gd name="connsiteY567" fmla="*/ 143104 h 320973"/>
                <a:gd name="connsiteX568" fmla="*/ 136233 w 1213564"/>
                <a:gd name="connsiteY568" fmla="*/ 136750 h 320973"/>
                <a:gd name="connsiteX569" fmla="*/ 133597 w 1213564"/>
                <a:gd name="connsiteY569" fmla="*/ 136360 h 320973"/>
                <a:gd name="connsiteX570" fmla="*/ 130753 w 1213564"/>
                <a:gd name="connsiteY570" fmla="*/ 136217 h 320973"/>
                <a:gd name="connsiteX571" fmla="*/ 150569 w 1213564"/>
                <a:gd name="connsiteY571" fmla="*/ 126578 h 320973"/>
                <a:gd name="connsiteX572" fmla="*/ 147839 w 1213564"/>
                <a:gd name="connsiteY572" fmla="*/ 136388 h 320973"/>
                <a:gd name="connsiteX573" fmla="*/ 141389 w 1213564"/>
                <a:gd name="connsiteY573" fmla="*/ 139065 h 320973"/>
                <a:gd name="connsiteX574" fmla="*/ 141389 w 1213564"/>
                <a:gd name="connsiteY574" fmla="*/ 142399 h 320973"/>
                <a:gd name="connsiteX575" fmla="*/ 147801 w 1213564"/>
                <a:gd name="connsiteY575" fmla="*/ 142399 h 320973"/>
                <a:gd name="connsiteX576" fmla="*/ 147801 w 1213564"/>
                <a:gd name="connsiteY576" fmla="*/ 169193 h 320973"/>
                <a:gd name="connsiteX577" fmla="*/ 149552 w 1213564"/>
                <a:gd name="connsiteY577" fmla="*/ 177517 h 320973"/>
                <a:gd name="connsiteX578" fmla="*/ 154232 w 1213564"/>
                <a:gd name="connsiteY578" fmla="*/ 181775 h 320973"/>
                <a:gd name="connsiteX579" fmla="*/ 160739 w 1213564"/>
                <a:gd name="connsiteY579" fmla="*/ 183042 h 320973"/>
                <a:gd name="connsiteX580" fmla="*/ 164868 w 1213564"/>
                <a:gd name="connsiteY580" fmla="*/ 182670 h 320973"/>
                <a:gd name="connsiteX581" fmla="*/ 168198 w 1213564"/>
                <a:gd name="connsiteY581" fmla="*/ 181756 h 320973"/>
                <a:gd name="connsiteX582" fmla="*/ 168198 w 1213564"/>
                <a:gd name="connsiteY582" fmla="*/ 176441 h 320973"/>
                <a:gd name="connsiteX583" fmla="*/ 165315 w 1213564"/>
                <a:gd name="connsiteY583" fmla="*/ 177136 h 320973"/>
                <a:gd name="connsiteX584" fmla="*/ 161843 w 1213564"/>
                <a:gd name="connsiteY584" fmla="*/ 177413 h 320973"/>
                <a:gd name="connsiteX585" fmla="*/ 156639 w 1213564"/>
                <a:gd name="connsiteY585" fmla="*/ 175327 h 320973"/>
                <a:gd name="connsiteX586" fmla="*/ 154689 w 1213564"/>
                <a:gd name="connsiteY586" fmla="*/ 168974 h 320973"/>
                <a:gd name="connsiteX587" fmla="*/ 154689 w 1213564"/>
                <a:gd name="connsiteY587" fmla="*/ 142389 h 320973"/>
                <a:gd name="connsiteX588" fmla="*/ 167922 w 1213564"/>
                <a:gd name="connsiteY588" fmla="*/ 142389 h 320973"/>
                <a:gd name="connsiteX589" fmla="*/ 167922 w 1213564"/>
                <a:gd name="connsiteY589" fmla="*/ 137046 h 320973"/>
                <a:gd name="connsiteX590" fmla="*/ 154689 w 1213564"/>
                <a:gd name="connsiteY590" fmla="*/ 137046 h 320973"/>
                <a:gd name="connsiteX591" fmla="*/ 154689 w 1213564"/>
                <a:gd name="connsiteY591" fmla="*/ 126578 h 320973"/>
                <a:gd name="connsiteX592" fmla="*/ 150569 w 1213564"/>
                <a:gd name="connsiteY592" fmla="*/ 126578 h 320973"/>
                <a:gd name="connsiteX593" fmla="*/ 200715 w 1213564"/>
                <a:gd name="connsiteY593" fmla="*/ 181556 h 320973"/>
                <a:gd name="connsiteX594" fmla="*/ 206899 w 1213564"/>
                <a:gd name="connsiteY594" fmla="*/ 177127 h 320973"/>
                <a:gd name="connsiteX595" fmla="*/ 209058 w 1213564"/>
                <a:gd name="connsiteY595" fmla="*/ 169850 h 320973"/>
                <a:gd name="connsiteX596" fmla="*/ 207384 w 1213564"/>
                <a:gd name="connsiteY596" fmla="*/ 163773 h 320973"/>
                <a:gd name="connsiteX597" fmla="*/ 202627 w 1213564"/>
                <a:gd name="connsiteY597" fmla="*/ 159734 h 320973"/>
                <a:gd name="connsiteX598" fmla="*/ 195302 w 1213564"/>
                <a:gd name="connsiteY598" fmla="*/ 156496 h 320973"/>
                <a:gd name="connsiteX599" fmla="*/ 188481 w 1213564"/>
                <a:gd name="connsiteY599" fmla="*/ 153695 h 320973"/>
                <a:gd name="connsiteX600" fmla="*/ 184713 w 1213564"/>
                <a:gd name="connsiteY600" fmla="*/ 151143 h 320973"/>
                <a:gd name="connsiteX601" fmla="*/ 183543 w 1213564"/>
                <a:gd name="connsiteY601" fmla="*/ 147676 h 320973"/>
                <a:gd name="connsiteX602" fmla="*/ 186074 w 1213564"/>
                <a:gd name="connsiteY602" fmla="*/ 143389 h 320973"/>
                <a:gd name="connsiteX603" fmla="*/ 193342 w 1213564"/>
                <a:gd name="connsiteY603" fmla="*/ 141827 h 320973"/>
                <a:gd name="connsiteX604" fmla="*/ 199811 w 1213564"/>
                <a:gd name="connsiteY604" fmla="*/ 142646 h 320973"/>
                <a:gd name="connsiteX605" fmla="*/ 205776 w 1213564"/>
                <a:gd name="connsiteY605" fmla="*/ 144675 h 320973"/>
                <a:gd name="connsiteX606" fmla="*/ 208078 w 1213564"/>
                <a:gd name="connsiteY606" fmla="*/ 139189 h 320973"/>
                <a:gd name="connsiteX607" fmla="*/ 201428 w 1213564"/>
                <a:gd name="connsiteY607" fmla="*/ 137027 h 320973"/>
                <a:gd name="connsiteX608" fmla="*/ 193789 w 1213564"/>
                <a:gd name="connsiteY608" fmla="*/ 136217 h 320973"/>
                <a:gd name="connsiteX609" fmla="*/ 181621 w 1213564"/>
                <a:gd name="connsiteY609" fmla="*/ 139294 h 320973"/>
                <a:gd name="connsiteX610" fmla="*/ 177017 w 1213564"/>
                <a:gd name="connsiteY610" fmla="*/ 148095 h 320973"/>
                <a:gd name="connsiteX611" fmla="*/ 178710 w 1213564"/>
                <a:gd name="connsiteY611" fmla="*/ 154191 h 320973"/>
                <a:gd name="connsiteX612" fmla="*/ 183562 w 1213564"/>
                <a:gd name="connsiteY612" fmla="*/ 158172 h 320973"/>
                <a:gd name="connsiteX613" fmla="*/ 191049 w 1213564"/>
                <a:gd name="connsiteY613" fmla="*/ 161439 h 320973"/>
                <a:gd name="connsiteX614" fmla="*/ 197870 w 1213564"/>
                <a:gd name="connsiteY614" fmla="*/ 164392 h 320973"/>
                <a:gd name="connsiteX615" fmla="*/ 201400 w 1213564"/>
                <a:gd name="connsiteY615" fmla="*/ 167154 h 320973"/>
                <a:gd name="connsiteX616" fmla="*/ 202456 w 1213564"/>
                <a:gd name="connsiteY616" fmla="*/ 170431 h 320973"/>
                <a:gd name="connsiteX617" fmla="*/ 199821 w 1213564"/>
                <a:gd name="connsiteY617" fmla="*/ 175584 h 320973"/>
                <a:gd name="connsiteX618" fmla="*/ 191325 w 1213564"/>
                <a:gd name="connsiteY618" fmla="*/ 177479 h 320973"/>
                <a:gd name="connsiteX619" fmla="*/ 183505 w 1213564"/>
                <a:gd name="connsiteY619" fmla="*/ 176365 h 320973"/>
                <a:gd name="connsiteX620" fmla="*/ 176931 w 1213564"/>
                <a:gd name="connsiteY620" fmla="*/ 173888 h 320973"/>
                <a:gd name="connsiteX621" fmla="*/ 176931 w 1213564"/>
                <a:gd name="connsiteY621" fmla="*/ 180194 h 320973"/>
                <a:gd name="connsiteX622" fmla="*/ 182991 w 1213564"/>
                <a:gd name="connsiteY622" fmla="*/ 182299 h 320973"/>
                <a:gd name="connsiteX623" fmla="*/ 191163 w 1213564"/>
                <a:gd name="connsiteY623" fmla="*/ 183042 h 320973"/>
                <a:gd name="connsiteX624" fmla="*/ 200715 w 1213564"/>
                <a:gd name="connsiteY624" fmla="*/ 181556 h 320973"/>
                <a:gd name="connsiteX625" fmla="*/ 247293 w 1213564"/>
                <a:gd name="connsiteY625" fmla="*/ 182423 h 320973"/>
                <a:gd name="connsiteX626" fmla="*/ 252325 w 1213564"/>
                <a:gd name="connsiteY626" fmla="*/ 180642 h 320973"/>
                <a:gd name="connsiteX627" fmla="*/ 252325 w 1213564"/>
                <a:gd name="connsiteY627" fmla="*/ 174546 h 320973"/>
                <a:gd name="connsiteX628" fmla="*/ 247102 w 1213564"/>
                <a:gd name="connsiteY628" fmla="*/ 176336 h 320973"/>
                <a:gd name="connsiteX629" fmla="*/ 240633 w 1213564"/>
                <a:gd name="connsiteY629" fmla="*/ 177098 h 320973"/>
                <a:gd name="connsiteX630" fmla="*/ 233165 w 1213564"/>
                <a:gd name="connsiteY630" fmla="*/ 175050 h 320973"/>
                <a:gd name="connsiteX631" fmla="*/ 228665 w 1213564"/>
                <a:gd name="connsiteY631" fmla="*/ 169135 h 320973"/>
                <a:gd name="connsiteX632" fmla="*/ 227162 w 1213564"/>
                <a:gd name="connsiteY632" fmla="*/ 159782 h 320973"/>
                <a:gd name="connsiteX633" fmla="*/ 228703 w 1213564"/>
                <a:gd name="connsiteY633" fmla="*/ 150133 h 320973"/>
                <a:gd name="connsiteX634" fmla="*/ 233365 w 1213564"/>
                <a:gd name="connsiteY634" fmla="*/ 144199 h 320973"/>
                <a:gd name="connsiteX635" fmla="*/ 241166 w 1213564"/>
                <a:gd name="connsiteY635" fmla="*/ 142180 h 320973"/>
                <a:gd name="connsiteX636" fmla="*/ 246199 w 1213564"/>
                <a:gd name="connsiteY636" fmla="*/ 142837 h 320973"/>
                <a:gd name="connsiteX637" fmla="*/ 250955 w 1213564"/>
                <a:gd name="connsiteY637" fmla="*/ 144323 h 320973"/>
                <a:gd name="connsiteX638" fmla="*/ 253020 w 1213564"/>
                <a:gd name="connsiteY638" fmla="*/ 138598 h 320973"/>
                <a:gd name="connsiteX639" fmla="*/ 247854 w 1213564"/>
                <a:gd name="connsiteY639" fmla="*/ 136884 h 320973"/>
                <a:gd name="connsiteX640" fmla="*/ 241328 w 1213564"/>
                <a:gd name="connsiteY640" fmla="*/ 136208 h 320973"/>
                <a:gd name="connsiteX641" fmla="*/ 230368 w 1213564"/>
                <a:gd name="connsiteY641" fmla="*/ 138722 h 320973"/>
                <a:gd name="connsiteX642" fmla="*/ 222824 w 1213564"/>
                <a:gd name="connsiteY642" fmla="*/ 146447 h 320973"/>
                <a:gd name="connsiteX643" fmla="*/ 220094 w 1213564"/>
                <a:gd name="connsiteY643" fmla="*/ 159858 h 320973"/>
                <a:gd name="connsiteX644" fmla="*/ 222672 w 1213564"/>
                <a:gd name="connsiteY644" fmla="*/ 172841 h 320973"/>
                <a:gd name="connsiteX645" fmla="*/ 229921 w 1213564"/>
                <a:gd name="connsiteY645" fmla="*/ 180518 h 320973"/>
                <a:gd name="connsiteX646" fmla="*/ 240662 w 1213564"/>
                <a:gd name="connsiteY646" fmla="*/ 183032 h 320973"/>
                <a:gd name="connsiteX647" fmla="*/ 247293 w 1213564"/>
                <a:gd name="connsiteY647" fmla="*/ 182423 h 320973"/>
                <a:gd name="connsiteX648" fmla="*/ 272380 w 1213564"/>
                <a:gd name="connsiteY648" fmla="*/ 158601 h 320973"/>
                <a:gd name="connsiteX649" fmla="*/ 273683 w 1213564"/>
                <a:gd name="connsiteY649" fmla="*/ 149533 h 320973"/>
                <a:gd name="connsiteX650" fmla="*/ 277955 w 1213564"/>
                <a:gd name="connsiteY650" fmla="*/ 143904 h 320973"/>
                <a:gd name="connsiteX651" fmla="*/ 285984 w 1213564"/>
                <a:gd name="connsiteY651" fmla="*/ 141989 h 320973"/>
                <a:gd name="connsiteX652" fmla="*/ 293861 w 1213564"/>
                <a:gd name="connsiteY652" fmla="*/ 144799 h 320973"/>
                <a:gd name="connsiteX653" fmla="*/ 296430 w 1213564"/>
                <a:gd name="connsiteY653" fmla="*/ 153248 h 320973"/>
                <a:gd name="connsiteX654" fmla="*/ 296430 w 1213564"/>
                <a:gd name="connsiteY654" fmla="*/ 182204 h 320973"/>
                <a:gd name="connsiteX655" fmla="*/ 303194 w 1213564"/>
                <a:gd name="connsiteY655" fmla="*/ 182204 h 320973"/>
                <a:gd name="connsiteX656" fmla="*/ 303194 w 1213564"/>
                <a:gd name="connsiteY656" fmla="*/ 152791 h 320973"/>
                <a:gd name="connsiteX657" fmla="*/ 301358 w 1213564"/>
                <a:gd name="connsiteY657" fmla="*/ 143389 h 320973"/>
                <a:gd name="connsiteX658" fmla="*/ 295897 w 1213564"/>
                <a:gd name="connsiteY658" fmla="*/ 138036 h 320973"/>
                <a:gd name="connsiteX659" fmla="*/ 286812 w 1213564"/>
                <a:gd name="connsiteY659" fmla="*/ 136303 h 320973"/>
                <a:gd name="connsiteX660" fmla="*/ 280961 w 1213564"/>
                <a:gd name="connsiteY660" fmla="*/ 137150 h 320973"/>
                <a:gd name="connsiteX661" fmla="*/ 276033 w 1213564"/>
                <a:gd name="connsiteY661" fmla="*/ 139627 h 320973"/>
                <a:gd name="connsiteX662" fmla="*/ 272484 w 1213564"/>
                <a:gd name="connsiteY662" fmla="*/ 143647 h 320973"/>
                <a:gd name="connsiteX663" fmla="*/ 272018 w 1213564"/>
                <a:gd name="connsiteY663" fmla="*/ 143647 h 320973"/>
                <a:gd name="connsiteX664" fmla="*/ 272313 w 1213564"/>
                <a:gd name="connsiteY664" fmla="*/ 140570 h 320973"/>
                <a:gd name="connsiteX665" fmla="*/ 272389 w 1213564"/>
                <a:gd name="connsiteY665" fmla="*/ 137255 h 320973"/>
                <a:gd name="connsiteX666" fmla="*/ 272389 w 1213564"/>
                <a:gd name="connsiteY666" fmla="*/ 118091 h 320973"/>
                <a:gd name="connsiteX667" fmla="*/ 265568 w 1213564"/>
                <a:gd name="connsiteY667" fmla="*/ 118091 h 320973"/>
                <a:gd name="connsiteX668" fmla="*/ 265568 w 1213564"/>
                <a:gd name="connsiteY668" fmla="*/ 182204 h 320973"/>
                <a:gd name="connsiteX669" fmla="*/ 272389 w 1213564"/>
                <a:gd name="connsiteY669" fmla="*/ 182204 h 320973"/>
                <a:gd name="connsiteX670" fmla="*/ 272389 w 1213564"/>
                <a:gd name="connsiteY670" fmla="*/ 158601 h 320973"/>
                <a:gd name="connsiteX671" fmla="*/ 342009 w 1213564"/>
                <a:gd name="connsiteY671" fmla="*/ 179670 h 320973"/>
                <a:gd name="connsiteX672" fmla="*/ 337252 w 1213564"/>
                <a:gd name="connsiteY672" fmla="*/ 182185 h 320973"/>
                <a:gd name="connsiteX673" fmla="*/ 330659 w 1213564"/>
                <a:gd name="connsiteY673" fmla="*/ 183042 h 320973"/>
                <a:gd name="connsiteX674" fmla="*/ 323353 w 1213564"/>
                <a:gd name="connsiteY674" fmla="*/ 181594 h 320973"/>
                <a:gd name="connsiteX675" fmla="*/ 318339 w 1213564"/>
                <a:gd name="connsiteY675" fmla="*/ 177232 h 320973"/>
                <a:gd name="connsiteX676" fmla="*/ 316503 w 1213564"/>
                <a:gd name="connsiteY676" fmla="*/ 169812 h 320973"/>
                <a:gd name="connsiteX677" fmla="*/ 321850 w 1213564"/>
                <a:gd name="connsiteY677" fmla="*/ 159429 h 320973"/>
                <a:gd name="connsiteX678" fmla="*/ 338146 w 1213564"/>
                <a:gd name="connsiteY678" fmla="*/ 155467 h 320973"/>
                <a:gd name="connsiteX679" fmla="*/ 345928 w 1213564"/>
                <a:gd name="connsiteY679" fmla="*/ 155134 h 320973"/>
                <a:gd name="connsiteX680" fmla="*/ 345928 w 1213564"/>
                <a:gd name="connsiteY680" fmla="*/ 152381 h 320973"/>
                <a:gd name="connsiteX681" fmla="*/ 343417 w 1213564"/>
                <a:gd name="connsiteY681" fmla="*/ 144180 h 320973"/>
                <a:gd name="connsiteX682" fmla="*/ 336339 w 1213564"/>
                <a:gd name="connsiteY682" fmla="*/ 141827 h 320973"/>
                <a:gd name="connsiteX683" fmla="*/ 329575 w 1213564"/>
                <a:gd name="connsiteY683" fmla="*/ 142856 h 320973"/>
                <a:gd name="connsiteX684" fmla="*/ 323496 w 1213564"/>
                <a:gd name="connsiteY684" fmla="*/ 145285 h 320973"/>
                <a:gd name="connsiteX685" fmla="*/ 321384 w 1213564"/>
                <a:gd name="connsiteY685" fmla="*/ 140094 h 320973"/>
                <a:gd name="connsiteX686" fmla="*/ 328385 w 1213564"/>
                <a:gd name="connsiteY686" fmla="*/ 137417 h 320973"/>
                <a:gd name="connsiteX687" fmla="*/ 336710 w 1213564"/>
                <a:gd name="connsiteY687" fmla="*/ 136303 h 320973"/>
                <a:gd name="connsiteX688" fmla="*/ 348678 w 1213564"/>
                <a:gd name="connsiteY688" fmla="*/ 139932 h 320973"/>
                <a:gd name="connsiteX689" fmla="*/ 352597 w 1213564"/>
                <a:gd name="connsiteY689" fmla="*/ 151514 h 320973"/>
                <a:gd name="connsiteX690" fmla="*/ 352597 w 1213564"/>
                <a:gd name="connsiteY690" fmla="*/ 182204 h 320973"/>
                <a:gd name="connsiteX691" fmla="*/ 347603 w 1213564"/>
                <a:gd name="connsiteY691" fmla="*/ 182204 h 320973"/>
                <a:gd name="connsiteX692" fmla="*/ 346299 w 1213564"/>
                <a:gd name="connsiteY692" fmla="*/ 175536 h 320973"/>
                <a:gd name="connsiteX693" fmla="*/ 345966 w 1213564"/>
                <a:gd name="connsiteY693" fmla="*/ 175536 h 320973"/>
                <a:gd name="connsiteX694" fmla="*/ 342009 w 1213564"/>
                <a:gd name="connsiteY694" fmla="*/ 179670 h 320973"/>
                <a:gd name="connsiteX695" fmla="*/ 325950 w 1213564"/>
                <a:gd name="connsiteY695" fmla="*/ 175622 h 320973"/>
                <a:gd name="connsiteX696" fmla="*/ 332172 w 1213564"/>
                <a:gd name="connsiteY696" fmla="*/ 177479 h 320973"/>
                <a:gd name="connsiteX697" fmla="*/ 341999 w 1213564"/>
                <a:gd name="connsiteY697" fmla="*/ 174136 h 320973"/>
                <a:gd name="connsiteX698" fmla="*/ 345824 w 1213564"/>
                <a:gd name="connsiteY698" fmla="*/ 164125 h 320973"/>
                <a:gd name="connsiteX699" fmla="*/ 345824 w 1213564"/>
                <a:gd name="connsiteY699" fmla="*/ 159963 h 320973"/>
                <a:gd name="connsiteX700" fmla="*/ 338964 w 1213564"/>
                <a:gd name="connsiteY700" fmla="*/ 160249 h 320973"/>
                <a:gd name="connsiteX701" fmla="*/ 327053 w 1213564"/>
                <a:gd name="connsiteY701" fmla="*/ 163011 h 320973"/>
                <a:gd name="connsiteX702" fmla="*/ 323600 w 1213564"/>
                <a:gd name="connsiteY702" fmla="*/ 169897 h 320973"/>
                <a:gd name="connsiteX703" fmla="*/ 325950 w 1213564"/>
                <a:gd name="connsiteY703" fmla="*/ 175622 h 320973"/>
                <a:gd name="connsiteX704" fmla="*/ 371253 w 1213564"/>
                <a:gd name="connsiteY704" fmla="*/ 182213 h 320973"/>
                <a:gd name="connsiteX705" fmla="*/ 378074 w 1213564"/>
                <a:gd name="connsiteY705" fmla="*/ 182213 h 320973"/>
                <a:gd name="connsiteX706" fmla="*/ 378074 w 1213564"/>
                <a:gd name="connsiteY706" fmla="*/ 142399 h 320973"/>
                <a:gd name="connsiteX707" fmla="*/ 389319 w 1213564"/>
                <a:gd name="connsiteY707" fmla="*/ 142399 h 320973"/>
                <a:gd name="connsiteX708" fmla="*/ 389319 w 1213564"/>
                <a:gd name="connsiteY708" fmla="*/ 137046 h 320973"/>
                <a:gd name="connsiteX709" fmla="*/ 378074 w 1213564"/>
                <a:gd name="connsiteY709" fmla="*/ 137046 h 320973"/>
                <a:gd name="connsiteX710" fmla="*/ 378074 w 1213564"/>
                <a:gd name="connsiteY710" fmla="*/ 133741 h 320973"/>
                <a:gd name="connsiteX711" fmla="*/ 379948 w 1213564"/>
                <a:gd name="connsiteY711" fmla="*/ 125816 h 320973"/>
                <a:gd name="connsiteX712" fmla="*/ 385742 w 1213564"/>
                <a:gd name="connsiteY712" fmla="*/ 123282 h 320973"/>
                <a:gd name="connsiteX713" fmla="*/ 389291 w 1213564"/>
                <a:gd name="connsiteY713" fmla="*/ 123673 h 320973"/>
                <a:gd name="connsiteX714" fmla="*/ 392449 w 1213564"/>
                <a:gd name="connsiteY714" fmla="*/ 124511 h 320973"/>
                <a:gd name="connsiteX715" fmla="*/ 394219 w 1213564"/>
                <a:gd name="connsiteY715" fmla="*/ 119110 h 320973"/>
                <a:gd name="connsiteX716" fmla="*/ 390413 w 1213564"/>
                <a:gd name="connsiteY716" fmla="*/ 118081 h 320973"/>
                <a:gd name="connsiteX717" fmla="*/ 385656 w 1213564"/>
                <a:gd name="connsiteY717" fmla="*/ 117634 h 320973"/>
                <a:gd name="connsiteX718" fmla="*/ 377836 w 1213564"/>
                <a:gd name="connsiteY718" fmla="*/ 119320 h 320973"/>
                <a:gd name="connsiteX719" fmla="*/ 372927 w 1213564"/>
                <a:gd name="connsiteY719" fmla="*/ 124577 h 320973"/>
                <a:gd name="connsiteX720" fmla="*/ 371253 w 1213564"/>
                <a:gd name="connsiteY720" fmla="*/ 133826 h 320973"/>
                <a:gd name="connsiteX721" fmla="*/ 371253 w 1213564"/>
                <a:gd name="connsiteY721" fmla="*/ 136836 h 320973"/>
                <a:gd name="connsiteX722" fmla="*/ 363262 w 1213564"/>
                <a:gd name="connsiteY722" fmla="*/ 139103 h 320973"/>
                <a:gd name="connsiteX723" fmla="*/ 363262 w 1213564"/>
                <a:gd name="connsiteY723" fmla="*/ 142399 h 320973"/>
                <a:gd name="connsiteX724" fmla="*/ 371253 w 1213564"/>
                <a:gd name="connsiteY724" fmla="*/ 142399 h 320973"/>
                <a:gd name="connsiteX725" fmla="*/ 371253 w 1213564"/>
                <a:gd name="connsiteY725" fmla="*/ 182213 h 320973"/>
                <a:gd name="connsiteX726" fmla="*/ 414729 w 1213564"/>
                <a:gd name="connsiteY726" fmla="*/ 177432 h 320973"/>
                <a:gd name="connsiteX727" fmla="*/ 409507 w 1213564"/>
                <a:gd name="connsiteY727" fmla="*/ 175317 h 320973"/>
                <a:gd name="connsiteX728" fmla="*/ 407556 w 1213564"/>
                <a:gd name="connsiteY728" fmla="*/ 168974 h 320973"/>
                <a:gd name="connsiteX729" fmla="*/ 407556 w 1213564"/>
                <a:gd name="connsiteY729" fmla="*/ 142389 h 320973"/>
                <a:gd name="connsiteX730" fmla="*/ 420771 w 1213564"/>
                <a:gd name="connsiteY730" fmla="*/ 142389 h 320973"/>
                <a:gd name="connsiteX731" fmla="*/ 420771 w 1213564"/>
                <a:gd name="connsiteY731" fmla="*/ 137046 h 320973"/>
                <a:gd name="connsiteX732" fmla="*/ 407556 w 1213564"/>
                <a:gd name="connsiteY732" fmla="*/ 137046 h 320973"/>
                <a:gd name="connsiteX733" fmla="*/ 407556 w 1213564"/>
                <a:gd name="connsiteY733" fmla="*/ 126578 h 320973"/>
                <a:gd name="connsiteX734" fmla="*/ 403428 w 1213564"/>
                <a:gd name="connsiteY734" fmla="*/ 126578 h 320973"/>
                <a:gd name="connsiteX735" fmla="*/ 400735 w 1213564"/>
                <a:gd name="connsiteY735" fmla="*/ 136379 h 320973"/>
                <a:gd name="connsiteX736" fmla="*/ 394247 w 1213564"/>
                <a:gd name="connsiteY736" fmla="*/ 139065 h 320973"/>
                <a:gd name="connsiteX737" fmla="*/ 394247 w 1213564"/>
                <a:gd name="connsiteY737" fmla="*/ 142399 h 320973"/>
                <a:gd name="connsiteX738" fmla="*/ 400678 w 1213564"/>
                <a:gd name="connsiteY738" fmla="*/ 142399 h 320973"/>
                <a:gd name="connsiteX739" fmla="*/ 400678 w 1213564"/>
                <a:gd name="connsiteY739" fmla="*/ 169183 h 320973"/>
                <a:gd name="connsiteX740" fmla="*/ 402429 w 1213564"/>
                <a:gd name="connsiteY740" fmla="*/ 177508 h 320973"/>
                <a:gd name="connsiteX741" fmla="*/ 407109 w 1213564"/>
                <a:gd name="connsiteY741" fmla="*/ 181766 h 320973"/>
                <a:gd name="connsiteX742" fmla="*/ 413617 w 1213564"/>
                <a:gd name="connsiteY742" fmla="*/ 183032 h 320973"/>
                <a:gd name="connsiteX743" fmla="*/ 417764 w 1213564"/>
                <a:gd name="connsiteY743" fmla="*/ 182651 h 320973"/>
                <a:gd name="connsiteX744" fmla="*/ 421075 w 1213564"/>
                <a:gd name="connsiteY744" fmla="*/ 181747 h 320973"/>
                <a:gd name="connsiteX745" fmla="*/ 421075 w 1213564"/>
                <a:gd name="connsiteY745" fmla="*/ 176422 h 320973"/>
                <a:gd name="connsiteX746" fmla="*/ 418192 w 1213564"/>
                <a:gd name="connsiteY746" fmla="*/ 177127 h 320973"/>
                <a:gd name="connsiteX747" fmla="*/ 414729 w 1213564"/>
                <a:gd name="connsiteY747" fmla="*/ 177432 h 320973"/>
                <a:gd name="connsiteX748" fmla="*/ 474655 w 1213564"/>
                <a:gd name="connsiteY748" fmla="*/ 121958 h 320973"/>
                <a:gd name="connsiteX749" fmla="*/ 490466 w 1213564"/>
                <a:gd name="connsiteY749" fmla="*/ 125320 h 320973"/>
                <a:gd name="connsiteX750" fmla="*/ 500684 w 1213564"/>
                <a:gd name="connsiteY750" fmla="*/ 135245 h 320973"/>
                <a:gd name="connsiteX751" fmla="*/ 504289 w 1213564"/>
                <a:gd name="connsiteY751" fmla="*/ 151505 h 320973"/>
                <a:gd name="connsiteX752" fmla="*/ 500589 w 1213564"/>
                <a:gd name="connsiteY752" fmla="*/ 168507 h 320973"/>
                <a:gd name="connsiteX753" fmla="*/ 489848 w 1213564"/>
                <a:gd name="connsiteY753" fmla="*/ 178784 h 320973"/>
                <a:gd name="connsiteX754" fmla="*/ 472847 w 1213564"/>
                <a:gd name="connsiteY754" fmla="*/ 182213 h 320973"/>
                <a:gd name="connsiteX755" fmla="*/ 456494 w 1213564"/>
                <a:gd name="connsiteY755" fmla="*/ 182213 h 320973"/>
                <a:gd name="connsiteX756" fmla="*/ 456494 w 1213564"/>
                <a:gd name="connsiteY756" fmla="*/ 121958 h 320973"/>
                <a:gd name="connsiteX757" fmla="*/ 474655 w 1213564"/>
                <a:gd name="connsiteY757" fmla="*/ 121958 h 320973"/>
                <a:gd name="connsiteX758" fmla="*/ 494243 w 1213564"/>
                <a:gd name="connsiteY758" fmla="*/ 138360 h 320973"/>
                <a:gd name="connsiteX759" fmla="*/ 486328 w 1213564"/>
                <a:gd name="connsiteY759" fmla="*/ 130512 h 320973"/>
                <a:gd name="connsiteX760" fmla="*/ 473580 w 1213564"/>
                <a:gd name="connsiteY760" fmla="*/ 127930 h 320973"/>
                <a:gd name="connsiteX761" fmla="*/ 463505 w 1213564"/>
                <a:gd name="connsiteY761" fmla="*/ 127930 h 320973"/>
                <a:gd name="connsiteX762" fmla="*/ 463505 w 1213564"/>
                <a:gd name="connsiteY762" fmla="*/ 176193 h 320973"/>
                <a:gd name="connsiteX763" fmla="*/ 472020 w 1213564"/>
                <a:gd name="connsiteY763" fmla="*/ 176193 h 320973"/>
                <a:gd name="connsiteX764" fmla="*/ 490694 w 1213564"/>
                <a:gd name="connsiteY764" fmla="*/ 170050 h 320973"/>
                <a:gd name="connsiteX765" fmla="*/ 496935 w 1213564"/>
                <a:gd name="connsiteY765" fmla="*/ 151752 h 320973"/>
                <a:gd name="connsiteX766" fmla="*/ 494243 w 1213564"/>
                <a:gd name="connsiteY766" fmla="*/ 138360 h 320973"/>
                <a:gd name="connsiteX767" fmla="*/ 541839 w 1213564"/>
                <a:gd name="connsiteY767" fmla="*/ 142646 h 320973"/>
                <a:gd name="connsiteX768" fmla="*/ 544312 w 1213564"/>
                <a:gd name="connsiteY768" fmla="*/ 143104 h 320973"/>
                <a:gd name="connsiteX769" fmla="*/ 545187 w 1213564"/>
                <a:gd name="connsiteY769" fmla="*/ 136750 h 320973"/>
                <a:gd name="connsiteX770" fmla="*/ 542552 w 1213564"/>
                <a:gd name="connsiteY770" fmla="*/ 136360 h 320973"/>
                <a:gd name="connsiteX771" fmla="*/ 539708 w 1213564"/>
                <a:gd name="connsiteY771" fmla="*/ 136217 h 320973"/>
                <a:gd name="connsiteX772" fmla="*/ 533895 w 1213564"/>
                <a:gd name="connsiteY772" fmla="*/ 137455 h 320973"/>
                <a:gd name="connsiteX773" fmla="*/ 529291 w 1213564"/>
                <a:gd name="connsiteY773" fmla="*/ 140770 h 320973"/>
                <a:gd name="connsiteX774" fmla="*/ 525923 w 1213564"/>
                <a:gd name="connsiteY774" fmla="*/ 145371 h 320973"/>
                <a:gd name="connsiteX775" fmla="*/ 525628 w 1213564"/>
                <a:gd name="connsiteY775" fmla="*/ 145371 h 320973"/>
                <a:gd name="connsiteX776" fmla="*/ 524886 w 1213564"/>
                <a:gd name="connsiteY776" fmla="*/ 137046 h 320973"/>
                <a:gd name="connsiteX777" fmla="*/ 519216 w 1213564"/>
                <a:gd name="connsiteY777" fmla="*/ 137046 h 320973"/>
                <a:gd name="connsiteX778" fmla="*/ 519216 w 1213564"/>
                <a:gd name="connsiteY778" fmla="*/ 182213 h 320973"/>
                <a:gd name="connsiteX779" fmla="*/ 526094 w 1213564"/>
                <a:gd name="connsiteY779" fmla="*/ 182213 h 320973"/>
                <a:gd name="connsiteX780" fmla="*/ 526094 w 1213564"/>
                <a:gd name="connsiteY780" fmla="*/ 157982 h 320973"/>
                <a:gd name="connsiteX781" fmla="*/ 527112 w 1213564"/>
                <a:gd name="connsiteY781" fmla="*/ 151609 h 320973"/>
                <a:gd name="connsiteX782" fmla="*/ 529956 w 1213564"/>
                <a:gd name="connsiteY782" fmla="*/ 146704 h 320973"/>
                <a:gd name="connsiteX783" fmla="*/ 534171 w 1213564"/>
                <a:gd name="connsiteY783" fmla="*/ 143570 h 320973"/>
                <a:gd name="connsiteX784" fmla="*/ 539299 w 1213564"/>
                <a:gd name="connsiteY784" fmla="*/ 142484 h 320973"/>
                <a:gd name="connsiteX785" fmla="*/ 541839 w 1213564"/>
                <a:gd name="connsiteY785" fmla="*/ 142646 h 320973"/>
                <a:gd name="connsiteX786" fmla="*/ 583460 w 1213564"/>
                <a:gd name="connsiteY786" fmla="*/ 138779 h 320973"/>
                <a:gd name="connsiteX787" fmla="*/ 589758 w 1213564"/>
                <a:gd name="connsiteY787" fmla="*/ 145933 h 320973"/>
                <a:gd name="connsiteX788" fmla="*/ 591946 w 1213564"/>
                <a:gd name="connsiteY788" fmla="*/ 156667 h 320973"/>
                <a:gd name="connsiteX789" fmla="*/ 591946 w 1213564"/>
                <a:gd name="connsiteY789" fmla="*/ 160906 h 320973"/>
                <a:gd name="connsiteX790" fmla="*/ 560790 w 1213564"/>
                <a:gd name="connsiteY790" fmla="*/ 160906 h 320973"/>
                <a:gd name="connsiteX791" fmla="*/ 564728 w 1213564"/>
                <a:gd name="connsiteY791" fmla="*/ 173031 h 320973"/>
                <a:gd name="connsiteX792" fmla="*/ 575526 w 1213564"/>
                <a:gd name="connsiteY792" fmla="*/ 177194 h 320973"/>
                <a:gd name="connsiteX793" fmla="*/ 583089 w 1213564"/>
                <a:gd name="connsiteY793" fmla="*/ 176403 h 320973"/>
                <a:gd name="connsiteX794" fmla="*/ 589948 w 1213564"/>
                <a:gd name="connsiteY794" fmla="*/ 174098 h 320973"/>
                <a:gd name="connsiteX795" fmla="*/ 589948 w 1213564"/>
                <a:gd name="connsiteY795" fmla="*/ 180118 h 320973"/>
                <a:gd name="connsiteX796" fmla="*/ 583165 w 1213564"/>
                <a:gd name="connsiteY796" fmla="*/ 182347 h 320973"/>
                <a:gd name="connsiteX797" fmla="*/ 575231 w 1213564"/>
                <a:gd name="connsiteY797" fmla="*/ 183042 h 320973"/>
                <a:gd name="connsiteX798" fmla="*/ 563901 w 1213564"/>
                <a:gd name="connsiteY798" fmla="*/ 180384 h 320973"/>
                <a:gd name="connsiteX799" fmla="*/ 556394 w 1213564"/>
                <a:gd name="connsiteY799" fmla="*/ 172574 h 320973"/>
                <a:gd name="connsiteX800" fmla="*/ 553721 w 1213564"/>
                <a:gd name="connsiteY800" fmla="*/ 159963 h 320973"/>
                <a:gd name="connsiteX801" fmla="*/ 556157 w 1213564"/>
                <a:gd name="connsiteY801" fmla="*/ 147333 h 320973"/>
                <a:gd name="connsiteX802" fmla="*/ 563092 w 1213564"/>
                <a:gd name="connsiteY802" fmla="*/ 139113 h 320973"/>
                <a:gd name="connsiteX803" fmla="*/ 573604 w 1213564"/>
                <a:gd name="connsiteY803" fmla="*/ 136227 h 320973"/>
                <a:gd name="connsiteX804" fmla="*/ 583460 w 1213564"/>
                <a:gd name="connsiteY804" fmla="*/ 138779 h 320973"/>
                <a:gd name="connsiteX805" fmla="*/ 584802 w 1213564"/>
                <a:gd name="connsiteY805" fmla="*/ 155429 h 320973"/>
                <a:gd name="connsiteX806" fmla="*/ 583536 w 1213564"/>
                <a:gd name="connsiteY806" fmla="*/ 148323 h 320973"/>
                <a:gd name="connsiteX807" fmla="*/ 579836 w 1213564"/>
                <a:gd name="connsiteY807" fmla="*/ 143542 h 320973"/>
                <a:gd name="connsiteX808" fmla="*/ 573500 w 1213564"/>
                <a:gd name="connsiteY808" fmla="*/ 141827 h 320973"/>
                <a:gd name="connsiteX809" fmla="*/ 564785 w 1213564"/>
                <a:gd name="connsiteY809" fmla="*/ 145418 h 320973"/>
                <a:gd name="connsiteX810" fmla="*/ 560904 w 1213564"/>
                <a:gd name="connsiteY810" fmla="*/ 155429 h 320973"/>
                <a:gd name="connsiteX811" fmla="*/ 584802 w 1213564"/>
                <a:gd name="connsiteY811" fmla="*/ 155429 h 320973"/>
                <a:gd name="connsiteX812" fmla="*/ 607881 w 1213564"/>
                <a:gd name="connsiteY812" fmla="*/ 139284 h 320973"/>
                <a:gd name="connsiteX813" fmla="*/ 603239 w 1213564"/>
                <a:gd name="connsiteY813" fmla="*/ 148085 h 320973"/>
                <a:gd name="connsiteX814" fmla="*/ 604970 w 1213564"/>
                <a:gd name="connsiteY814" fmla="*/ 154181 h 320973"/>
                <a:gd name="connsiteX815" fmla="*/ 609822 w 1213564"/>
                <a:gd name="connsiteY815" fmla="*/ 158163 h 320973"/>
                <a:gd name="connsiteX816" fmla="*/ 617290 w 1213564"/>
                <a:gd name="connsiteY816" fmla="*/ 161439 h 320973"/>
                <a:gd name="connsiteX817" fmla="*/ 624111 w 1213564"/>
                <a:gd name="connsiteY817" fmla="*/ 164382 h 320973"/>
                <a:gd name="connsiteX818" fmla="*/ 627641 w 1213564"/>
                <a:gd name="connsiteY818" fmla="*/ 167145 h 320973"/>
                <a:gd name="connsiteX819" fmla="*/ 628678 w 1213564"/>
                <a:gd name="connsiteY819" fmla="*/ 170421 h 320973"/>
                <a:gd name="connsiteX820" fmla="*/ 626061 w 1213564"/>
                <a:gd name="connsiteY820" fmla="*/ 175584 h 320973"/>
                <a:gd name="connsiteX821" fmla="*/ 617566 w 1213564"/>
                <a:gd name="connsiteY821" fmla="*/ 177479 h 320973"/>
                <a:gd name="connsiteX822" fmla="*/ 609765 w 1213564"/>
                <a:gd name="connsiteY822" fmla="*/ 176365 h 320973"/>
                <a:gd name="connsiteX823" fmla="*/ 603172 w 1213564"/>
                <a:gd name="connsiteY823" fmla="*/ 173888 h 320973"/>
                <a:gd name="connsiteX824" fmla="*/ 603172 w 1213564"/>
                <a:gd name="connsiteY824" fmla="*/ 180194 h 320973"/>
                <a:gd name="connsiteX825" fmla="*/ 609213 w 1213564"/>
                <a:gd name="connsiteY825" fmla="*/ 182299 h 320973"/>
                <a:gd name="connsiteX826" fmla="*/ 617404 w 1213564"/>
                <a:gd name="connsiteY826" fmla="*/ 183042 h 320973"/>
                <a:gd name="connsiteX827" fmla="*/ 626975 w 1213564"/>
                <a:gd name="connsiteY827" fmla="*/ 181556 h 320973"/>
                <a:gd name="connsiteX828" fmla="*/ 633158 w 1213564"/>
                <a:gd name="connsiteY828" fmla="*/ 177127 h 320973"/>
                <a:gd name="connsiteX829" fmla="*/ 635318 w 1213564"/>
                <a:gd name="connsiteY829" fmla="*/ 169840 h 320973"/>
                <a:gd name="connsiteX830" fmla="*/ 633644 w 1213564"/>
                <a:gd name="connsiteY830" fmla="*/ 163763 h 320973"/>
                <a:gd name="connsiteX831" fmla="*/ 628906 w 1213564"/>
                <a:gd name="connsiteY831" fmla="*/ 159725 h 320973"/>
                <a:gd name="connsiteX832" fmla="*/ 621571 w 1213564"/>
                <a:gd name="connsiteY832" fmla="*/ 156496 h 320973"/>
                <a:gd name="connsiteX833" fmla="*/ 614750 w 1213564"/>
                <a:gd name="connsiteY833" fmla="*/ 153686 h 320973"/>
                <a:gd name="connsiteX834" fmla="*/ 610983 w 1213564"/>
                <a:gd name="connsiteY834" fmla="*/ 151133 h 320973"/>
                <a:gd name="connsiteX835" fmla="*/ 609812 w 1213564"/>
                <a:gd name="connsiteY835" fmla="*/ 147676 h 320973"/>
                <a:gd name="connsiteX836" fmla="*/ 612343 w 1213564"/>
                <a:gd name="connsiteY836" fmla="*/ 143380 h 320973"/>
                <a:gd name="connsiteX837" fmla="*/ 619611 w 1213564"/>
                <a:gd name="connsiteY837" fmla="*/ 141818 h 320973"/>
                <a:gd name="connsiteX838" fmla="*/ 626080 w 1213564"/>
                <a:gd name="connsiteY838" fmla="*/ 142646 h 320973"/>
                <a:gd name="connsiteX839" fmla="*/ 632045 w 1213564"/>
                <a:gd name="connsiteY839" fmla="*/ 144666 h 320973"/>
                <a:gd name="connsiteX840" fmla="*/ 634348 w 1213564"/>
                <a:gd name="connsiteY840" fmla="*/ 139179 h 320973"/>
                <a:gd name="connsiteX841" fmla="*/ 627698 w 1213564"/>
                <a:gd name="connsiteY841" fmla="*/ 137017 h 320973"/>
                <a:gd name="connsiteX842" fmla="*/ 620058 w 1213564"/>
                <a:gd name="connsiteY842" fmla="*/ 136217 h 320973"/>
                <a:gd name="connsiteX843" fmla="*/ 607881 w 1213564"/>
                <a:gd name="connsiteY843" fmla="*/ 139284 h 320973"/>
                <a:gd name="connsiteX844" fmla="*/ 671279 w 1213564"/>
                <a:gd name="connsiteY844" fmla="*/ 182070 h 320973"/>
                <a:gd name="connsiteX845" fmla="*/ 664924 w 1213564"/>
                <a:gd name="connsiteY845" fmla="*/ 183042 h 320973"/>
                <a:gd name="connsiteX846" fmla="*/ 651358 w 1213564"/>
                <a:gd name="connsiteY846" fmla="*/ 177184 h 320973"/>
                <a:gd name="connsiteX847" fmla="*/ 646363 w 1213564"/>
                <a:gd name="connsiteY847" fmla="*/ 159801 h 320973"/>
                <a:gd name="connsiteX848" fmla="*/ 651453 w 1213564"/>
                <a:gd name="connsiteY848" fmla="*/ 142180 h 320973"/>
                <a:gd name="connsiteX849" fmla="*/ 665057 w 1213564"/>
                <a:gd name="connsiteY849" fmla="*/ 136227 h 320973"/>
                <a:gd name="connsiteX850" fmla="*/ 671298 w 1213564"/>
                <a:gd name="connsiteY850" fmla="*/ 137170 h 320973"/>
                <a:gd name="connsiteX851" fmla="*/ 675902 w 1213564"/>
                <a:gd name="connsiteY851" fmla="*/ 139703 h 320973"/>
                <a:gd name="connsiteX852" fmla="*/ 679156 w 1213564"/>
                <a:gd name="connsiteY852" fmla="*/ 143313 h 320973"/>
                <a:gd name="connsiteX853" fmla="*/ 679660 w 1213564"/>
                <a:gd name="connsiteY853" fmla="*/ 143313 h 320973"/>
                <a:gd name="connsiteX854" fmla="*/ 679327 w 1213564"/>
                <a:gd name="connsiteY854" fmla="*/ 139808 h 320973"/>
                <a:gd name="connsiteX855" fmla="*/ 679156 w 1213564"/>
                <a:gd name="connsiteY855" fmla="*/ 136179 h 320973"/>
                <a:gd name="connsiteX856" fmla="*/ 679156 w 1213564"/>
                <a:gd name="connsiteY856" fmla="*/ 118091 h 320973"/>
                <a:gd name="connsiteX857" fmla="*/ 685996 w 1213564"/>
                <a:gd name="connsiteY857" fmla="*/ 118091 h 320973"/>
                <a:gd name="connsiteX858" fmla="*/ 685996 w 1213564"/>
                <a:gd name="connsiteY858" fmla="*/ 182223 h 320973"/>
                <a:gd name="connsiteX859" fmla="*/ 680478 w 1213564"/>
                <a:gd name="connsiteY859" fmla="*/ 182223 h 320973"/>
                <a:gd name="connsiteX860" fmla="*/ 679461 w 1213564"/>
                <a:gd name="connsiteY860" fmla="*/ 175784 h 320973"/>
                <a:gd name="connsiteX861" fmla="*/ 679166 w 1213564"/>
                <a:gd name="connsiteY861" fmla="*/ 175784 h 320973"/>
                <a:gd name="connsiteX862" fmla="*/ 675931 w 1213564"/>
                <a:gd name="connsiteY862" fmla="*/ 179451 h 320973"/>
                <a:gd name="connsiteX863" fmla="*/ 671279 w 1213564"/>
                <a:gd name="connsiteY863" fmla="*/ 182070 h 320973"/>
                <a:gd name="connsiteX864" fmla="*/ 656542 w 1213564"/>
                <a:gd name="connsiteY864" fmla="*/ 172812 h 320973"/>
                <a:gd name="connsiteX865" fmla="*/ 665980 w 1213564"/>
                <a:gd name="connsiteY865" fmla="*/ 177346 h 320973"/>
                <a:gd name="connsiteX866" fmla="*/ 676235 w 1213564"/>
                <a:gd name="connsiteY866" fmla="*/ 173212 h 320973"/>
                <a:gd name="connsiteX867" fmla="*/ 679242 w 1213564"/>
                <a:gd name="connsiteY867" fmla="*/ 160982 h 320973"/>
                <a:gd name="connsiteX868" fmla="*/ 679242 w 1213564"/>
                <a:gd name="connsiteY868" fmla="*/ 159744 h 320973"/>
                <a:gd name="connsiteX869" fmla="*/ 676378 w 1213564"/>
                <a:gd name="connsiteY869" fmla="*/ 146514 h 320973"/>
                <a:gd name="connsiteX870" fmla="*/ 665970 w 1213564"/>
                <a:gd name="connsiteY870" fmla="*/ 141903 h 320973"/>
                <a:gd name="connsiteX871" fmla="*/ 656552 w 1213564"/>
                <a:gd name="connsiteY871" fmla="*/ 146742 h 320973"/>
                <a:gd name="connsiteX872" fmla="*/ 653413 w 1213564"/>
                <a:gd name="connsiteY872" fmla="*/ 159953 h 320973"/>
                <a:gd name="connsiteX873" fmla="*/ 656542 w 1213564"/>
                <a:gd name="connsiteY873" fmla="*/ 172812 h 320973"/>
                <a:gd name="connsiteX874" fmla="*/ 730253 w 1213564"/>
                <a:gd name="connsiteY874" fmla="*/ 138779 h 320973"/>
                <a:gd name="connsiteX875" fmla="*/ 736551 w 1213564"/>
                <a:gd name="connsiteY875" fmla="*/ 145933 h 320973"/>
                <a:gd name="connsiteX876" fmla="*/ 738729 w 1213564"/>
                <a:gd name="connsiteY876" fmla="*/ 156667 h 320973"/>
                <a:gd name="connsiteX877" fmla="*/ 738729 w 1213564"/>
                <a:gd name="connsiteY877" fmla="*/ 160906 h 320973"/>
                <a:gd name="connsiteX878" fmla="*/ 707592 w 1213564"/>
                <a:gd name="connsiteY878" fmla="*/ 160906 h 320973"/>
                <a:gd name="connsiteX879" fmla="*/ 711530 w 1213564"/>
                <a:gd name="connsiteY879" fmla="*/ 173031 h 320973"/>
                <a:gd name="connsiteX880" fmla="*/ 722328 w 1213564"/>
                <a:gd name="connsiteY880" fmla="*/ 177194 h 320973"/>
                <a:gd name="connsiteX881" fmla="*/ 729891 w 1213564"/>
                <a:gd name="connsiteY881" fmla="*/ 176403 h 320973"/>
                <a:gd name="connsiteX882" fmla="*/ 736731 w 1213564"/>
                <a:gd name="connsiteY882" fmla="*/ 174098 h 320973"/>
                <a:gd name="connsiteX883" fmla="*/ 736731 w 1213564"/>
                <a:gd name="connsiteY883" fmla="*/ 180118 h 320973"/>
                <a:gd name="connsiteX884" fmla="*/ 729948 w 1213564"/>
                <a:gd name="connsiteY884" fmla="*/ 182347 h 320973"/>
                <a:gd name="connsiteX885" fmla="*/ 722033 w 1213564"/>
                <a:gd name="connsiteY885" fmla="*/ 183042 h 320973"/>
                <a:gd name="connsiteX886" fmla="*/ 710703 w 1213564"/>
                <a:gd name="connsiteY886" fmla="*/ 180384 h 320973"/>
                <a:gd name="connsiteX887" fmla="*/ 703178 w 1213564"/>
                <a:gd name="connsiteY887" fmla="*/ 172574 h 320973"/>
                <a:gd name="connsiteX888" fmla="*/ 700523 w 1213564"/>
                <a:gd name="connsiteY888" fmla="*/ 159963 h 320973"/>
                <a:gd name="connsiteX889" fmla="*/ 702959 w 1213564"/>
                <a:gd name="connsiteY889" fmla="*/ 147333 h 320973"/>
                <a:gd name="connsiteX890" fmla="*/ 709875 w 1213564"/>
                <a:gd name="connsiteY890" fmla="*/ 139113 h 320973"/>
                <a:gd name="connsiteX891" fmla="*/ 720387 w 1213564"/>
                <a:gd name="connsiteY891" fmla="*/ 136227 h 320973"/>
                <a:gd name="connsiteX892" fmla="*/ 730253 w 1213564"/>
                <a:gd name="connsiteY892" fmla="*/ 138779 h 320973"/>
                <a:gd name="connsiteX893" fmla="*/ 731575 w 1213564"/>
                <a:gd name="connsiteY893" fmla="*/ 155429 h 320973"/>
                <a:gd name="connsiteX894" fmla="*/ 730310 w 1213564"/>
                <a:gd name="connsiteY894" fmla="*/ 148323 h 320973"/>
                <a:gd name="connsiteX895" fmla="*/ 726628 w 1213564"/>
                <a:gd name="connsiteY895" fmla="*/ 143542 h 320973"/>
                <a:gd name="connsiteX896" fmla="*/ 720292 w 1213564"/>
                <a:gd name="connsiteY896" fmla="*/ 141827 h 320973"/>
                <a:gd name="connsiteX897" fmla="*/ 711578 w 1213564"/>
                <a:gd name="connsiteY897" fmla="*/ 145418 h 320973"/>
                <a:gd name="connsiteX898" fmla="*/ 707696 w 1213564"/>
                <a:gd name="connsiteY898" fmla="*/ 155429 h 320973"/>
                <a:gd name="connsiteX899" fmla="*/ 731575 w 1213564"/>
                <a:gd name="connsiteY899" fmla="*/ 155429 h 320973"/>
                <a:gd name="connsiteX900" fmla="*/ 774271 w 1213564"/>
                <a:gd name="connsiteY900" fmla="*/ 136217 h 320973"/>
                <a:gd name="connsiteX901" fmla="*/ 768478 w 1213564"/>
                <a:gd name="connsiteY901" fmla="*/ 137065 h 320973"/>
                <a:gd name="connsiteX902" fmla="*/ 763483 w 1213564"/>
                <a:gd name="connsiteY902" fmla="*/ 139532 h 320973"/>
                <a:gd name="connsiteX903" fmla="*/ 759821 w 1213564"/>
                <a:gd name="connsiteY903" fmla="*/ 143551 h 320973"/>
                <a:gd name="connsiteX904" fmla="*/ 759450 w 1213564"/>
                <a:gd name="connsiteY904" fmla="*/ 143551 h 320973"/>
                <a:gd name="connsiteX905" fmla="*/ 758432 w 1213564"/>
                <a:gd name="connsiteY905" fmla="*/ 137046 h 320973"/>
                <a:gd name="connsiteX906" fmla="*/ 752914 w 1213564"/>
                <a:gd name="connsiteY906" fmla="*/ 137046 h 320973"/>
                <a:gd name="connsiteX907" fmla="*/ 752914 w 1213564"/>
                <a:gd name="connsiteY907" fmla="*/ 182213 h 320973"/>
                <a:gd name="connsiteX908" fmla="*/ 759754 w 1213564"/>
                <a:gd name="connsiteY908" fmla="*/ 182213 h 320973"/>
                <a:gd name="connsiteX909" fmla="*/ 759754 w 1213564"/>
                <a:gd name="connsiteY909" fmla="*/ 158553 h 320973"/>
                <a:gd name="connsiteX910" fmla="*/ 762798 w 1213564"/>
                <a:gd name="connsiteY910" fmla="*/ 146228 h 320973"/>
                <a:gd name="connsiteX911" fmla="*/ 773330 w 1213564"/>
                <a:gd name="connsiteY911" fmla="*/ 141989 h 320973"/>
                <a:gd name="connsiteX912" fmla="*/ 781207 w 1213564"/>
                <a:gd name="connsiteY912" fmla="*/ 144799 h 320973"/>
                <a:gd name="connsiteX913" fmla="*/ 783785 w 1213564"/>
                <a:gd name="connsiteY913" fmla="*/ 153248 h 320973"/>
                <a:gd name="connsiteX914" fmla="*/ 783785 w 1213564"/>
                <a:gd name="connsiteY914" fmla="*/ 182223 h 320973"/>
                <a:gd name="connsiteX915" fmla="*/ 790530 w 1213564"/>
                <a:gd name="connsiteY915" fmla="*/ 182223 h 320973"/>
                <a:gd name="connsiteX916" fmla="*/ 790530 w 1213564"/>
                <a:gd name="connsiteY916" fmla="*/ 152791 h 320973"/>
                <a:gd name="connsiteX917" fmla="*/ 786401 w 1213564"/>
                <a:gd name="connsiteY917" fmla="*/ 140160 h 320973"/>
                <a:gd name="connsiteX918" fmla="*/ 774271 w 1213564"/>
                <a:gd name="connsiteY918" fmla="*/ 136217 h 320973"/>
                <a:gd name="connsiteX919" fmla="*/ 45598 w 1213564"/>
                <a:gd name="connsiteY919" fmla="*/ 279483 h 320973"/>
                <a:gd name="connsiteX920" fmla="*/ 43885 w 1213564"/>
                <a:gd name="connsiteY920" fmla="*/ 287836 h 320973"/>
                <a:gd name="connsiteX921" fmla="*/ 38644 w 1213564"/>
                <a:gd name="connsiteY921" fmla="*/ 293437 h 320973"/>
                <a:gd name="connsiteX922" fmla="*/ 29615 w 1213564"/>
                <a:gd name="connsiteY922" fmla="*/ 295427 h 320973"/>
                <a:gd name="connsiteX923" fmla="*/ 17505 w 1213564"/>
                <a:gd name="connsiteY923" fmla="*/ 291275 h 320973"/>
                <a:gd name="connsiteX924" fmla="*/ 13452 w 1213564"/>
                <a:gd name="connsiteY924" fmla="*/ 279444 h 320973"/>
                <a:gd name="connsiteX925" fmla="*/ 13452 w 1213564"/>
                <a:gd name="connsiteY925" fmla="*/ 240411 h 320973"/>
                <a:gd name="connsiteX926" fmla="*/ 6412 w 1213564"/>
                <a:gd name="connsiteY926" fmla="*/ 240411 h 320973"/>
                <a:gd name="connsiteX927" fmla="*/ 6412 w 1213564"/>
                <a:gd name="connsiteY927" fmla="*/ 279235 h 320973"/>
                <a:gd name="connsiteX928" fmla="*/ 12225 w 1213564"/>
                <a:gd name="connsiteY928" fmla="*/ 295418 h 320973"/>
                <a:gd name="connsiteX929" fmla="*/ 29206 w 1213564"/>
                <a:gd name="connsiteY929" fmla="*/ 301495 h 320973"/>
                <a:gd name="connsiteX930" fmla="*/ 42211 w 1213564"/>
                <a:gd name="connsiteY930" fmla="*/ 298618 h 320973"/>
                <a:gd name="connsiteX931" fmla="*/ 49974 w 1213564"/>
                <a:gd name="connsiteY931" fmla="*/ 290779 h 320973"/>
                <a:gd name="connsiteX932" fmla="*/ 52543 w 1213564"/>
                <a:gd name="connsiteY932" fmla="*/ 279397 h 320973"/>
                <a:gd name="connsiteX933" fmla="*/ 52543 w 1213564"/>
                <a:gd name="connsiteY933" fmla="*/ 240411 h 320973"/>
                <a:gd name="connsiteX934" fmla="*/ 45598 w 1213564"/>
                <a:gd name="connsiteY934" fmla="*/ 240411 h 320973"/>
                <a:gd name="connsiteX935" fmla="*/ 45598 w 1213564"/>
                <a:gd name="connsiteY935" fmla="*/ 279483 h 320973"/>
                <a:gd name="connsiteX936" fmla="*/ 90511 w 1213564"/>
                <a:gd name="connsiteY936" fmla="*/ 254670 h 320973"/>
                <a:gd name="connsiteX937" fmla="*/ 84698 w 1213564"/>
                <a:gd name="connsiteY937" fmla="*/ 255527 h 320973"/>
                <a:gd name="connsiteX938" fmla="*/ 79723 w 1213564"/>
                <a:gd name="connsiteY938" fmla="*/ 257994 h 320973"/>
                <a:gd name="connsiteX939" fmla="*/ 76060 w 1213564"/>
                <a:gd name="connsiteY939" fmla="*/ 262014 h 320973"/>
                <a:gd name="connsiteX940" fmla="*/ 75689 w 1213564"/>
                <a:gd name="connsiteY940" fmla="*/ 262014 h 320973"/>
                <a:gd name="connsiteX941" fmla="*/ 74671 w 1213564"/>
                <a:gd name="connsiteY941" fmla="*/ 255508 h 320973"/>
                <a:gd name="connsiteX942" fmla="*/ 69153 w 1213564"/>
                <a:gd name="connsiteY942" fmla="*/ 255508 h 320973"/>
                <a:gd name="connsiteX943" fmla="*/ 69153 w 1213564"/>
                <a:gd name="connsiteY943" fmla="*/ 300676 h 320973"/>
                <a:gd name="connsiteX944" fmla="*/ 75993 w 1213564"/>
                <a:gd name="connsiteY944" fmla="*/ 300676 h 320973"/>
                <a:gd name="connsiteX945" fmla="*/ 75993 w 1213564"/>
                <a:gd name="connsiteY945" fmla="*/ 277016 h 320973"/>
                <a:gd name="connsiteX946" fmla="*/ 79019 w 1213564"/>
                <a:gd name="connsiteY946" fmla="*/ 264700 h 320973"/>
                <a:gd name="connsiteX947" fmla="*/ 89569 w 1213564"/>
                <a:gd name="connsiteY947" fmla="*/ 260461 h 320973"/>
                <a:gd name="connsiteX948" fmla="*/ 97446 w 1213564"/>
                <a:gd name="connsiteY948" fmla="*/ 263252 h 320973"/>
                <a:gd name="connsiteX949" fmla="*/ 100015 w 1213564"/>
                <a:gd name="connsiteY949" fmla="*/ 271701 h 320973"/>
                <a:gd name="connsiteX950" fmla="*/ 100015 w 1213564"/>
                <a:gd name="connsiteY950" fmla="*/ 300685 h 320973"/>
                <a:gd name="connsiteX951" fmla="*/ 106779 w 1213564"/>
                <a:gd name="connsiteY951" fmla="*/ 300685 h 320973"/>
                <a:gd name="connsiteX952" fmla="*/ 106779 w 1213564"/>
                <a:gd name="connsiteY952" fmla="*/ 271253 h 320973"/>
                <a:gd name="connsiteX953" fmla="*/ 102650 w 1213564"/>
                <a:gd name="connsiteY953" fmla="*/ 258623 h 320973"/>
                <a:gd name="connsiteX954" fmla="*/ 90511 w 1213564"/>
                <a:gd name="connsiteY954" fmla="*/ 254670 h 320973"/>
                <a:gd name="connsiteX955" fmla="*/ 122524 w 1213564"/>
                <a:gd name="connsiteY955" fmla="*/ 300676 h 320973"/>
                <a:gd name="connsiteX956" fmla="*/ 129364 w 1213564"/>
                <a:gd name="connsiteY956" fmla="*/ 300676 h 320973"/>
                <a:gd name="connsiteX957" fmla="*/ 129364 w 1213564"/>
                <a:gd name="connsiteY957" fmla="*/ 255508 h 320973"/>
                <a:gd name="connsiteX958" fmla="*/ 125949 w 1213564"/>
                <a:gd name="connsiteY958" fmla="*/ 255508 h 320973"/>
                <a:gd name="connsiteX959" fmla="*/ 122533 w 1213564"/>
                <a:gd name="connsiteY959" fmla="*/ 255508 h 320973"/>
                <a:gd name="connsiteX960" fmla="*/ 122533 w 1213564"/>
                <a:gd name="connsiteY960" fmla="*/ 300676 h 320973"/>
                <a:gd name="connsiteX961" fmla="*/ 126015 w 1213564"/>
                <a:gd name="connsiteY961" fmla="*/ 238601 h 320973"/>
                <a:gd name="connsiteX962" fmla="*/ 123076 w 1213564"/>
                <a:gd name="connsiteY962" fmla="*/ 239687 h 320973"/>
                <a:gd name="connsiteX963" fmla="*/ 121905 w 1213564"/>
                <a:gd name="connsiteY963" fmla="*/ 243088 h 320973"/>
                <a:gd name="connsiteX964" fmla="*/ 123076 w 1213564"/>
                <a:gd name="connsiteY964" fmla="*/ 246459 h 320973"/>
                <a:gd name="connsiteX965" fmla="*/ 126015 w 1213564"/>
                <a:gd name="connsiteY965" fmla="*/ 247574 h 320973"/>
                <a:gd name="connsiteX966" fmla="*/ 128936 w 1213564"/>
                <a:gd name="connsiteY966" fmla="*/ 246459 h 320973"/>
                <a:gd name="connsiteX967" fmla="*/ 130144 w 1213564"/>
                <a:gd name="connsiteY967" fmla="*/ 243088 h 320973"/>
                <a:gd name="connsiteX968" fmla="*/ 128936 w 1213564"/>
                <a:gd name="connsiteY968" fmla="*/ 239687 h 320973"/>
                <a:gd name="connsiteX969" fmla="*/ 126015 w 1213564"/>
                <a:gd name="connsiteY969" fmla="*/ 238601 h 320973"/>
                <a:gd name="connsiteX970" fmla="*/ 163165 w 1213564"/>
                <a:gd name="connsiteY970" fmla="*/ 282826 h 320973"/>
                <a:gd name="connsiteX971" fmla="*/ 161063 w 1213564"/>
                <a:gd name="connsiteY971" fmla="*/ 288989 h 320973"/>
                <a:gd name="connsiteX972" fmla="*/ 159407 w 1213564"/>
                <a:gd name="connsiteY972" fmla="*/ 294437 h 320973"/>
                <a:gd name="connsiteX973" fmla="*/ 159132 w 1213564"/>
                <a:gd name="connsiteY973" fmla="*/ 294437 h 320973"/>
                <a:gd name="connsiteX974" fmla="*/ 157647 w 1213564"/>
                <a:gd name="connsiteY974" fmla="*/ 289008 h 320973"/>
                <a:gd name="connsiteX975" fmla="*/ 155545 w 1213564"/>
                <a:gd name="connsiteY975" fmla="*/ 282826 h 320973"/>
                <a:gd name="connsiteX976" fmla="*/ 145622 w 1213564"/>
                <a:gd name="connsiteY976" fmla="*/ 255508 h 320973"/>
                <a:gd name="connsiteX977" fmla="*/ 138288 w 1213564"/>
                <a:gd name="connsiteY977" fmla="*/ 255508 h 320973"/>
                <a:gd name="connsiteX978" fmla="*/ 155421 w 1213564"/>
                <a:gd name="connsiteY978" fmla="*/ 300676 h 320973"/>
                <a:gd name="connsiteX979" fmla="*/ 163241 w 1213564"/>
                <a:gd name="connsiteY979" fmla="*/ 300676 h 320973"/>
                <a:gd name="connsiteX980" fmla="*/ 180413 w 1213564"/>
                <a:gd name="connsiteY980" fmla="*/ 255508 h 320973"/>
                <a:gd name="connsiteX981" fmla="*/ 173088 w 1213564"/>
                <a:gd name="connsiteY981" fmla="*/ 255508 h 320973"/>
                <a:gd name="connsiteX982" fmla="*/ 163165 w 1213564"/>
                <a:gd name="connsiteY982" fmla="*/ 282826 h 320973"/>
                <a:gd name="connsiteX983" fmla="*/ 216545 w 1213564"/>
                <a:gd name="connsiteY983" fmla="*/ 257232 h 320973"/>
                <a:gd name="connsiteX984" fmla="*/ 222843 w 1213564"/>
                <a:gd name="connsiteY984" fmla="*/ 264376 h 320973"/>
                <a:gd name="connsiteX985" fmla="*/ 225022 w 1213564"/>
                <a:gd name="connsiteY985" fmla="*/ 275111 h 320973"/>
                <a:gd name="connsiteX986" fmla="*/ 225022 w 1213564"/>
                <a:gd name="connsiteY986" fmla="*/ 279368 h 320973"/>
                <a:gd name="connsiteX987" fmla="*/ 193865 w 1213564"/>
                <a:gd name="connsiteY987" fmla="*/ 279368 h 320973"/>
                <a:gd name="connsiteX988" fmla="*/ 197823 w 1213564"/>
                <a:gd name="connsiteY988" fmla="*/ 291475 h 320973"/>
                <a:gd name="connsiteX989" fmla="*/ 208621 w 1213564"/>
                <a:gd name="connsiteY989" fmla="*/ 295646 h 320973"/>
                <a:gd name="connsiteX990" fmla="*/ 216184 w 1213564"/>
                <a:gd name="connsiteY990" fmla="*/ 294846 h 320973"/>
                <a:gd name="connsiteX991" fmla="*/ 223024 w 1213564"/>
                <a:gd name="connsiteY991" fmla="*/ 292541 h 320973"/>
                <a:gd name="connsiteX992" fmla="*/ 223024 w 1213564"/>
                <a:gd name="connsiteY992" fmla="*/ 298571 h 320973"/>
                <a:gd name="connsiteX993" fmla="*/ 216260 w 1213564"/>
                <a:gd name="connsiteY993" fmla="*/ 300800 h 320973"/>
                <a:gd name="connsiteX994" fmla="*/ 208326 w 1213564"/>
                <a:gd name="connsiteY994" fmla="*/ 301485 h 320973"/>
                <a:gd name="connsiteX995" fmla="*/ 196995 w 1213564"/>
                <a:gd name="connsiteY995" fmla="*/ 298828 h 320973"/>
                <a:gd name="connsiteX996" fmla="*/ 189470 w 1213564"/>
                <a:gd name="connsiteY996" fmla="*/ 291027 h 320973"/>
                <a:gd name="connsiteX997" fmla="*/ 186816 w 1213564"/>
                <a:gd name="connsiteY997" fmla="*/ 278416 h 320973"/>
                <a:gd name="connsiteX998" fmla="*/ 189251 w 1213564"/>
                <a:gd name="connsiteY998" fmla="*/ 265786 h 320973"/>
                <a:gd name="connsiteX999" fmla="*/ 196167 w 1213564"/>
                <a:gd name="connsiteY999" fmla="*/ 257575 h 320973"/>
                <a:gd name="connsiteX1000" fmla="*/ 206680 w 1213564"/>
                <a:gd name="connsiteY1000" fmla="*/ 254679 h 320973"/>
                <a:gd name="connsiteX1001" fmla="*/ 216545 w 1213564"/>
                <a:gd name="connsiteY1001" fmla="*/ 257232 h 320973"/>
                <a:gd name="connsiteX1002" fmla="*/ 217868 w 1213564"/>
                <a:gd name="connsiteY1002" fmla="*/ 273882 h 320973"/>
                <a:gd name="connsiteX1003" fmla="*/ 216621 w 1213564"/>
                <a:gd name="connsiteY1003" fmla="*/ 266776 h 320973"/>
                <a:gd name="connsiteX1004" fmla="*/ 212921 w 1213564"/>
                <a:gd name="connsiteY1004" fmla="*/ 261995 h 320973"/>
                <a:gd name="connsiteX1005" fmla="*/ 206585 w 1213564"/>
                <a:gd name="connsiteY1005" fmla="*/ 260280 h 320973"/>
                <a:gd name="connsiteX1006" fmla="*/ 197851 w 1213564"/>
                <a:gd name="connsiteY1006" fmla="*/ 263871 h 320973"/>
                <a:gd name="connsiteX1007" fmla="*/ 193989 w 1213564"/>
                <a:gd name="connsiteY1007" fmla="*/ 273882 h 320973"/>
                <a:gd name="connsiteX1008" fmla="*/ 217868 w 1213564"/>
                <a:gd name="connsiteY1008" fmla="*/ 273882 h 320973"/>
                <a:gd name="connsiteX1009" fmla="*/ 258814 w 1213564"/>
                <a:gd name="connsiteY1009" fmla="*/ 254670 h 320973"/>
                <a:gd name="connsiteX1010" fmla="*/ 253001 w 1213564"/>
                <a:gd name="connsiteY1010" fmla="*/ 255918 h 320973"/>
                <a:gd name="connsiteX1011" fmla="*/ 248415 w 1213564"/>
                <a:gd name="connsiteY1011" fmla="*/ 259232 h 320973"/>
                <a:gd name="connsiteX1012" fmla="*/ 245038 w 1213564"/>
                <a:gd name="connsiteY1012" fmla="*/ 263833 h 320973"/>
                <a:gd name="connsiteX1013" fmla="*/ 244762 w 1213564"/>
                <a:gd name="connsiteY1013" fmla="*/ 263833 h 320973"/>
                <a:gd name="connsiteX1014" fmla="*/ 244020 w 1213564"/>
                <a:gd name="connsiteY1014" fmla="*/ 255508 h 320973"/>
                <a:gd name="connsiteX1015" fmla="*/ 238331 w 1213564"/>
                <a:gd name="connsiteY1015" fmla="*/ 255508 h 320973"/>
                <a:gd name="connsiteX1016" fmla="*/ 238331 w 1213564"/>
                <a:gd name="connsiteY1016" fmla="*/ 300676 h 320973"/>
                <a:gd name="connsiteX1017" fmla="*/ 245209 w 1213564"/>
                <a:gd name="connsiteY1017" fmla="*/ 300676 h 320973"/>
                <a:gd name="connsiteX1018" fmla="*/ 245209 w 1213564"/>
                <a:gd name="connsiteY1018" fmla="*/ 276435 h 320973"/>
                <a:gd name="connsiteX1019" fmla="*/ 246227 w 1213564"/>
                <a:gd name="connsiteY1019" fmla="*/ 270072 h 320973"/>
                <a:gd name="connsiteX1020" fmla="*/ 249072 w 1213564"/>
                <a:gd name="connsiteY1020" fmla="*/ 265166 h 320973"/>
                <a:gd name="connsiteX1021" fmla="*/ 253286 w 1213564"/>
                <a:gd name="connsiteY1021" fmla="*/ 262033 h 320973"/>
                <a:gd name="connsiteX1022" fmla="*/ 258414 w 1213564"/>
                <a:gd name="connsiteY1022" fmla="*/ 260937 h 320973"/>
                <a:gd name="connsiteX1023" fmla="*/ 260964 w 1213564"/>
                <a:gd name="connsiteY1023" fmla="*/ 261109 h 320973"/>
                <a:gd name="connsiteX1024" fmla="*/ 263456 w 1213564"/>
                <a:gd name="connsiteY1024" fmla="*/ 261566 h 320973"/>
                <a:gd name="connsiteX1025" fmla="*/ 264312 w 1213564"/>
                <a:gd name="connsiteY1025" fmla="*/ 255222 h 320973"/>
                <a:gd name="connsiteX1026" fmla="*/ 261677 w 1213564"/>
                <a:gd name="connsiteY1026" fmla="*/ 254822 h 320973"/>
                <a:gd name="connsiteX1027" fmla="*/ 258814 w 1213564"/>
                <a:gd name="connsiteY1027" fmla="*/ 254670 h 320973"/>
                <a:gd name="connsiteX1028" fmla="*/ 297229 w 1213564"/>
                <a:gd name="connsiteY1028" fmla="*/ 278178 h 320973"/>
                <a:gd name="connsiteX1029" fmla="*/ 289903 w 1213564"/>
                <a:gd name="connsiteY1029" fmla="*/ 274939 h 320973"/>
                <a:gd name="connsiteX1030" fmla="*/ 283063 w 1213564"/>
                <a:gd name="connsiteY1030" fmla="*/ 272148 h 320973"/>
                <a:gd name="connsiteX1031" fmla="*/ 279296 w 1213564"/>
                <a:gd name="connsiteY1031" fmla="*/ 269586 h 320973"/>
                <a:gd name="connsiteX1032" fmla="*/ 278126 w 1213564"/>
                <a:gd name="connsiteY1032" fmla="*/ 266119 h 320973"/>
                <a:gd name="connsiteX1033" fmla="*/ 280675 w 1213564"/>
                <a:gd name="connsiteY1033" fmla="*/ 261842 h 320973"/>
                <a:gd name="connsiteX1034" fmla="*/ 287925 w 1213564"/>
                <a:gd name="connsiteY1034" fmla="*/ 260280 h 320973"/>
                <a:gd name="connsiteX1035" fmla="*/ 294394 w 1213564"/>
                <a:gd name="connsiteY1035" fmla="*/ 261099 h 320973"/>
                <a:gd name="connsiteX1036" fmla="*/ 300378 w 1213564"/>
                <a:gd name="connsiteY1036" fmla="*/ 263128 h 320973"/>
                <a:gd name="connsiteX1037" fmla="*/ 302680 w 1213564"/>
                <a:gd name="connsiteY1037" fmla="*/ 257642 h 320973"/>
                <a:gd name="connsiteX1038" fmla="*/ 296030 w 1213564"/>
                <a:gd name="connsiteY1038" fmla="*/ 255489 h 320973"/>
                <a:gd name="connsiteX1039" fmla="*/ 288372 w 1213564"/>
                <a:gd name="connsiteY1039" fmla="*/ 254670 h 320973"/>
                <a:gd name="connsiteX1040" fmla="*/ 276223 w 1213564"/>
                <a:gd name="connsiteY1040" fmla="*/ 257747 h 320973"/>
                <a:gd name="connsiteX1041" fmla="*/ 271600 w 1213564"/>
                <a:gd name="connsiteY1041" fmla="*/ 266557 h 320973"/>
                <a:gd name="connsiteX1042" fmla="*/ 273312 w 1213564"/>
                <a:gd name="connsiteY1042" fmla="*/ 272644 h 320973"/>
                <a:gd name="connsiteX1043" fmla="*/ 278164 w 1213564"/>
                <a:gd name="connsiteY1043" fmla="*/ 276635 h 320973"/>
                <a:gd name="connsiteX1044" fmla="*/ 285651 w 1213564"/>
                <a:gd name="connsiteY1044" fmla="*/ 279911 h 320973"/>
                <a:gd name="connsiteX1045" fmla="*/ 292472 w 1213564"/>
                <a:gd name="connsiteY1045" fmla="*/ 282864 h 320973"/>
                <a:gd name="connsiteX1046" fmla="*/ 296002 w 1213564"/>
                <a:gd name="connsiteY1046" fmla="*/ 285617 h 320973"/>
                <a:gd name="connsiteX1047" fmla="*/ 297039 w 1213564"/>
                <a:gd name="connsiteY1047" fmla="*/ 288893 h 320973"/>
                <a:gd name="connsiteX1048" fmla="*/ 294403 w 1213564"/>
                <a:gd name="connsiteY1048" fmla="*/ 294046 h 320973"/>
                <a:gd name="connsiteX1049" fmla="*/ 285927 w 1213564"/>
                <a:gd name="connsiteY1049" fmla="*/ 295942 h 320973"/>
                <a:gd name="connsiteX1050" fmla="*/ 278107 w 1213564"/>
                <a:gd name="connsiteY1050" fmla="*/ 294827 h 320973"/>
                <a:gd name="connsiteX1051" fmla="*/ 271514 w 1213564"/>
                <a:gd name="connsiteY1051" fmla="*/ 292351 h 320973"/>
                <a:gd name="connsiteX1052" fmla="*/ 271514 w 1213564"/>
                <a:gd name="connsiteY1052" fmla="*/ 298656 h 320973"/>
                <a:gd name="connsiteX1053" fmla="*/ 277574 w 1213564"/>
                <a:gd name="connsiteY1053" fmla="*/ 300761 h 320973"/>
                <a:gd name="connsiteX1054" fmla="*/ 285765 w 1213564"/>
                <a:gd name="connsiteY1054" fmla="*/ 301504 h 320973"/>
                <a:gd name="connsiteX1055" fmla="*/ 295336 w 1213564"/>
                <a:gd name="connsiteY1055" fmla="*/ 300018 h 320973"/>
                <a:gd name="connsiteX1056" fmla="*/ 301519 w 1213564"/>
                <a:gd name="connsiteY1056" fmla="*/ 295589 h 320973"/>
                <a:gd name="connsiteX1057" fmla="*/ 303679 w 1213564"/>
                <a:gd name="connsiteY1057" fmla="*/ 288312 h 320973"/>
                <a:gd name="connsiteX1058" fmla="*/ 302005 w 1213564"/>
                <a:gd name="connsiteY1058" fmla="*/ 282235 h 320973"/>
                <a:gd name="connsiteX1059" fmla="*/ 297229 w 1213564"/>
                <a:gd name="connsiteY1059" fmla="*/ 278178 h 320973"/>
                <a:gd name="connsiteX1060" fmla="*/ 316322 w 1213564"/>
                <a:gd name="connsiteY1060" fmla="*/ 300676 h 320973"/>
                <a:gd name="connsiteX1061" fmla="*/ 323162 w 1213564"/>
                <a:gd name="connsiteY1061" fmla="*/ 300676 h 320973"/>
                <a:gd name="connsiteX1062" fmla="*/ 323162 w 1213564"/>
                <a:gd name="connsiteY1062" fmla="*/ 255508 h 320973"/>
                <a:gd name="connsiteX1063" fmla="*/ 319823 w 1213564"/>
                <a:gd name="connsiteY1063" fmla="*/ 255508 h 320973"/>
                <a:gd name="connsiteX1064" fmla="*/ 316322 w 1213564"/>
                <a:gd name="connsiteY1064" fmla="*/ 255508 h 320973"/>
                <a:gd name="connsiteX1065" fmla="*/ 316322 w 1213564"/>
                <a:gd name="connsiteY1065" fmla="*/ 300676 h 320973"/>
                <a:gd name="connsiteX1066" fmla="*/ 319823 w 1213564"/>
                <a:gd name="connsiteY1066" fmla="*/ 238601 h 320973"/>
                <a:gd name="connsiteX1067" fmla="*/ 316884 w 1213564"/>
                <a:gd name="connsiteY1067" fmla="*/ 239687 h 320973"/>
                <a:gd name="connsiteX1068" fmla="*/ 315714 w 1213564"/>
                <a:gd name="connsiteY1068" fmla="*/ 243088 h 320973"/>
                <a:gd name="connsiteX1069" fmla="*/ 316884 w 1213564"/>
                <a:gd name="connsiteY1069" fmla="*/ 246459 h 320973"/>
                <a:gd name="connsiteX1070" fmla="*/ 319823 w 1213564"/>
                <a:gd name="connsiteY1070" fmla="*/ 247574 h 320973"/>
                <a:gd name="connsiteX1071" fmla="*/ 322744 w 1213564"/>
                <a:gd name="connsiteY1071" fmla="*/ 246459 h 320973"/>
                <a:gd name="connsiteX1072" fmla="*/ 323952 w 1213564"/>
                <a:gd name="connsiteY1072" fmla="*/ 243088 h 320973"/>
                <a:gd name="connsiteX1073" fmla="*/ 322744 w 1213564"/>
                <a:gd name="connsiteY1073" fmla="*/ 239687 h 320973"/>
                <a:gd name="connsiteX1074" fmla="*/ 319823 w 1213564"/>
                <a:gd name="connsiteY1074" fmla="*/ 238601 h 320973"/>
                <a:gd name="connsiteX1075" fmla="*/ 353881 w 1213564"/>
                <a:gd name="connsiteY1075" fmla="*/ 295894 h 320973"/>
                <a:gd name="connsiteX1076" fmla="*/ 348659 w 1213564"/>
                <a:gd name="connsiteY1076" fmla="*/ 293789 h 320973"/>
                <a:gd name="connsiteX1077" fmla="*/ 346708 w 1213564"/>
                <a:gd name="connsiteY1077" fmla="*/ 287445 h 320973"/>
                <a:gd name="connsiteX1078" fmla="*/ 346708 w 1213564"/>
                <a:gd name="connsiteY1078" fmla="*/ 260861 h 320973"/>
                <a:gd name="connsiteX1079" fmla="*/ 359922 w 1213564"/>
                <a:gd name="connsiteY1079" fmla="*/ 260861 h 320973"/>
                <a:gd name="connsiteX1080" fmla="*/ 359922 w 1213564"/>
                <a:gd name="connsiteY1080" fmla="*/ 255508 h 320973"/>
                <a:gd name="connsiteX1081" fmla="*/ 346708 w 1213564"/>
                <a:gd name="connsiteY1081" fmla="*/ 255508 h 320973"/>
                <a:gd name="connsiteX1082" fmla="*/ 346708 w 1213564"/>
                <a:gd name="connsiteY1082" fmla="*/ 245031 h 320973"/>
                <a:gd name="connsiteX1083" fmla="*/ 342579 w 1213564"/>
                <a:gd name="connsiteY1083" fmla="*/ 245031 h 320973"/>
                <a:gd name="connsiteX1084" fmla="*/ 339868 w 1213564"/>
                <a:gd name="connsiteY1084" fmla="*/ 254832 h 320973"/>
                <a:gd name="connsiteX1085" fmla="*/ 333399 w 1213564"/>
                <a:gd name="connsiteY1085" fmla="*/ 257518 h 320973"/>
                <a:gd name="connsiteX1086" fmla="*/ 333399 w 1213564"/>
                <a:gd name="connsiteY1086" fmla="*/ 260861 h 320973"/>
                <a:gd name="connsiteX1087" fmla="*/ 339830 w 1213564"/>
                <a:gd name="connsiteY1087" fmla="*/ 260861 h 320973"/>
                <a:gd name="connsiteX1088" fmla="*/ 339830 w 1213564"/>
                <a:gd name="connsiteY1088" fmla="*/ 287646 h 320973"/>
                <a:gd name="connsiteX1089" fmla="*/ 341581 w 1213564"/>
                <a:gd name="connsiteY1089" fmla="*/ 295970 h 320973"/>
                <a:gd name="connsiteX1090" fmla="*/ 346242 w 1213564"/>
                <a:gd name="connsiteY1090" fmla="*/ 300238 h 320973"/>
                <a:gd name="connsiteX1091" fmla="*/ 352768 w 1213564"/>
                <a:gd name="connsiteY1091" fmla="*/ 301495 h 320973"/>
                <a:gd name="connsiteX1092" fmla="*/ 356897 w 1213564"/>
                <a:gd name="connsiteY1092" fmla="*/ 301114 h 320973"/>
                <a:gd name="connsiteX1093" fmla="*/ 360227 w 1213564"/>
                <a:gd name="connsiteY1093" fmla="*/ 300199 h 320973"/>
                <a:gd name="connsiteX1094" fmla="*/ 360227 w 1213564"/>
                <a:gd name="connsiteY1094" fmla="*/ 294894 h 320973"/>
                <a:gd name="connsiteX1095" fmla="*/ 357325 w 1213564"/>
                <a:gd name="connsiteY1095" fmla="*/ 295580 h 320973"/>
                <a:gd name="connsiteX1096" fmla="*/ 353881 w 1213564"/>
                <a:gd name="connsiteY1096" fmla="*/ 295894 h 320973"/>
                <a:gd name="connsiteX1097" fmla="*/ 389272 w 1213564"/>
                <a:gd name="connsiteY1097" fmla="*/ 281673 h 320973"/>
                <a:gd name="connsiteX1098" fmla="*/ 386969 w 1213564"/>
                <a:gd name="connsiteY1098" fmla="*/ 288522 h 320973"/>
                <a:gd name="connsiteX1099" fmla="*/ 385314 w 1213564"/>
                <a:gd name="connsiteY1099" fmla="*/ 293951 h 320973"/>
                <a:gd name="connsiteX1100" fmla="*/ 385038 w 1213564"/>
                <a:gd name="connsiteY1100" fmla="*/ 293951 h 320973"/>
                <a:gd name="connsiteX1101" fmla="*/ 384125 w 1213564"/>
                <a:gd name="connsiteY1101" fmla="*/ 290198 h 320973"/>
                <a:gd name="connsiteX1102" fmla="*/ 382802 w 1213564"/>
                <a:gd name="connsiteY1102" fmla="*/ 286131 h 320973"/>
                <a:gd name="connsiteX1103" fmla="*/ 381185 w 1213564"/>
                <a:gd name="connsiteY1103" fmla="*/ 281702 h 320973"/>
                <a:gd name="connsiteX1104" fmla="*/ 371224 w 1213564"/>
                <a:gd name="connsiteY1104" fmla="*/ 255489 h 320973"/>
                <a:gd name="connsiteX1105" fmla="*/ 363899 w 1213564"/>
                <a:gd name="connsiteY1105" fmla="*/ 255489 h 320973"/>
                <a:gd name="connsiteX1106" fmla="*/ 381956 w 1213564"/>
                <a:gd name="connsiteY1106" fmla="*/ 300733 h 320973"/>
                <a:gd name="connsiteX1107" fmla="*/ 379482 w 1213564"/>
                <a:gd name="connsiteY1107" fmla="*/ 307096 h 320973"/>
                <a:gd name="connsiteX1108" fmla="*/ 377142 w 1213564"/>
                <a:gd name="connsiteY1108" fmla="*/ 311506 h 320973"/>
                <a:gd name="connsiteX1109" fmla="*/ 373907 w 1213564"/>
                <a:gd name="connsiteY1109" fmla="*/ 314316 h 320973"/>
                <a:gd name="connsiteX1110" fmla="*/ 369484 w 1213564"/>
                <a:gd name="connsiteY1110" fmla="*/ 315297 h 320973"/>
                <a:gd name="connsiteX1111" fmla="*/ 366791 w 1213564"/>
                <a:gd name="connsiteY1111" fmla="*/ 315135 h 320973"/>
                <a:gd name="connsiteX1112" fmla="*/ 364584 w 1213564"/>
                <a:gd name="connsiteY1112" fmla="*/ 314754 h 320973"/>
                <a:gd name="connsiteX1113" fmla="*/ 364584 w 1213564"/>
                <a:gd name="connsiteY1113" fmla="*/ 320231 h 320973"/>
                <a:gd name="connsiteX1114" fmla="*/ 367153 w 1213564"/>
                <a:gd name="connsiteY1114" fmla="*/ 320754 h 320973"/>
                <a:gd name="connsiteX1115" fmla="*/ 370568 w 1213564"/>
                <a:gd name="connsiteY1115" fmla="*/ 320973 h 320973"/>
                <a:gd name="connsiteX1116" fmla="*/ 377741 w 1213564"/>
                <a:gd name="connsiteY1116" fmla="*/ 319307 h 320973"/>
                <a:gd name="connsiteX1117" fmla="*/ 382774 w 1213564"/>
                <a:gd name="connsiteY1117" fmla="*/ 314544 h 320973"/>
                <a:gd name="connsiteX1118" fmla="*/ 386398 w 1213564"/>
                <a:gd name="connsiteY1118" fmla="*/ 307286 h 320973"/>
                <a:gd name="connsiteX1119" fmla="*/ 406034 w 1213564"/>
                <a:gd name="connsiteY1119" fmla="*/ 255480 h 320973"/>
                <a:gd name="connsiteX1120" fmla="*/ 398680 w 1213564"/>
                <a:gd name="connsiteY1120" fmla="*/ 255480 h 320973"/>
                <a:gd name="connsiteX1121" fmla="*/ 389272 w 1213564"/>
                <a:gd name="connsiteY1121" fmla="*/ 281673 h 320973"/>
                <a:gd name="connsiteX1122" fmla="*/ 467672 w 1213564"/>
                <a:gd name="connsiteY1122" fmla="*/ 257442 h 320973"/>
                <a:gd name="connsiteX1123" fmla="*/ 474883 w 1213564"/>
                <a:gd name="connsiteY1123" fmla="*/ 265414 h 320973"/>
                <a:gd name="connsiteX1124" fmla="*/ 477452 w 1213564"/>
                <a:gd name="connsiteY1124" fmla="*/ 278006 h 320973"/>
                <a:gd name="connsiteX1125" fmla="*/ 476006 w 1213564"/>
                <a:gd name="connsiteY1125" fmla="*/ 287941 h 320973"/>
                <a:gd name="connsiteX1126" fmla="*/ 471839 w 1213564"/>
                <a:gd name="connsiteY1126" fmla="*/ 295313 h 320973"/>
                <a:gd name="connsiteX1127" fmla="*/ 465284 w 1213564"/>
                <a:gd name="connsiteY1127" fmla="*/ 299904 h 320973"/>
                <a:gd name="connsiteX1128" fmla="*/ 456589 w 1213564"/>
                <a:gd name="connsiteY1128" fmla="*/ 301495 h 320973"/>
                <a:gd name="connsiteX1129" fmla="*/ 448284 w 1213564"/>
                <a:gd name="connsiteY1129" fmla="*/ 299904 h 320973"/>
                <a:gd name="connsiteX1130" fmla="*/ 441776 w 1213564"/>
                <a:gd name="connsiteY1130" fmla="*/ 295313 h 320973"/>
                <a:gd name="connsiteX1131" fmla="*/ 437543 w 1213564"/>
                <a:gd name="connsiteY1131" fmla="*/ 287941 h 320973"/>
                <a:gd name="connsiteX1132" fmla="*/ 436040 w 1213564"/>
                <a:gd name="connsiteY1132" fmla="*/ 278006 h 320973"/>
                <a:gd name="connsiteX1133" fmla="*/ 438551 w 1213564"/>
                <a:gd name="connsiteY1133" fmla="*/ 265376 h 320973"/>
                <a:gd name="connsiteX1134" fmla="*/ 445743 w 1213564"/>
                <a:gd name="connsiteY1134" fmla="*/ 257423 h 320973"/>
                <a:gd name="connsiteX1135" fmla="*/ 456874 w 1213564"/>
                <a:gd name="connsiteY1135" fmla="*/ 254679 h 320973"/>
                <a:gd name="connsiteX1136" fmla="*/ 467672 w 1213564"/>
                <a:gd name="connsiteY1136" fmla="*/ 257442 h 320973"/>
                <a:gd name="connsiteX1137" fmla="*/ 468909 w 1213564"/>
                <a:gd name="connsiteY1137" fmla="*/ 287445 h 320973"/>
                <a:gd name="connsiteX1138" fmla="*/ 470355 w 1213564"/>
                <a:gd name="connsiteY1138" fmla="*/ 278006 h 320973"/>
                <a:gd name="connsiteX1139" fmla="*/ 468909 w 1213564"/>
                <a:gd name="connsiteY1139" fmla="*/ 268681 h 320973"/>
                <a:gd name="connsiteX1140" fmla="*/ 464466 w 1213564"/>
                <a:gd name="connsiteY1140" fmla="*/ 262595 h 320973"/>
                <a:gd name="connsiteX1141" fmla="*/ 456684 w 1213564"/>
                <a:gd name="connsiteY1141" fmla="*/ 260452 h 320973"/>
                <a:gd name="connsiteX1142" fmla="*/ 446371 w 1213564"/>
                <a:gd name="connsiteY1142" fmla="*/ 265100 h 320973"/>
                <a:gd name="connsiteX1143" fmla="*/ 443099 w 1213564"/>
                <a:gd name="connsiteY1143" fmla="*/ 277997 h 320973"/>
                <a:gd name="connsiteX1144" fmla="*/ 444545 w 1213564"/>
                <a:gd name="connsiteY1144" fmla="*/ 287436 h 320973"/>
                <a:gd name="connsiteX1145" fmla="*/ 448987 w 1213564"/>
                <a:gd name="connsiteY1145" fmla="*/ 293618 h 320973"/>
                <a:gd name="connsiteX1146" fmla="*/ 456712 w 1213564"/>
                <a:gd name="connsiteY1146" fmla="*/ 295799 h 320973"/>
                <a:gd name="connsiteX1147" fmla="*/ 464437 w 1213564"/>
                <a:gd name="connsiteY1147" fmla="*/ 293618 h 320973"/>
                <a:gd name="connsiteX1148" fmla="*/ 468909 w 1213564"/>
                <a:gd name="connsiteY1148" fmla="*/ 287445 h 320973"/>
                <a:gd name="connsiteX1149" fmla="*/ 507353 w 1213564"/>
                <a:gd name="connsiteY1149" fmla="*/ 236077 h 320973"/>
                <a:gd name="connsiteX1150" fmla="*/ 499551 w 1213564"/>
                <a:gd name="connsiteY1150" fmla="*/ 237773 h 320973"/>
                <a:gd name="connsiteX1151" fmla="*/ 494643 w 1213564"/>
                <a:gd name="connsiteY1151" fmla="*/ 243030 h 320973"/>
                <a:gd name="connsiteX1152" fmla="*/ 492949 w 1213564"/>
                <a:gd name="connsiteY1152" fmla="*/ 252289 h 320973"/>
                <a:gd name="connsiteX1153" fmla="*/ 492949 w 1213564"/>
                <a:gd name="connsiteY1153" fmla="*/ 255299 h 320973"/>
                <a:gd name="connsiteX1154" fmla="*/ 484958 w 1213564"/>
                <a:gd name="connsiteY1154" fmla="*/ 257575 h 320973"/>
                <a:gd name="connsiteX1155" fmla="*/ 484958 w 1213564"/>
                <a:gd name="connsiteY1155" fmla="*/ 260871 h 320973"/>
                <a:gd name="connsiteX1156" fmla="*/ 492949 w 1213564"/>
                <a:gd name="connsiteY1156" fmla="*/ 260871 h 320973"/>
                <a:gd name="connsiteX1157" fmla="*/ 492949 w 1213564"/>
                <a:gd name="connsiteY1157" fmla="*/ 300685 h 320973"/>
                <a:gd name="connsiteX1158" fmla="*/ 499789 w 1213564"/>
                <a:gd name="connsiteY1158" fmla="*/ 300685 h 320973"/>
                <a:gd name="connsiteX1159" fmla="*/ 499789 w 1213564"/>
                <a:gd name="connsiteY1159" fmla="*/ 260871 h 320973"/>
                <a:gd name="connsiteX1160" fmla="*/ 511015 w 1213564"/>
                <a:gd name="connsiteY1160" fmla="*/ 260871 h 320973"/>
                <a:gd name="connsiteX1161" fmla="*/ 511015 w 1213564"/>
                <a:gd name="connsiteY1161" fmla="*/ 255518 h 320973"/>
                <a:gd name="connsiteX1162" fmla="*/ 499789 w 1213564"/>
                <a:gd name="connsiteY1162" fmla="*/ 255518 h 320973"/>
                <a:gd name="connsiteX1163" fmla="*/ 499789 w 1213564"/>
                <a:gd name="connsiteY1163" fmla="*/ 252222 h 320973"/>
                <a:gd name="connsiteX1164" fmla="*/ 501663 w 1213564"/>
                <a:gd name="connsiteY1164" fmla="*/ 244278 h 320973"/>
                <a:gd name="connsiteX1165" fmla="*/ 507438 w 1213564"/>
                <a:gd name="connsiteY1165" fmla="*/ 241745 h 320973"/>
                <a:gd name="connsiteX1166" fmla="*/ 510987 w 1213564"/>
                <a:gd name="connsiteY1166" fmla="*/ 242135 h 320973"/>
                <a:gd name="connsiteX1167" fmla="*/ 514145 w 1213564"/>
                <a:gd name="connsiteY1167" fmla="*/ 242983 h 320973"/>
                <a:gd name="connsiteX1168" fmla="*/ 515915 w 1213564"/>
                <a:gd name="connsiteY1168" fmla="*/ 237582 h 320973"/>
                <a:gd name="connsiteX1169" fmla="*/ 512109 w 1213564"/>
                <a:gd name="connsiteY1169" fmla="*/ 236563 h 320973"/>
                <a:gd name="connsiteX1170" fmla="*/ 507353 w 1213564"/>
                <a:gd name="connsiteY1170" fmla="*/ 236077 h 320973"/>
                <a:gd name="connsiteX1171" fmla="*/ 567221 w 1213564"/>
                <a:gd name="connsiteY1171" fmla="*/ 240173 h 320973"/>
                <a:gd name="connsiteX1172" fmla="*/ 590595 w 1213564"/>
                <a:gd name="connsiteY1172" fmla="*/ 300676 h 320973"/>
                <a:gd name="connsiteX1173" fmla="*/ 583346 w 1213564"/>
                <a:gd name="connsiteY1173" fmla="*/ 300676 h 320973"/>
                <a:gd name="connsiteX1174" fmla="*/ 575935 w 1213564"/>
                <a:gd name="connsiteY1174" fmla="*/ 281549 h 320973"/>
                <a:gd name="connsiteX1175" fmla="*/ 551818 w 1213564"/>
                <a:gd name="connsiteY1175" fmla="*/ 281549 h 320973"/>
                <a:gd name="connsiteX1176" fmla="*/ 544446 w 1213564"/>
                <a:gd name="connsiteY1176" fmla="*/ 300676 h 320973"/>
                <a:gd name="connsiteX1177" fmla="*/ 537368 w 1213564"/>
                <a:gd name="connsiteY1177" fmla="*/ 300676 h 320973"/>
                <a:gd name="connsiteX1178" fmla="*/ 560932 w 1213564"/>
                <a:gd name="connsiteY1178" fmla="*/ 240173 h 320973"/>
                <a:gd name="connsiteX1179" fmla="*/ 567221 w 1213564"/>
                <a:gd name="connsiteY1179" fmla="*/ 240173 h 320973"/>
                <a:gd name="connsiteX1180" fmla="*/ 573842 w 1213564"/>
                <a:gd name="connsiteY1180" fmla="*/ 275320 h 320973"/>
                <a:gd name="connsiteX1181" fmla="*/ 566802 w 1213564"/>
                <a:gd name="connsiteY1181" fmla="*/ 256318 h 320973"/>
                <a:gd name="connsiteX1182" fmla="*/ 566003 w 1213564"/>
                <a:gd name="connsiteY1182" fmla="*/ 253889 h 320973"/>
                <a:gd name="connsiteX1183" fmla="*/ 564871 w 1213564"/>
                <a:gd name="connsiteY1183" fmla="*/ 250384 h 320973"/>
                <a:gd name="connsiteX1184" fmla="*/ 563920 w 1213564"/>
                <a:gd name="connsiteY1184" fmla="*/ 247460 h 320973"/>
                <a:gd name="connsiteX1185" fmla="*/ 563025 w 1213564"/>
                <a:gd name="connsiteY1185" fmla="*/ 250803 h 320973"/>
                <a:gd name="connsiteX1186" fmla="*/ 562112 w 1213564"/>
                <a:gd name="connsiteY1186" fmla="*/ 253898 h 320973"/>
                <a:gd name="connsiteX1187" fmla="*/ 561332 w 1213564"/>
                <a:gd name="connsiteY1187" fmla="*/ 256308 h 320973"/>
                <a:gd name="connsiteX1188" fmla="*/ 554159 w 1213564"/>
                <a:gd name="connsiteY1188" fmla="*/ 275311 h 320973"/>
                <a:gd name="connsiteX1189" fmla="*/ 573842 w 1213564"/>
                <a:gd name="connsiteY1189" fmla="*/ 275311 h 320973"/>
                <a:gd name="connsiteX1190" fmla="*/ 620772 w 1213564"/>
                <a:gd name="connsiteY1190" fmla="*/ 254670 h 320973"/>
                <a:gd name="connsiteX1191" fmla="*/ 634224 w 1213564"/>
                <a:gd name="connsiteY1191" fmla="*/ 260480 h 320973"/>
                <a:gd name="connsiteX1192" fmla="*/ 639257 w 1213564"/>
                <a:gd name="connsiteY1192" fmla="*/ 277949 h 320973"/>
                <a:gd name="connsiteX1193" fmla="*/ 636935 w 1213564"/>
                <a:gd name="connsiteY1193" fmla="*/ 290894 h 320973"/>
                <a:gd name="connsiteX1194" fmla="*/ 630447 w 1213564"/>
                <a:gd name="connsiteY1194" fmla="*/ 298799 h 320973"/>
                <a:gd name="connsiteX1195" fmla="*/ 620601 w 1213564"/>
                <a:gd name="connsiteY1195" fmla="*/ 301476 h 320973"/>
                <a:gd name="connsiteX1196" fmla="*/ 614303 w 1213564"/>
                <a:gd name="connsiteY1196" fmla="*/ 300523 h 320973"/>
                <a:gd name="connsiteX1197" fmla="*/ 609641 w 1213564"/>
                <a:gd name="connsiteY1197" fmla="*/ 297971 h 320973"/>
                <a:gd name="connsiteX1198" fmla="*/ 606445 w 1213564"/>
                <a:gd name="connsiteY1198" fmla="*/ 294484 h 320973"/>
                <a:gd name="connsiteX1199" fmla="*/ 605940 w 1213564"/>
                <a:gd name="connsiteY1199" fmla="*/ 294484 h 320973"/>
                <a:gd name="connsiteX1200" fmla="*/ 606254 w 1213564"/>
                <a:gd name="connsiteY1200" fmla="*/ 298342 h 320973"/>
                <a:gd name="connsiteX1201" fmla="*/ 606445 w 1213564"/>
                <a:gd name="connsiteY1201" fmla="*/ 302304 h 320973"/>
                <a:gd name="connsiteX1202" fmla="*/ 606445 w 1213564"/>
                <a:gd name="connsiteY1202" fmla="*/ 320850 h 320973"/>
                <a:gd name="connsiteX1203" fmla="*/ 599566 w 1213564"/>
                <a:gd name="connsiteY1203" fmla="*/ 320850 h 320973"/>
                <a:gd name="connsiteX1204" fmla="*/ 599566 w 1213564"/>
                <a:gd name="connsiteY1204" fmla="*/ 255480 h 320973"/>
                <a:gd name="connsiteX1205" fmla="*/ 605198 w 1213564"/>
                <a:gd name="connsiteY1205" fmla="*/ 255480 h 320973"/>
                <a:gd name="connsiteX1206" fmla="*/ 606112 w 1213564"/>
                <a:gd name="connsiteY1206" fmla="*/ 262166 h 320973"/>
                <a:gd name="connsiteX1207" fmla="*/ 606445 w 1213564"/>
                <a:gd name="connsiteY1207" fmla="*/ 262166 h 320973"/>
                <a:gd name="connsiteX1208" fmla="*/ 609641 w 1213564"/>
                <a:gd name="connsiteY1208" fmla="*/ 258394 h 320973"/>
                <a:gd name="connsiteX1209" fmla="*/ 614284 w 1213564"/>
                <a:gd name="connsiteY1209" fmla="*/ 255680 h 320973"/>
                <a:gd name="connsiteX1210" fmla="*/ 620772 w 1213564"/>
                <a:gd name="connsiteY1210" fmla="*/ 254670 h 320973"/>
                <a:gd name="connsiteX1211" fmla="*/ 630828 w 1213564"/>
                <a:gd name="connsiteY1211" fmla="*/ 287217 h 320973"/>
                <a:gd name="connsiteX1212" fmla="*/ 632207 w 1213564"/>
                <a:gd name="connsiteY1212" fmla="*/ 277892 h 320973"/>
                <a:gd name="connsiteX1213" fmla="*/ 629106 w 1213564"/>
                <a:gd name="connsiteY1213" fmla="*/ 265166 h 320973"/>
                <a:gd name="connsiteX1214" fmla="*/ 619573 w 1213564"/>
                <a:gd name="connsiteY1214" fmla="*/ 260461 h 320973"/>
                <a:gd name="connsiteX1215" fmla="*/ 612029 w 1213564"/>
                <a:gd name="connsiteY1215" fmla="*/ 262261 h 320973"/>
                <a:gd name="connsiteX1216" fmla="*/ 607853 w 1213564"/>
                <a:gd name="connsiteY1216" fmla="*/ 267681 h 320973"/>
                <a:gd name="connsiteX1217" fmla="*/ 606464 w 1213564"/>
                <a:gd name="connsiteY1217" fmla="*/ 276730 h 320973"/>
                <a:gd name="connsiteX1218" fmla="*/ 606464 w 1213564"/>
                <a:gd name="connsiteY1218" fmla="*/ 278044 h 320973"/>
                <a:gd name="connsiteX1219" fmla="*/ 607710 w 1213564"/>
                <a:gd name="connsiteY1219" fmla="*/ 287731 h 320973"/>
                <a:gd name="connsiteX1220" fmla="*/ 611877 w 1213564"/>
                <a:gd name="connsiteY1220" fmla="*/ 293761 h 320973"/>
                <a:gd name="connsiteX1221" fmla="*/ 619678 w 1213564"/>
                <a:gd name="connsiteY1221" fmla="*/ 295818 h 320973"/>
                <a:gd name="connsiteX1222" fmla="*/ 626661 w 1213564"/>
                <a:gd name="connsiteY1222" fmla="*/ 293551 h 320973"/>
                <a:gd name="connsiteX1223" fmla="*/ 630828 w 1213564"/>
                <a:gd name="connsiteY1223" fmla="*/ 287217 h 320973"/>
                <a:gd name="connsiteX1224" fmla="*/ 674047 w 1213564"/>
                <a:gd name="connsiteY1224" fmla="*/ 254670 h 320973"/>
                <a:gd name="connsiteX1225" fmla="*/ 687499 w 1213564"/>
                <a:gd name="connsiteY1225" fmla="*/ 260480 h 320973"/>
                <a:gd name="connsiteX1226" fmla="*/ 692513 w 1213564"/>
                <a:gd name="connsiteY1226" fmla="*/ 277949 h 320973"/>
                <a:gd name="connsiteX1227" fmla="*/ 690211 w 1213564"/>
                <a:gd name="connsiteY1227" fmla="*/ 290894 h 320973"/>
                <a:gd name="connsiteX1228" fmla="*/ 683723 w 1213564"/>
                <a:gd name="connsiteY1228" fmla="*/ 298799 h 320973"/>
                <a:gd name="connsiteX1229" fmla="*/ 673876 w 1213564"/>
                <a:gd name="connsiteY1229" fmla="*/ 301476 h 320973"/>
                <a:gd name="connsiteX1230" fmla="*/ 667578 w 1213564"/>
                <a:gd name="connsiteY1230" fmla="*/ 300523 h 320973"/>
                <a:gd name="connsiteX1231" fmla="*/ 662916 w 1213564"/>
                <a:gd name="connsiteY1231" fmla="*/ 297971 h 320973"/>
                <a:gd name="connsiteX1232" fmla="*/ 659701 w 1213564"/>
                <a:gd name="connsiteY1232" fmla="*/ 294484 h 320973"/>
                <a:gd name="connsiteX1233" fmla="*/ 659216 w 1213564"/>
                <a:gd name="connsiteY1233" fmla="*/ 294484 h 320973"/>
                <a:gd name="connsiteX1234" fmla="*/ 659530 w 1213564"/>
                <a:gd name="connsiteY1234" fmla="*/ 298342 h 320973"/>
                <a:gd name="connsiteX1235" fmla="*/ 659701 w 1213564"/>
                <a:gd name="connsiteY1235" fmla="*/ 302304 h 320973"/>
                <a:gd name="connsiteX1236" fmla="*/ 659701 w 1213564"/>
                <a:gd name="connsiteY1236" fmla="*/ 320850 h 320973"/>
                <a:gd name="connsiteX1237" fmla="*/ 652842 w 1213564"/>
                <a:gd name="connsiteY1237" fmla="*/ 320850 h 320973"/>
                <a:gd name="connsiteX1238" fmla="*/ 652842 w 1213564"/>
                <a:gd name="connsiteY1238" fmla="*/ 255480 h 320973"/>
                <a:gd name="connsiteX1239" fmla="*/ 658474 w 1213564"/>
                <a:gd name="connsiteY1239" fmla="*/ 255480 h 320973"/>
                <a:gd name="connsiteX1240" fmla="*/ 659387 w 1213564"/>
                <a:gd name="connsiteY1240" fmla="*/ 262166 h 320973"/>
                <a:gd name="connsiteX1241" fmla="*/ 659701 w 1213564"/>
                <a:gd name="connsiteY1241" fmla="*/ 262166 h 320973"/>
                <a:gd name="connsiteX1242" fmla="*/ 662916 w 1213564"/>
                <a:gd name="connsiteY1242" fmla="*/ 258394 h 320973"/>
                <a:gd name="connsiteX1243" fmla="*/ 667559 w 1213564"/>
                <a:gd name="connsiteY1243" fmla="*/ 255680 h 320973"/>
                <a:gd name="connsiteX1244" fmla="*/ 674047 w 1213564"/>
                <a:gd name="connsiteY1244" fmla="*/ 254670 h 320973"/>
                <a:gd name="connsiteX1245" fmla="*/ 684103 w 1213564"/>
                <a:gd name="connsiteY1245" fmla="*/ 287217 h 320973"/>
                <a:gd name="connsiteX1246" fmla="*/ 685482 w 1213564"/>
                <a:gd name="connsiteY1246" fmla="*/ 277892 h 320973"/>
                <a:gd name="connsiteX1247" fmla="*/ 682381 w 1213564"/>
                <a:gd name="connsiteY1247" fmla="*/ 265166 h 320973"/>
                <a:gd name="connsiteX1248" fmla="*/ 672868 w 1213564"/>
                <a:gd name="connsiteY1248" fmla="*/ 260461 h 320973"/>
                <a:gd name="connsiteX1249" fmla="*/ 665304 w 1213564"/>
                <a:gd name="connsiteY1249" fmla="*/ 262261 h 320973"/>
                <a:gd name="connsiteX1250" fmla="*/ 661128 w 1213564"/>
                <a:gd name="connsiteY1250" fmla="*/ 267681 h 320973"/>
                <a:gd name="connsiteX1251" fmla="*/ 659720 w 1213564"/>
                <a:gd name="connsiteY1251" fmla="*/ 276730 h 320973"/>
                <a:gd name="connsiteX1252" fmla="*/ 659720 w 1213564"/>
                <a:gd name="connsiteY1252" fmla="*/ 278044 h 320973"/>
                <a:gd name="connsiteX1253" fmla="*/ 660985 w 1213564"/>
                <a:gd name="connsiteY1253" fmla="*/ 287731 h 320973"/>
                <a:gd name="connsiteX1254" fmla="*/ 665152 w 1213564"/>
                <a:gd name="connsiteY1254" fmla="*/ 293761 h 320973"/>
                <a:gd name="connsiteX1255" fmla="*/ 672953 w 1213564"/>
                <a:gd name="connsiteY1255" fmla="*/ 295818 h 320973"/>
                <a:gd name="connsiteX1256" fmla="*/ 679936 w 1213564"/>
                <a:gd name="connsiteY1256" fmla="*/ 293551 h 320973"/>
                <a:gd name="connsiteX1257" fmla="*/ 684103 w 1213564"/>
                <a:gd name="connsiteY1257" fmla="*/ 287217 h 320973"/>
                <a:gd name="connsiteX1258" fmla="*/ 706098 w 1213564"/>
                <a:gd name="connsiteY1258" fmla="*/ 300676 h 320973"/>
                <a:gd name="connsiteX1259" fmla="*/ 712976 w 1213564"/>
                <a:gd name="connsiteY1259" fmla="*/ 300676 h 320973"/>
                <a:gd name="connsiteX1260" fmla="*/ 712976 w 1213564"/>
                <a:gd name="connsiteY1260" fmla="*/ 236553 h 320973"/>
                <a:gd name="connsiteX1261" fmla="*/ 706098 w 1213564"/>
                <a:gd name="connsiteY1261" fmla="*/ 236553 h 320973"/>
                <a:gd name="connsiteX1262" fmla="*/ 706098 w 1213564"/>
                <a:gd name="connsiteY1262" fmla="*/ 300676 h 320973"/>
                <a:gd name="connsiteX1263" fmla="*/ 729064 w 1213564"/>
                <a:gd name="connsiteY1263" fmla="*/ 300676 h 320973"/>
                <a:gd name="connsiteX1264" fmla="*/ 735904 w 1213564"/>
                <a:gd name="connsiteY1264" fmla="*/ 300676 h 320973"/>
                <a:gd name="connsiteX1265" fmla="*/ 735904 w 1213564"/>
                <a:gd name="connsiteY1265" fmla="*/ 255508 h 320973"/>
                <a:gd name="connsiteX1266" fmla="*/ 732564 w 1213564"/>
                <a:gd name="connsiteY1266" fmla="*/ 255508 h 320973"/>
                <a:gd name="connsiteX1267" fmla="*/ 729064 w 1213564"/>
                <a:gd name="connsiteY1267" fmla="*/ 255508 h 320973"/>
                <a:gd name="connsiteX1268" fmla="*/ 729064 w 1213564"/>
                <a:gd name="connsiteY1268" fmla="*/ 300676 h 320973"/>
                <a:gd name="connsiteX1269" fmla="*/ 732574 w 1213564"/>
                <a:gd name="connsiteY1269" fmla="*/ 238601 h 320973"/>
                <a:gd name="connsiteX1270" fmla="*/ 729615 w 1213564"/>
                <a:gd name="connsiteY1270" fmla="*/ 239687 h 320973"/>
                <a:gd name="connsiteX1271" fmla="*/ 728445 w 1213564"/>
                <a:gd name="connsiteY1271" fmla="*/ 243088 h 320973"/>
                <a:gd name="connsiteX1272" fmla="*/ 729615 w 1213564"/>
                <a:gd name="connsiteY1272" fmla="*/ 246459 h 320973"/>
                <a:gd name="connsiteX1273" fmla="*/ 732574 w 1213564"/>
                <a:gd name="connsiteY1273" fmla="*/ 247574 h 320973"/>
                <a:gd name="connsiteX1274" fmla="*/ 735476 w 1213564"/>
                <a:gd name="connsiteY1274" fmla="*/ 246459 h 320973"/>
                <a:gd name="connsiteX1275" fmla="*/ 736684 w 1213564"/>
                <a:gd name="connsiteY1275" fmla="*/ 243088 h 320973"/>
                <a:gd name="connsiteX1276" fmla="*/ 735476 w 1213564"/>
                <a:gd name="connsiteY1276" fmla="*/ 239687 h 320973"/>
                <a:gd name="connsiteX1277" fmla="*/ 732574 w 1213564"/>
                <a:gd name="connsiteY1277" fmla="*/ 238601 h 320973"/>
                <a:gd name="connsiteX1278" fmla="*/ 779285 w 1213564"/>
                <a:gd name="connsiteY1278" fmla="*/ 257232 h 320973"/>
                <a:gd name="connsiteX1279" fmla="*/ 785583 w 1213564"/>
                <a:gd name="connsiteY1279" fmla="*/ 264376 h 320973"/>
                <a:gd name="connsiteX1280" fmla="*/ 787771 w 1213564"/>
                <a:gd name="connsiteY1280" fmla="*/ 275111 h 320973"/>
                <a:gd name="connsiteX1281" fmla="*/ 787771 w 1213564"/>
                <a:gd name="connsiteY1281" fmla="*/ 279368 h 320973"/>
                <a:gd name="connsiteX1282" fmla="*/ 756595 w 1213564"/>
                <a:gd name="connsiteY1282" fmla="*/ 279368 h 320973"/>
                <a:gd name="connsiteX1283" fmla="*/ 760553 w 1213564"/>
                <a:gd name="connsiteY1283" fmla="*/ 291475 h 320973"/>
                <a:gd name="connsiteX1284" fmla="*/ 771332 w 1213564"/>
                <a:gd name="connsiteY1284" fmla="*/ 295646 h 320973"/>
                <a:gd name="connsiteX1285" fmla="*/ 778914 w 1213564"/>
                <a:gd name="connsiteY1285" fmla="*/ 294846 h 320973"/>
                <a:gd name="connsiteX1286" fmla="*/ 785754 w 1213564"/>
                <a:gd name="connsiteY1286" fmla="*/ 292541 h 320973"/>
                <a:gd name="connsiteX1287" fmla="*/ 785754 w 1213564"/>
                <a:gd name="connsiteY1287" fmla="*/ 298571 h 320973"/>
                <a:gd name="connsiteX1288" fmla="*/ 778971 w 1213564"/>
                <a:gd name="connsiteY1288" fmla="*/ 300800 h 320973"/>
                <a:gd name="connsiteX1289" fmla="*/ 771056 w 1213564"/>
                <a:gd name="connsiteY1289" fmla="*/ 301485 h 320973"/>
                <a:gd name="connsiteX1290" fmla="*/ 759726 w 1213564"/>
                <a:gd name="connsiteY1290" fmla="*/ 298828 h 320973"/>
                <a:gd name="connsiteX1291" fmla="*/ 752200 w 1213564"/>
                <a:gd name="connsiteY1291" fmla="*/ 291027 h 320973"/>
                <a:gd name="connsiteX1292" fmla="*/ 749527 w 1213564"/>
                <a:gd name="connsiteY1292" fmla="*/ 278416 h 320973"/>
                <a:gd name="connsiteX1293" fmla="*/ 751981 w 1213564"/>
                <a:gd name="connsiteY1293" fmla="*/ 265786 h 320973"/>
                <a:gd name="connsiteX1294" fmla="*/ 758898 w 1213564"/>
                <a:gd name="connsiteY1294" fmla="*/ 257575 h 320973"/>
                <a:gd name="connsiteX1295" fmla="*/ 769410 w 1213564"/>
                <a:gd name="connsiteY1295" fmla="*/ 254679 h 320973"/>
                <a:gd name="connsiteX1296" fmla="*/ 779285 w 1213564"/>
                <a:gd name="connsiteY1296" fmla="*/ 257232 h 320973"/>
                <a:gd name="connsiteX1297" fmla="*/ 780607 w 1213564"/>
                <a:gd name="connsiteY1297" fmla="*/ 273882 h 320973"/>
                <a:gd name="connsiteX1298" fmla="*/ 779342 w 1213564"/>
                <a:gd name="connsiteY1298" fmla="*/ 266776 h 320973"/>
                <a:gd name="connsiteX1299" fmla="*/ 775661 w 1213564"/>
                <a:gd name="connsiteY1299" fmla="*/ 261995 h 320973"/>
                <a:gd name="connsiteX1300" fmla="*/ 769325 w 1213564"/>
                <a:gd name="connsiteY1300" fmla="*/ 260280 h 320973"/>
                <a:gd name="connsiteX1301" fmla="*/ 760591 w 1213564"/>
                <a:gd name="connsiteY1301" fmla="*/ 263871 h 320973"/>
                <a:gd name="connsiteX1302" fmla="*/ 756729 w 1213564"/>
                <a:gd name="connsiteY1302" fmla="*/ 273882 h 320973"/>
                <a:gd name="connsiteX1303" fmla="*/ 780607 w 1213564"/>
                <a:gd name="connsiteY1303" fmla="*/ 273882 h 320973"/>
                <a:gd name="connsiteX1304" fmla="*/ 831371 w 1213564"/>
                <a:gd name="connsiteY1304" fmla="*/ 236544 h 320973"/>
                <a:gd name="connsiteX1305" fmla="*/ 838212 w 1213564"/>
                <a:gd name="connsiteY1305" fmla="*/ 236544 h 320973"/>
                <a:gd name="connsiteX1306" fmla="*/ 838212 w 1213564"/>
                <a:gd name="connsiteY1306" fmla="*/ 300666 h 320973"/>
                <a:gd name="connsiteX1307" fmla="*/ 832694 w 1213564"/>
                <a:gd name="connsiteY1307" fmla="*/ 300666 h 320973"/>
                <a:gd name="connsiteX1308" fmla="*/ 831657 w 1213564"/>
                <a:gd name="connsiteY1308" fmla="*/ 294227 h 320973"/>
                <a:gd name="connsiteX1309" fmla="*/ 831381 w 1213564"/>
                <a:gd name="connsiteY1309" fmla="*/ 294227 h 320973"/>
                <a:gd name="connsiteX1310" fmla="*/ 828146 w 1213564"/>
                <a:gd name="connsiteY1310" fmla="*/ 297913 h 320973"/>
                <a:gd name="connsiteX1311" fmla="*/ 823504 w 1213564"/>
                <a:gd name="connsiteY1311" fmla="*/ 300523 h 320973"/>
                <a:gd name="connsiteX1312" fmla="*/ 817130 w 1213564"/>
                <a:gd name="connsiteY1312" fmla="*/ 301485 h 320973"/>
                <a:gd name="connsiteX1313" fmla="*/ 803564 w 1213564"/>
                <a:gd name="connsiteY1313" fmla="*/ 295646 h 320973"/>
                <a:gd name="connsiteX1314" fmla="*/ 798569 w 1213564"/>
                <a:gd name="connsiteY1314" fmla="*/ 278235 h 320973"/>
                <a:gd name="connsiteX1315" fmla="*/ 803678 w 1213564"/>
                <a:gd name="connsiteY1315" fmla="*/ 260633 h 320973"/>
                <a:gd name="connsiteX1316" fmla="*/ 817244 w 1213564"/>
                <a:gd name="connsiteY1316" fmla="*/ 254660 h 320973"/>
                <a:gd name="connsiteX1317" fmla="*/ 823523 w 1213564"/>
                <a:gd name="connsiteY1317" fmla="*/ 255613 h 320973"/>
                <a:gd name="connsiteX1318" fmla="*/ 828108 w 1213564"/>
                <a:gd name="connsiteY1318" fmla="*/ 258156 h 320973"/>
                <a:gd name="connsiteX1319" fmla="*/ 831381 w 1213564"/>
                <a:gd name="connsiteY1319" fmla="*/ 261766 h 320973"/>
                <a:gd name="connsiteX1320" fmla="*/ 831866 w 1213564"/>
                <a:gd name="connsiteY1320" fmla="*/ 261766 h 320973"/>
                <a:gd name="connsiteX1321" fmla="*/ 831552 w 1213564"/>
                <a:gd name="connsiteY1321" fmla="*/ 258261 h 320973"/>
                <a:gd name="connsiteX1322" fmla="*/ 831381 w 1213564"/>
                <a:gd name="connsiteY1322" fmla="*/ 254632 h 320973"/>
                <a:gd name="connsiteX1323" fmla="*/ 831381 w 1213564"/>
                <a:gd name="connsiteY1323" fmla="*/ 236544 h 320973"/>
                <a:gd name="connsiteX1324" fmla="*/ 831447 w 1213564"/>
                <a:gd name="connsiteY1324" fmla="*/ 278197 h 320973"/>
                <a:gd name="connsiteX1325" fmla="*/ 828584 w 1213564"/>
                <a:gd name="connsiteY1325" fmla="*/ 264966 h 320973"/>
                <a:gd name="connsiteX1326" fmla="*/ 818176 w 1213564"/>
                <a:gd name="connsiteY1326" fmla="*/ 260356 h 320973"/>
                <a:gd name="connsiteX1327" fmla="*/ 808758 w 1213564"/>
                <a:gd name="connsiteY1327" fmla="*/ 265205 h 320973"/>
                <a:gd name="connsiteX1328" fmla="*/ 805637 w 1213564"/>
                <a:gd name="connsiteY1328" fmla="*/ 278416 h 320973"/>
                <a:gd name="connsiteX1329" fmla="*/ 808739 w 1213564"/>
                <a:gd name="connsiteY1329" fmla="*/ 291284 h 320973"/>
                <a:gd name="connsiteX1330" fmla="*/ 818176 w 1213564"/>
                <a:gd name="connsiteY1330" fmla="*/ 295818 h 320973"/>
                <a:gd name="connsiteX1331" fmla="*/ 828432 w 1213564"/>
                <a:gd name="connsiteY1331" fmla="*/ 291694 h 320973"/>
                <a:gd name="connsiteX1332" fmla="*/ 831438 w 1213564"/>
                <a:gd name="connsiteY1332" fmla="*/ 279454 h 320973"/>
                <a:gd name="connsiteX1333" fmla="*/ 831438 w 1213564"/>
                <a:gd name="connsiteY1333" fmla="*/ 278197 h 320973"/>
                <a:gd name="connsiteX1334" fmla="*/ 905319 w 1213564"/>
                <a:gd name="connsiteY1334" fmla="*/ 271463 h 320973"/>
                <a:gd name="connsiteX1335" fmla="*/ 896310 w 1213564"/>
                <a:gd name="connsiteY1335" fmla="*/ 267367 h 320973"/>
                <a:gd name="connsiteX1336" fmla="*/ 888528 w 1213564"/>
                <a:gd name="connsiteY1336" fmla="*/ 263966 h 320973"/>
                <a:gd name="connsiteX1337" fmla="*/ 884238 w 1213564"/>
                <a:gd name="connsiteY1337" fmla="*/ 260242 h 320973"/>
                <a:gd name="connsiteX1338" fmla="*/ 882896 w 1213564"/>
                <a:gd name="connsiteY1338" fmla="*/ 254956 h 320973"/>
                <a:gd name="connsiteX1339" fmla="*/ 884285 w 1213564"/>
                <a:gd name="connsiteY1339" fmla="*/ 250041 h 320973"/>
                <a:gd name="connsiteX1340" fmla="*/ 888338 w 1213564"/>
                <a:gd name="connsiteY1340" fmla="*/ 246859 h 320973"/>
                <a:gd name="connsiteX1341" fmla="*/ 894883 w 1213564"/>
                <a:gd name="connsiteY1341" fmla="*/ 245726 h 320973"/>
                <a:gd name="connsiteX1342" fmla="*/ 902389 w 1213564"/>
                <a:gd name="connsiteY1342" fmla="*/ 246631 h 320973"/>
                <a:gd name="connsiteX1343" fmla="*/ 909286 w 1213564"/>
                <a:gd name="connsiteY1343" fmla="*/ 248898 h 320973"/>
                <a:gd name="connsiteX1344" fmla="*/ 911475 w 1213564"/>
                <a:gd name="connsiteY1344" fmla="*/ 242878 h 320973"/>
                <a:gd name="connsiteX1345" fmla="*/ 903969 w 1213564"/>
                <a:gd name="connsiteY1345" fmla="*/ 240440 h 320973"/>
                <a:gd name="connsiteX1346" fmla="*/ 895045 w 1213564"/>
                <a:gd name="connsiteY1346" fmla="*/ 239535 h 320973"/>
                <a:gd name="connsiteX1347" fmla="*/ 885046 w 1213564"/>
                <a:gd name="connsiteY1347" fmla="*/ 241364 h 320973"/>
                <a:gd name="connsiteX1348" fmla="*/ 878263 w 1213564"/>
                <a:gd name="connsiteY1348" fmla="*/ 246640 h 320973"/>
                <a:gd name="connsiteX1349" fmla="*/ 875809 w 1213564"/>
                <a:gd name="connsiteY1349" fmla="*/ 254908 h 320973"/>
                <a:gd name="connsiteX1350" fmla="*/ 876808 w 1213564"/>
                <a:gd name="connsiteY1350" fmla="*/ 261118 h 320973"/>
                <a:gd name="connsiteX1351" fmla="*/ 879795 w 1213564"/>
                <a:gd name="connsiteY1351" fmla="*/ 265900 h 320973"/>
                <a:gd name="connsiteX1352" fmla="*/ 884704 w 1213564"/>
                <a:gd name="connsiteY1352" fmla="*/ 269596 h 320973"/>
                <a:gd name="connsiteX1353" fmla="*/ 891449 w 1213564"/>
                <a:gd name="connsiteY1353" fmla="*/ 272577 h 320973"/>
                <a:gd name="connsiteX1354" fmla="*/ 900030 w 1213564"/>
                <a:gd name="connsiteY1354" fmla="*/ 276225 h 320973"/>
                <a:gd name="connsiteX1355" fmla="*/ 904530 w 1213564"/>
                <a:gd name="connsiteY1355" fmla="*/ 280016 h 320973"/>
                <a:gd name="connsiteX1356" fmla="*/ 905909 w 1213564"/>
                <a:gd name="connsiteY1356" fmla="*/ 285188 h 320973"/>
                <a:gd name="connsiteX1357" fmla="*/ 904273 w 1213564"/>
                <a:gd name="connsiteY1357" fmla="*/ 290684 h 320973"/>
                <a:gd name="connsiteX1358" fmla="*/ 899516 w 1213564"/>
                <a:gd name="connsiteY1358" fmla="*/ 294189 h 320973"/>
                <a:gd name="connsiteX1359" fmla="*/ 891858 w 1213564"/>
                <a:gd name="connsiteY1359" fmla="*/ 295408 h 320973"/>
                <a:gd name="connsiteX1360" fmla="*/ 882563 w 1213564"/>
                <a:gd name="connsiteY1360" fmla="*/ 294313 h 320973"/>
                <a:gd name="connsiteX1361" fmla="*/ 875019 w 1213564"/>
                <a:gd name="connsiteY1361" fmla="*/ 291960 h 320973"/>
                <a:gd name="connsiteX1362" fmla="*/ 875019 w 1213564"/>
                <a:gd name="connsiteY1362" fmla="*/ 298666 h 320973"/>
                <a:gd name="connsiteX1363" fmla="*/ 879500 w 1213564"/>
                <a:gd name="connsiteY1363" fmla="*/ 300190 h 320973"/>
                <a:gd name="connsiteX1364" fmla="*/ 885113 w 1213564"/>
                <a:gd name="connsiteY1364" fmla="*/ 301152 h 320973"/>
                <a:gd name="connsiteX1365" fmla="*/ 891563 w 1213564"/>
                <a:gd name="connsiteY1365" fmla="*/ 301466 h 320973"/>
                <a:gd name="connsiteX1366" fmla="*/ 902808 w 1213564"/>
                <a:gd name="connsiteY1366" fmla="*/ 299495 h 320973"/>
                <a:gd name="connsiteX1367" fmla="*/ 910238 w 1213564"/>
                <a:gd name="connsiteY1367" fmla="*/ 293742 h 320973"/>
                <a:gd name="connsiteX1368" fmla="*/ 912892 w 1213564"/>
                <a:gd name="connsiteY1368" fmla="*/ 284607 h 320973"/>
                <a:gd name="connsiteX1369" fmla="*/ 910961 w 1213564"/>
                <a:gd name="connsiteY1369" fmla="*/ 276720 h 320973"/>
                <a:gd name="connsiteX1370" fmla="*/ 905319 w 1213564"/>
                <a:gd name="connsiteY1370" fmla="*/ 271463 h 320973"/>
                <a:gd name="connsiteX1371" fmla="*/ 936600 w 1213564"/>
                <a:gd name="connsiteY1371" fmla="*/ 262661 h 320973"/>
                <a:gd name="connsiteX1372" fmla="*/ 944401 w 1213564"/>
                <a:gd name="connsiteY1372" fmla="*/ 260652 h 320973"/>
                <a:gd name="connsiteX1373" fmla="*/ 949433 w 1213564"/>
                <a:gd name="connsiteY1373" fmla="*/ 261299 h 320973"/>
                <a:gd name="connsiteX1374" fmla="*/ 954190 w 1213564"/>
                <a:gd name="connsiteY1374" fmla="*/ 262785 h 320973"/>
                <a:gd name="connsiteX1375" fmla="*/ 956254 w 1213564"/>
                <a:gd name="connsiteY1375" fmla="*/ 257051 h 320973"/>
                <a:gd name="connsiteX1376" fmla="*/ 951089 w 1213564"/>
                <a:gd name="connsiteY1376" fmla="*/ 255337 h 320973"/>
                <a:gd name="connsiteX1377" fmla="*/ 944543 w 1213564"/>
                <a:gd name="connsiteY1377" fmla="*/ 254651 h 320973"/>
                <a:gd name="connsiteX1378" fmla="*/ 933603 w 1213564"/>
                <a:gd name="connsiteY1378" fmla="*/ 257175 h 320973"/>
                <a:gd name="connsiteX1379" fmla="*/ 926059 w 1213564"/>
                <a:gd name="connsiteY1379" fmla="*/ 264909 h 320973"/>
                <a:gd name="connsiteX1380" fmla="*/ 923328 w 1213564"/>
                <a:gd name="connsiteY1380" fmla="*/ 278321 h 320973"/>
                <a:gd name="connsiteX1381" fmla="*/ 925907 w 1213564"/>
                <a:gd name="connsiteY1381" fmla="*/ 291303 h 320973"/>
                <a:gd name="connsiteX1382" fmla="*/ 933156 w 1213564"/>
                <a:gd name="connsiteY1382" fmla="*/ 298971 h 320973"/>
                <a:gd name="connsiteX1383" fmla="*/ 943896 w 1213564"/>
                <a:gd name="connsiteY1383" fmla="*/ 301485 h 320973"/>
                <a:gd name="connsiteX1384" fmla="*/ 950489 w 1213564"/>
                <a:gd name="connsiteY1384" fmla="*/ 300876 h 320973"/>
                <a:gd name="connsiteX1385" fmla="*/ 955541 w 1213564"/>
                <a:gd name="connsiteY1385" fmla="*/ 299104 h 320973"/>
                <a:gd name="connsiteX1386" fmla="*/ 955541 w 1213564"/>
                <a:gd name="connsiteY1386" fmla="*/ 292999 h 320973"/>
                <a:gd name="connsiteX1387" fmla="*/ 950318 w 1213564"/>
                <a:gd name="connsiteY1387" fmla="*/ 294789 h 320973"/>
                <a:gd name="connsiteX1388" fmla="*/ 943849 w 1213564"/>
                <a:gd name="connsiteY1388" fmla="*/ 295551 h 320973"/>
                <a:gd name="connsiteX1389" fmla="*/ 936381 w 1213564"/>
                <a:gd name="connsiteY1389" fmla="*/ 293522 h 320973"/>
                <a:gd name="connsiteX1390" fmla="*/ 931881 w 1213564"/>
                <a:gd name="connsiteY1390" fmla="*/ 287607 h 320973"/>
                <a:gd name="connsiteX1391" fmla="*/ 930397 w 1213564"/>
                <a:gd name="connsiteY1391" fmla="*/ 278244 h 320973"/>
                <a:gd name="connsiteX1392" fmla="*/ 931938 w 1213564"/>
                <a:gd name="connsiteY1392" fmla="*/ 268595 h 320973"/>
                <a:gd name="connsiteX1393" fmla="*/ 936600 w 1213564"/>
                <a:gd name="connsiteY1393" fmla="*/ 262661 h 320973"/>
                <a:gd name="connsiteX1394" fmla="*/ 967908 w 1213564"/>
                <a:gd name="connsiteY1394" fmla="*/ 300676 h 320973"/>
                <a:gd name="connsiteX1395" fmla="*/ 974729 w 1213564"/>
                <a:gd name="connsiteY1395" fmla="*/ 300676 h 320973"/>
                <a:gd name="connsiteX1396" fmla="*/ 974729 w 1213564"/>
                <a:gd name="connsiteY1396" fmla="*/ 255508 h 320973"/>
                <a:gd name="connsiteX1397" fmla="*/ 971390 w 1213564"/>
                <a:gd name="connsiteY1397" fmla="*/ 255508 h 320973"/>
                <a:gd name="connsiteX1398" fmla="*/ 967908 w 1213564"/>
                <a:gd name="connsiteY1398" fmla="*/ 255508 h 320973"/>
                <a:gd name="connsiteX1399" fmla="*/ 967908 w 1213564"/>
                <a:gd name="connsiteY1399" fmla="*/ 300676 h 320973"/>
                <a:gd name="connsiteX1400" fmla="*/ 971400 w 1213564"/>
                <a:gd name="connsiteY1400" fmla="*/ 238601 h 320973"/>
                <a:gd name="connsiteX1401" fmla="*/ 968460 w 1213564"/>
                <a:gd name="connsiteY1401" fmla="*/ 239687 h 320973"/>
                <a:gd name="connsiteX1402" fmla="*/ 967271 w 1213564"/>
                <a:gd name="connsiteY1402" fmla="*/ 243088 h 320973"/>
                <a:gd name="connsiteX1403" fmla="*/ 968460 w 1213564"/>
                <a:gd name="connsiteY1403" fmla="*/ 246459 h 320973"/>
                <a:gd name="connsiteX1404" fmla="*/ 971400 w 1213564"/>
                <a:gd name="connsiteY1404" fmla="*/ 247574 h 320973"/>
                <a:gd name="connsiteX1405" fmla="*/ 974301 w 1213564"/>
                <a:gd name="connsiteY1405" fmla="*/ 246459 h 320973"/>
                <a:gd name="connsiteX1406" fmla="*/ 975510 w 1213564"/>
                <a:gd name="connsiteY1406" fmla="*/ 243088 h 320973"/>
                <a:gd name="connsiteX1407" fmla="*/ 974301 w 1213564"/>
                <a:gd name="connsiteY1407" fmla="*/ 239687 h 320973"/>
                <a:gd name="connsiteX1408" fmla="*/ 971400 w 1213564"/>
                <a:gd name="connsiteY1408" fmla="*/ 238601 h 320973"/>
                <a:gd name="connsiteX1409" fmla="*/ 1018111 w 1213564"/>
                <a:gd name="connsiteY1409" fmla="*/ 257232 h 320973"/>
                <a:gd name="connsiteX1410" fmla="*/ 1024409 w 1213564"/>
                <a:gd name="connsiteY1410" fmla="*/ 264376 h 320973"/>
                <a:gd name="connsiteX1411" fmla="*/ 1026597 w 1213564"/>
                <a:gd name="connsiteY1411" fmla="*/ 275111 h 320973"/>
                <a:gd name="connsiteX1412" fmla="*/ 1026597 w 1213564"/>
                <a:gd name="connsiteY1412" fmla="*/ 279368 h 320973"/>
                <a:gd name="connsiteX1413" fmla="*/ 995440 w 1213564"/>
                <a:gd name="connsiteY1413" fmla="*/ 279368 h 320973"/>
                <a:gd name="connsiteX1414" fmla="*/ 999379 w 1213564"/>
                <a:gd name="connsiteY1414" fmla="*/ 291475 h 320973"/>
                <a:gd name="connsiteX1415" fmla="*/ 1010177 w 1213564"/>
                <a:gd name="connsiteY1415" fmla="*/ 295646 h 320973"/>
                <a:gd name="connsiteX1416" fmla="*/ 1017740 w 1213564"/>
                <a:gd name="connsiteY1416" fmla="*/ 294846 h 320973"/>
                <a:gd name="connsiteX1417" fmla="*/ 1024580 w 1213564"/>
                <a:gd name="connsiteY1417" fmla="*/ 292541 h 320973"/>
                <a:gd name="connsiteX1418" fmla="*/ 1024580 w 1213564"/>
                <a:gd name="connsiteY1418" fmla="*/ 298571 h 320973"/>
                <a:gd name="connsiteX1419" fmla="*/ 1017816 w 1213564"/>
                <a:gd name="connsiteY1419" fmla="*/ 300800 h 320973"/>
                <a:gd name="connsiteX1420" fmla="*/ 1009882 w 1213564"/>
                <a:gd name="connsiteY1420" fmla="*/ 301485 h 320973"/>
                <a:gd name="connsiteX1421" fmla="*/ 998551 w 1213564"/>
                <a:gd name="connsiteY1421" fmla="*/ 298828 h 320973"/>
                <a:gd name="connsiteX1422" fmla="*/ 991045 w 1213564"/>
                <a:gd name="connsiteY1422" fmla="*/ 291027 h 320973"/>
                <a:gd name="connsiteX1423" fmla="*/ 988372 w 1213564"/>
                <a:gd name="connsiteY1423" fmla="*/ 278416 h 320973"/>
                <a:gd name="connsiteX1424" fmla="*/ 990807 w 1213564"/>
                <a:gd name="connsiteY1424" fmla="*/ 265786 h 320973"/>
                <a:gd name="connsiteX1425" fmla="*/ 997724 w 1213564"/>
                <a:gd name="connsiteY1425" fmla="*/ 257575 h 320973"/>
                <a:gd name="connsiteX1426" fmla="*/ 1008236 w 1213564"/>
                <a:gd name="connsiteY1426" fmla="*/ 254679 h 320973"/>
                <a:gd name="connsiteX1427" fmla="*/ 1018111 w 1213564"/>
                <a:gd name="connsiteY1427" fmla="*/ 257232 h 320973"/>
                <a:gd name="connsiteX1428" fmla="*/ 1019433 w 1213564"/>
                <a:gd name="connsiteY1428" fmla="*/ 273882 h 320973"/>
                <a:gd name="connsiteX1429" fmla="*/ 1018187 w 1213564"/>
                <a:gd name="connsiteY1429" fmla="*/ 266776 h 320973"/>
                <a:gd name="connsiteX1430" fmla="*/ 1014486 w 1213564"/>
                <a:gd name="connsiteY1430" fmla="*/ 261995 h 320973"/>
                <a:gd name="connsiteX1431" fmla="*/ 1008150 w 1213564"/>
                <a:gd name="connsiteY1431" fmla="*/ 260280 h 320973"/>
                <a:gd name="connsiteX1432" fmla="*/ 999436 w 1213564"/>
                <a:gd name="connsiteY1432" fmla="*/ 263871 h 320973"/>
                <a:gd name="connsiteX1433" fmla="*/ 995555 w 1213564"/>
                <a:gd name="connsiteY1433" fmla="*/ 273882 h 320973"/>
                <a:gd name="connsiteX1434" fmla="*/ 1019433 w 1213564"/>
                <a:gd name="connsiteY1434" fmla="*/ 273882 h 320973"/>
                <a:gd name="connsiteX1435" fmla="*/ 1061254 w 1213564"/>
                <a:gd name="connsiteY1435" fmla="*/ 254670 h 320973"/>
                <a:gd name="connsiteX1436" fmla="*/ 1055461 w 1213564"/>
                <a:gd name="connsiteY1436" fmla="*/ 255527 h 320973"/>
                <a:gd name="connsiteX1437" fmla="*/ 1050466 w 1213564"/>
                <a:gd name="connsiteY1437" fmla="*/ 257994 h 320973"/>
                <a:gd name="connsiteX1438" fmla="*/ 1046803 w 1213564"/>
                <a:gd name="connsiteY1438" fmla="*/ 262014 h 320973"/>
                <a:gd name="connsiteX1439" fmla="*/ 1046432 w 1213564"/>
                <a:gd name="connsiteY1439" fmla="*/ 262014 h 320973"/>
                <a:gd name="connsiteX1440" fmla="*/ 1045415 w 1213564"/>
                <a:gd name="connsiteY1440" fmla="*/ 255508 h 320973"/>
                <a:gd name="connsiteX1441" fmla="*/ 1039897 w 1213564"/>
                <a:gd name="connsiteY1441" fmla="*/ 255508 h 320973"/>
                <a:gd name="connsiteX1442" fmla="*/ 1039897 w 1213564"/>
                <a:gd name="connsiteY1442" fmla="*/ 300676 h 320973"/>
                <a:gd name="connsiteX1443" fmla="*/ 1046737 w 1213564"/>
                <a:gd name="connsiteY1443" fmla="*/ 300676 h 320973"/>
                <a:gd name="connsiteX1444" fmla="*/ 1046737 w 1213564"/>
                <a:gd name="connsiteY1444" fmla="*/ 277016 h 320973"/>
                <a:gd name="connsiteX1445" fmla="*/ 1049781 w 1213564"/>
                <a:gd name="connsiteY1445" fmla="*/ 264700 h 320973"/>
                <a:gd name="connsiteX1446" fmla="*/ 1060313 w 1213564"/>
                <a:gd name="connsiteY1446" fmla="*/ 260461 h 320973"/>
                <a:gd name="connsiteX1447" fmla="*/ 1068190 w 1213564"/>
                <a:gd name="connsiteY1447" fmla="*/ 263252 h 320973"/>
                <a:gd name="connsiteX1448" fmla="*/ 1070758 w 1213564"/>
                <a:gd name="connsiteY1448" fmla="*/ 271701 h 320973"/>
                <a:gd name="connsiteX1449" fmla="*/ 1070758 w 1213564"/>
                <a:gd name="connsiteY1449" fmla="*/ 300685 h 320973"/>
                <a:gd name="connsiteX1450" fmla="*/ 1077522 w 1213564"/>
                <a:gd name="connsiteY1450" fmla="*/ 300685 h 320973"/>
                <a:gd name="connsiteX1451" fmla="*/ 1077522 w 1213564"/>
                <a:gd name="connsiteY1451" fmla="*/ 271253 h 320973"/>
                <a:gd name="connsiteX1452" fmla="*/ 1073394 w 1213564"/>
                <a:gd name="connsiteY1452" fmla="*/ 258623 h 320973"/>
                <a:gd name="connsiteX1453" fmla="*/ 1061254 w 1213564"/>
                <a:gd name="connsiteY1453" fmla="*/ 254670 h 320973"/>
                <a:gd name="connsiteX1454" fmla="*/ 1104046 w 1213564"/>
                <a:gd name="connsiteY1454" fmla="*/ 262661 h 320973"/>
                <a:gd name="connsiteX1455" fmla="*/ 1111828 w 1213564"/>
                <a:gd name="connsiteY1455" fmla="*/ 260652 h 320973"/>
                <a:gd name="connsiteX1456" fmla="*/ 1116880 w 1213564"/>
                <a:gd name="connsiteY1456" fmla="*/ 261299 h 320973"/>
                <a:gd name="connsiteX1457" fmla="*/ 1121636 w 1213564"/>
                <a:gd name="connsiteY1457" fmla="*/ 262785 h 320973"/>
                <a:gd name="connsiteX1458" fmla="*/ 1123682 w 1213564"/>
                <a:gd name="connsiteY1458" fmla="*/ 257051 h 320973"/>
                <a:gd name="connsiteX1459" fmla="*/ 1118516 w 1213564"/>
                <a:gd name="connsiteY1459" fmla="*/ 255337 h 320973"/>
                <a:gd name="connsiteX1460" fmla="*/ 1111990 w 1213564"/>
                <a:gd name="connsiteY1460" fmla="*/ 254651 h 320973"/>
                <a:gd name="connsiteX1461" fmla="*/ 1101049 w 1213564"/>
                <a:gd name="connsiteY1461" fmla="*/ 257175 h 320973"/>
                <a:gd name="connsiteX1462" fmla="*/ 1093505 w 1213564"/>
                <a:gd name="connsiteY1462" fmla="*/ 264909 h 320973"/>
                <a:gd name="connsiteX1463" fmla="*/ 1090756 w 1213564"/>
                <a:gd name="connsiteY1463" fmla="*/ 278321 h 320973"/>
                <a:gd name="connsiteX1464" fmla="*/ 1093353 w 1213564"/>
                <a:gd name="connsiteY1464" fmla="*/ 291303 h 320973"/>
                <a:gd name="connsiteX1465" fmla="*/ 1100602 w 1213564"/>
                <a:gd name="connsiteY1465" fmla="*/ 298971 h 320973"/>
                <a:gd name="connsiteX1466" fmla="*/ 1111343 w 1213564"/>
                <a:gd name="connsiteY1466" fmla="*/ 301485 h 320973"/>
                <a:gd name="connsiteX1467" fmla="*/ 1117935 w 1213564"/>
                <a:gd name="connsiteY1467" fmla="*/ 300876 h 320973"/>
                <a:gd name="connsiteX1468" fmla="*/ 1122987 w 1213564"/>
                <a:gd name="connsiteY1468" fmla="*/ 299104 h 320973"/>
                <a:gd name="connsiteX1469" fmla="*/ 1122987 w 1213564"/>
                <a:gd name="connsiteY1469" fmla="*/ 292999 h 320973"/>
                <a:gd name="connsiteX1470" fmla="*/ 1117745 w 1213564"/>
                <a:gd name="connsiteY1470" fmla="*/ 294789 h 320973"/>
                <a:gd name="connsiteX1471" fmla="*/ 1111295 w 1213564"/>
                <a:gd name="connsiteY1471" fmla="*/ 295551 h 320973"/>
                <a:gd name="connsiteX1472" fmla="*/ 1103808 w 1213564"/>
                <a:gd name="connsiteY1472" fmla="*/ 293522 h 320973"/>
                <a:gd name="connsiteX1473" fmla="*/ 1099327 w 1213564"/>
                <a:gd name="connsiteY1473" fmla="*/ 287607 h 320973"/>
                <a:gd name="connsiteX1474" fmla="*/ 1097824 w 1213564"/>
                <a:gd name="connsiteY1474" fmla="*/ 278244 h 320973"/>
                <a:gd name="connsiteX1475" fmla="*/ 1099365 w 1213564"/>
                <a:gd name="connsiteY1475" fmla="*/ 268595 h 320973"/>
                <a:gd name="connsiteX1476" fmla="*/ 1104046 w 1213564"/>
                <a:gd name="connsiteY1476" fmla="*/ 262661 h 320973"/>
                <a:gd name="connsiteX1477" fmla="*/ 1162601 w 1213564"/>
                <a:gd name="connsiteY1477" fmla="*/ 257232 h 320973"/>
                <a:gd name="connsiteX1478" fmla="*/ 1168899 w 1213564"/>
                <a:gd name="connsiteY1478" fmla="*/ 264376 h 320973"/>
                <a:gd name="connsiteX1479" fmla="*/ 1171078 w 1213564"/>
                <a:gd name="connsiteY1479" fmla="*/ 275111 h 320973"/>
                <a:gd name="connsiteX1480" fmla="*/ 1171078 w 1213564"/>
                <a:gd name="connsiteY1480" fmla="*/ 279368 h 320973"/>
                <a:gd name="connsiteX1481" fmla="*/ 1139921 w 1213564"/>
                <a:gd name="connsiteY1481" fmla="*/ 279368 h 320973"/>
                <a:gd name="connsiteX1482" fmla="*/ 1143879 w 1213564"/>
                <a:gd name="connsiteY1482" fmla="*/ 291475 h 320973"/>
                <a:gd name="connsiteX1483" fmla="*/ 1154658 w 1213564"/>
                <a:gd name="connsiteY1483" fmla="*/ 295646 h 320973"/>
                <a:gd name="connsiteX1484" fmla="*/ 1162240 w 1213564"/>
                <a:gd name="connsiteY1484" fmla="*/ 294846 h 320973"/>
                <a:gd name="connsiteX1485" fmla="*/ 1169080 w 1213564"/>
                <a:gd name="connsiteY1485" fmla="*/ 292541 h 320973"/>
                <a:gd name="connsiteX1486" fmla="*/ 1169080 w 1213564"/>
                <a:gd name="connsiteY1486" fmla="*/ 298571 h 320973"/>
                <a:gd name="connsiteX1487" fmla="*/ 1162297 w 1213564"/>
                <a:gd name="connsiteY1487" fmla="*/ 300800 h 320973"/>
                <a:gd name="connsiteX1488" fmla="*/ 1154382 w 1213564"/>
                <a:gd name="connsiteY1488" fmla="*/ 301485 h 320973"/>
                <a:gd name="connsiteX1489" fmla="*/ 1143032 w 1213564"/>
                <a:gd name="connsiteY1489" fmla="*/ 298828 h 320973"/>
                <a:gd name="connsiteX1490" fmla="*/ 1135526 w 1213564"/>
                <a:gd name="connsiteY1490" fmla="*/ 291027 h 320973"/>
                <a:gd name="connsiteX1491" fmla="*/ 1132853 w 1213564"/>
                <a:gd name="connsiteY1491" fmla="*/ 278416 h 320973"/>
                <a:gd name="connsiteX1492" fmla="*/ 1135307 w 1213564"/>
                <a:gd name="connsiteY1492" fmla="*/ 265786 h 320973"/>
                <a:gd name="connsiteX1493" fmla="*/ 1142223 w 1213564"/>
                <a:gd name="connsiteY1493" fmla="*/ 257575 h 320973"/>
                <a:gd name="connsiteX1494" fmla="*/ 1152736 w 1213564"/>
                <a:gd name="connsiteY1494" fmla="*/ 254679 h 320973"/>
                <a:gd name="connsiteX1495" fmla="*/ 1162601 w 1213564"/>
                <a:gd name="connsiteY1495" fmla="*/ 257232 h 320973"/>
                <a:gd name="connsiteX1496" fmla="*/ 1163914 w 1213564"/>
                <a:gd name="connsiteY1496" fmla="*/ 273882 h 320973"/>
                <a:gd name="connsiteX1497" fmla="*/ 1162649 w 1213564"/>
                <a:gd name="connsiteY1497" fmla="*/ 266776 h 320973"/>
                <a:gd name="connsiteX1498" fmla="*/ 1158967 w 1213564"/>
                <a:gd name="connsiteY1498" fmla="*/ 261995 h 320973"/>
                <a:gd name="connsiteX1499" fmla="*/ 1152631 w 1213564"/>
                <a:gd name="connsiteY1499" fmla="*/ 260280 h 320973"/>
                <a:gd name="connsiteX1500" fmla="*/ 1143898 w 1213564"/>
                <a:gd name="connsiteY1500" fmla="*/ 263871 h 320973"/>
                <a:gd name="connsiteX1501" fmla="*/ 1140035 w 1213564"/>
                <a:gd name="connsiteY1501" fmla="*/ 273882 h 320973"/>
                <a:gd name="connsiteX1502" fmla="*/ 1163914 w 1213564"/>
                <a:gd name="connsiteY1502" fmla="*/ 273882 h 320973"/>
                <a:gd name="connsiteX1503" fmla="*/ 1211890 w 1213564"/>
                <a:gd name="connsiteY1503" fmla="*/ 282216 h 320973"/>
                <a:gd name="connsiteX1504" fmla="*/ 1207134 w 1213564"/>
                <a:gd name="connsiteY1504" fmla="*/ 278178 h 320973"/>
                <a:gd name="connsiteX1505" fmla="*/ 1199808 w 1213564"/>
                <a:gd name="connsiteY1505" fmla="*/ 274939 h 320973"/>
                <a:gd name="connsiteX1506" fmla="*/ 1192968 w 1213564"/>
                <a:gd name="connsiteY1506" fmla="*/ 272148 h 320973"/>
                <a:gd name="connsiteX1507" fmla="*/ 1189201 w 1213564"/>
                <a:gd name="connsiteY1507" fmla="*/ 269586 h 320973"/>
                <a:gd name="connsiteX1508" fmla="*/ 1188031 w 1213564"/>
                <a:gd name="connsiteY1508" fmla="*/ 266119 h 320973"/>
                <a:gd name="connsiteX1509" fmla="*/ 1190561 w 1213564"/>
                <a:gd name="connsiteY1509" fmla="*/ 261842 h 320973"/>
                <a:gd name="connsiteX1510" fmla="*/ 1197830 w 1213564"/>
                <a:gd name="connsiteY1510" fmla="*/ 260280 h 320973"/>
                <a:gd name="connsiteX1511" fmla="*/ 1204299 w 1213564"/>
                <a:gd name="connsiteY1511" fmla="*/ 261099 h 320973"/>
                <a:gd name="connsiteX1512" fmla="*/ 1210264 w 1213564"/>
                <a:gd name="connsiteY1512" fmla="*/ 263128 h 320973"/>
                <a:gd name="connsiteX1513" fmla="*/ 1212566 w 1213564"/>
                <a:gd name="connsiteY1513" fmla="*/ 257642 h 320973"/>
                <a:gd name="connsiteX1514" fmla="*/ 1205916 w 1213564"/>
                <a:gd name="connsiteY1514" fmla="*/ 255489 h 320973"/>
                <a:gd name="connsiteX1515" fmla="*/ 1198296 w 1213564"/>
                <a:gd name="connsiteY1515" fmla="*/ 254670 h 320973"/>
                <a:gd name="connsiteX1516" fmla="*/ 1186128 w 1213564"/>
                <a:gd name="connsiteY1516" fmla="*/ 257747 h 320973"/>
                <a:gd name="connsiteX1517" fmla="*/ 1181486 w 1213564"/>
                <a:gd name="connsiteY1517" fmla="*/ 266548 h 320973"/>
                <a:gd name="connsiteX1518" fmla="*/ 1183217 w 1213564"/>
                <a:gd name="connsiteY1518" fmla="*/ 272644 h 320973"/>
                <a:gd name="connsiteX1519" fmla="*/ 1188069 w 1213564"/>
                <a:gd name="connsiteY1519" fmla="*/ 276625 h 320973"/>
                <a:gd name="connsiteX1520" fmla="*/ 1195537 w 1213564"/>
                <a:gd name="connsiteY1520" fmla="*/ 279911 h 320973"/>
                <a:gd name="connsiteX1521" fmla="*/ 1202377 w 1213564"/>
                <a:gd name="connsiteY1521" fmla="*/ 282864 h 320973"/>
                <a:gd name="connsiteX1522" fmla="*/ 1205888 w 1213564"/>
                <a:gd name="connsiteY1522" fmla="*/ 285617 h 320973"/>
                <a:gd name="connsiteX1523" fmla="*/ 1206944 w 1213564"/>
                <a:gd name="connsiteY1523" fmla="*/ 288893 h 320973"/>
                <a:gd name="connsiteX1524" fmla="*/ 1204308 w 1213564"/>
                <a:gd name="connsiteY1524" fmla="*/ 294046 h 320973"/>
                <a:gd name="connsiteX1525" fmla="*/ 1195832 w 1213564"/>
                <a:gd name="connsiteY1525" fmla="*/ 295942 h 320973"/>
                <a:gd name="connsiteX1526" fmla="*/ 1188012 w 1213564"/>
                <a:gd name="connsiteY1526" fmla="*/ 294827 h 320973"/>
                <a:gd name="connsiteX1527" fmla="*/ 1181419 w 1213564"/>
                <a:gd name="connsiteY1527" fmla="*/ 292351 h 320973"/>
                <a:gd name="connsiteX1528" fmla="*/ 1181419 w 1213564"/>
                <a:gd name="connsiteY1528" fmla="*/ 298656 h 320973"/>
                <a:gd name="connsiteX1529" fmla="*/ 1187479 w 1213564"/>
                <a:gd name="connsiteY1529" fmla="*/ 300761 h 320973"/>
                <a:gd name="connsiteX1530" fmla="*/ 1195670 w 1213564"/>
                <a:gd name="connsiteY1530" fmla="*/ 301504 h 320973"/>
                <a:gd name="connsiteX1531" fmla="*/ 1205240 w 1213564"/>
                <a:gd name="connsiteY1531" fmla="*/ 300018 h 320973"/>
                <a:gd name="connsiteX1532" fmla="*/ 1211405 w 1213564"/>
                <a:gd name="connsiteY1532" fmla="*/ 295589 h 320973"/>
                <a:gd name="connsiteX1533" fmla="*/ 1213565 w 1213564"/>
                <a:gd name="connsiteY1533" fmla="*/ 288322 h 320973"/>
                <a:gd name="connsiteX1534" fmla="*/ 1211890 w 1213564"/>
                <a:gd name="connsiteY1534" fmla="*/ 282216 h 3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</a:cxnLst>
              <a:rect l="l" t="t" r="r" b="b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A45BED-6188-4555-B827-ABD5A2A0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6943-33CB-4A44-A4DD-67F456244866}" type="datetime1">
              <a:rPr lang="de-DE" smtClean="0"/>
              <a:t>28.08.2023</a:t>
            </a:fld>
            <a:endParaRPr lang="de-DE" dirty="0"/>
          </a:p>
        </p:txBody>
      </p:sp>
      <p:sp>
        <p:nvSpPr>
          <p:cNvPr id="7" name="Grafik 4">
            <a:extLst>
              <a:ext uri="{FF2B5EF4-FFF2-40B4-BE49-F238E27FC236}">
                <a16:creationId xmlns:a16="http://schemas.microsoft.com/office/drawing/2014/main" id="{D81C597C-E687-4AAC-87BD-BDB67F03D90F}"/>
              </a:ext>
            </a:extLst>
          </p:cNvPr>
          <p:cNvSpPr/>
          <p:nvPr userDrawn="1"/>
        </p:nvSpPr>
        <p:spPr>
          <a:xfrm>
            <a:off x="3240011" y="0"/>
            <a:ext cx="8953194" cy="6858000"/>
          </a:xfrm>
          <a:custGeom>
            <a:avLst/>
            <a:gdLst>
              <a:gd name="connsiteX0" fmla="*/ 6857987 w 8953194"/>
              <a:gd name="connsiteY0" fmla="*/ 0 h 6858000"/>
              <a:gd name="connsiteX1" fmla="*/ 0 w 8953194"/>
              <a:gd name="connsiteY1" fmla="*/ 6858000 h 6858000"/>
              <a:gd name="connsiteX2" fmla="*/ 8953195 w 8953194"/>
              <a:gd name="connsiteY2" fmla="*/ 6858000 h 6858000"/>
              <a:gd name="connsiteX3" fmla="*/ 8953195 w 895319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BA9FF-0F1C-4D14-845F-A5952842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8000" cy="16200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EEC1278-CB8C-4609-BA2C-D55E84D5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D6B1AA6-F212-420B-8E23-E8BBCE10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8775D3C-C984-4C38-A122-E33B0E2EC35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4" name="Freihandform 11">
              <a:extLst>
                <a:ext uri="{FF2B5EF4-FFF2-40B4-BE49-F238E27FC236}">
                  <a16:creationId xmlns:a16="http://schemas.microsoft.com/office/drawing/2014/main" id="{677017B7-CB0A-4A79-8961-195241114668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5" name="Freihandform 12">
              <a:extLst>
                <a:ext uri="{FF2B5EF4-FFF2-40B4-BE49-F238E27FC236}">
                  <a16:creationId xmlns:a16="http://schemas.microsoft.com/office/drawing/2014/main" id="{82CD6EE2-716A-44DC-9237-4BE509C4609F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66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4">
            <a:extLst>
              <a:ext uri="{FF2B5EF4-FFF2-40B4-BE49-F238E27FC236}">
                <a16:creationId xmlns:a16="http://schemas.microsoft.com/office/drawing/2014/main" id="{AB88BDEF-9731-4A05-B50F-95520615B0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40012" y="0"/>
            <a:ext cx="8951989" cy="6858000"/>
          </a:xfrm>
          <a:custGeom>
            <a:avLst/>
            <a:gdLst>
              <a:gd name="connsiteX0" fmla="*/ 6857987 w 8951989"/>
              <a:gd name="connsiteY0" fmla="*/ 0 h 6858000"/>
              <a:gd name="connsiteX1" fmla="*/ 8951989 w 8951989"/>
              <a:gd name="connsiteY1" fmla="*/ 0 h 6858000"/>
              <a:gd name="connsiteX2" fmla="*/ 8951989 w 8951989"/>
              <a:gd name="connsiteY2" fmla="*/ 6858000 h 6858000"/>
              <a:gd name="connsiteX3" fmla="*/ 0 w 8951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1989" h="6858000">
                <a:moveTo>
                  <a:pt x="6857987" y="0"/>
                </a:moveTo>
                <a:lnTo>
                  <a:pt x="8951989" y="0"/>
                </a:lnTo>
                <a:lnTo>
                  <a:pt x="8951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702000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BA9FF-0F1C-4D14-845F-A5952842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8000" cy="16200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82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7674-FFEB-429F-A9A1-70A6FEB11924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8330400" cy="44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426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 userDrawn="1">
          <p15:clr>
            <a:srgbClr val="FBAE40"/>
          </p15:clr>
        </p15:guide>
        <p15:guide id="2" orient="horz" pos="3918" userDrawn="1">
          <p15:clr>
            <a:srgbClr val="FBAE40"/>
          </p15:clr>
        </p15:guide>
        <p15:guide id="3" pos="55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4F3-1DC8-45E9-9BC3-150E3F8B9134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425ED3A5-A769-4972-A393-120855EA4F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6975" y="1795463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940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 userDrawn="1">
          <p15:clr>
            <a:srgbClr val="FBAE40"/>
          </p15:clr>
        </p15:guide>
        <p15:guide id="4" pos="395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1609-CE1D-47B2-8AA5-69F78F230D89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C58802F-1A9F-4070-BEFC-778676B80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2800" y="1796400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770FA74-EE15-4F43-9D84-B06821B9BD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2799" y="6034810"/>
            <a:ext cx="5544000" cy="234000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92440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727">
          <p15:clr>
            <a:srgbClr val="FBAE40"/>
          </p15:clr>
        </p15:guide>
        <p15:guide id="4" pos="38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links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62A6-E9EE-47EF-963C-CD50AC1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F46B-8105-44C6-80D3-C355A89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2FE-AE83-4C80-BF61-4F1752F14357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2BE26-9647-4AAE-BF48-5A1835B8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14B5D-BA80-4B89-B54E-2A97CBE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D18F5EE-0FA7-4215-BED3-D00BA6615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8400" y="1796400"/>
            <a:ext cx="5378450" cy="4424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C58802F-1A9F-4070-BEFC-778676B80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0000" y="1796400"/>
            <a:ext cx="5544000" cy="416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770FA74-EE15-4F43-9D84-B06821B9BD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6033600"/>
            <a:ext cx="5544000" cy="234000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buNone/>
              <a:defRPr sz="1200">
                <a:solidFill>
                  <a:srgbClr val="BDC1D0"/>
                </a:solidFill>
              </a:defRPr>
            </a:lvl2pPr>
            <a:lvl3pPr>
              <a:defRPr sz="1200">
                <a:solidFill>
                  <a:srgbClr val="BDC1D0"/>
                </a:solidFill>
              </a:defRPr>
            </a:lvl3pPr>
            <a:lvl4pPr marL="0" indent="0">
              <a:buNone/>
              <a:defRPr sz="1200">
                <a:solidFill>
                  <a:srgbClr val="BDC1D0"/>
                </a:solidFill>
              </a:defRPr>
            </a:lvl4pPr>
            <a:lvl5pPr>
              <a:defRPr sz="1200">
                <a:solidFill>
                  <a:srgbClr val="BDC1D0"/>
                </a:solidFill>
              </a:defRPr>
            </a:lvl5pPr>
            <a:lvl6pPr marL="0" indent="0">
              <a:buNone/>
              <a:defRPr sz="1200">
                <a:solidFill>
                  <a:srgbClr val="BDC1D0"/>
                </a:solidFill>
              </a:defRPr>
            </a:lvl6pPr>
            <a:lvl7pPr>
              <a:defRPr>
                <a:solidFill>
                  <a:srgbClr val="BDC1D0"/>
                </a:solidFill>
              </a:defRPr>
            </a:lvl7pPr>
            <a:lvl8pPr marL="0" indent="0">
              <a:buNone/>
              <a:defRPr>
                <a:solidFill>
                  <a:srgbClr val="BDC1D0"/>
                </a:solidFill>
              </a:defRPr>
            </a:lvl8pPr>
            <a:lvl9pPr marL="0" indent="0">
              <a:buNone/>
              <a:defRPr>
                <a:solidFill>
                  <a:srgbClr val="BDC1D0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15949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1">
          <p15:clr>
            <a:srgbClr val="FBAE40"/>
          </p15:clr>
        </p15:guide>
        <p15:guide id="2" orient="horz" pos="3918">
          <p15:clr>
            <a:srgbClr val="FBAE40"/>
          </p15:clr>
        </p15:guide>
        <p15:guide id="3" pos="3831" userDrawn="1">
          <p15:clr>
            <a:srgbClr val="FBAE40"/>
          </p15:clr>
        </p15:guide>
        <p15:guide id="4" pos="395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181934-5D6D-4F2A-BBBF-3FB59825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3" y="376211"/>
            <a:ext cx="11117262" cy="9000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2064C0-3608-4939-BD06-8E901E9CE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796870"/>
            <a:ext cx="11116800" cy="44244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449BEC-7FA2-4250-9996-73DB5B41B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81600" y="6539706"/>
            <a:ext cx="75600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fld id="{0925D4AE-95CD-444B-A7A2-A0D4029A4DC5}" type="datetime1">
              <a:rPr lang="de-DE" smtClean="0"/>
              <a:t>28.08.2023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FBDE9-3253-4A5A-8DAA-DF6E1CED1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6370" y="6539706"/>
            <a:ext cx="864000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7B99E1-9F31-4410-BD15-9B13E25BD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800" y="6539706"/>
            <a:ext cx="539750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sz="1000">
                <a:solidFill>
                  <a:schemeClr val="tx1"/>
                </a:solidFill>
              </a:defRPr>
            </a:lvl1pPr>
          </a:lstStyle>
          <a:p>
            <a:fld id="{C4F21E18-F387-4305-A0C6-40E8504050B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6E14201-BCB3-4636-9EAE-DB6175F4BB8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8162" y="6536381"/>
            <a:ext cx="637200" cy="155601"/>
            <a:chOff x="4821634" y="1946484"/>
            <a:chExt cx="1213526" cy="296341"/>
          </a:xfrm>
        </p:grpSpPr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80035CED-69EF-4762-8199-789EA680C2FA}"/>
                </a:ext>
              </a:extLst>
            </p:cNvPr>
            <p:cNvSpPr/>
            <p:nvPr/>
          </p:nvSpPr>
          <p:spPr>
            <a:xfrm>
              <a:off x="5739302" y="1946484"/>
              <a:ext cx="295858" cy="296341"/>
            </a:xfrm>
            <a:custGeom>
              <a:avLst/>
              <a:gdLst>
                <a:gd name="connsiteX0" fmla="*/ 295859 w 295858"/>
                <a:gd name="connsiteY0" fmla="*/ 147933 h 296341"/>
                <a:gd name="connsiteX1" fmla="*/ 286279 w 295858"/>
                <a:gd name="connsiteY1" fmla="*/ 89259 h 296341"/>
                <a:gd name="connsiteX2" fmla="*/ 258110 w 295858"/>
                <a:gd name="connsiteY2" fmla="*/ 42072 h 296341"/>
                <a:gd name="connsiteX3" fmla="*/ 212255 w 295858"/>
                <a:gd name="connsiteY3" fmla="*/ 10706 h 296341"/>
                <a:gd name="connsiteX4" fmla="*/ 161282 w 295858"/>
                <a:gd name="connsiteY4" fmla="*/ 0 h 296341"/>
                <a:gd name="connsiteX5" fmla="*/ 135671 w 295858"/>
                <a:gd name="connsiteY5" fmla="*/ 25641 h 296341"/>
                <a:gd name="connsiteX6" fmla="*/ 149209 w 295858"/>
                <a:gd name="connsiteY6" fmla="*/ 25641 h 296341"/>
                <a:gd name="connsiteX7" fmla="*/ 202180 w 295858"/>
                <a:gd name="connsiteY7" fmla="*/ 41472 h 296341"/>
                <a:gd name="connsiteX8" fmla="*/ 232518 w 295858"/>
                <a:gd name="connsiteY8" fmla="*/ 84906 h 296341"/>
                <a:gd name="connsiteX9" fmla="*/ 242298 w 295858"/>
                <a:gd name="connsiteY9" fmla="*/ 147933 h 296341"/>
                <a:gd name="connsiteX10" fmla="*/ 233308 w 295858"/>
                <a:gd name="connsiteY10" fmla="*/ 210960 h 296341"/>
                <a:gd name="connsiteX11" fmla="*/ 203959 w 295858"/>
                <a:gd name="connsiteY11" fmla="*/ 254403 h 296341"/>
                <a:gd name="connsiteX12" fmla="*/ 149209 w 295858"/>
                <a:gd name="connsiteY12" fmla="*/ 270234 h 296341"/>
                <a:gd name="connsiteX13" fmla="*/ 97437 w 295858"/>
                <a:gd name="connsiteY13" fmla="*/ 270234 h 296341"/>
                <a:gd name="connsiteX14" fmla="*/ 90616 w 295858"/>
                <a:gd name="connsiteY14" fmla="*/ 269138 h 296341"/>
                <a:gd name="connsiteX15" fmla="*/ 88932 w 295858"/>
                <a:gd name="connsiteY15" fmla="*/ 263109 h 296341"/>
                <a:gd name="connsiteX16" fmla="*/ 88932 w 295858"/>
                <a:gd name="connsiteY16" fmla="*/ 72438 h 296341"/>
                <a:gd name="connsiteX17" fmla="*/ 43476 w 295858"/>
                <a:gd name="connsiteY17" fmla="*/ 117948 h 296341"/>
                <a:gd name="connsiteX18" fmla="*/ 43476 w 295858"/>
                <a:gd name="connsiteY18" fmla="*/ 262109 h 296341"/>
                <a:gd name="connsiteX19" fmla="*/ 42687 w 295858"/>
                <a:gd name="connsiteY19" fmla="*/ 268443 h 296341"/>
                <a:gd name="connsiteX20" fmla="*/ 37350 w 295858"/>
                <a:gd name="connsiteY20" fmla="*/ 270234 h 296341"/>
                <a:gd name="connsiteX21" fmla="*/ 7107 w 295858"/>
                <a:gd name="connsiteY21" fmla="*/ 270234 h 296341"/>
                <a:gd name="connsiteX22" fmla="*/ 1284 w 295858"/>
                <a:gd name="connsiteY22" fmla="*/ 271615 h 296341"/>
                <a:gd name="connsiteX23" fmla="*/ 0 w 295858"/>
                <a:gd name="connsiteY23" fmla="*/ 277739 h 296341"/>
                <a:gd name="connsiteX24" fmla="*/ 0 w 295858"/>
                <a:gd name="connsiteY24" fmla="*/ 289617 h 296341"/>
                <a:gd name="connsiteX25" fmla="*/ 1475 w 295858"/>
                <a:gd name="connsiteY25" fmla="*/ 295151 h 296341"/>
                <a:gd name="connsiteX26" fmla="*/ 7316 w 295858"/>
                <a:gd name="connsiteY26" fmla="*/ 296342 h 296341"/>
                <a:gd name="connsiteX27" fmla="*/ 149599 w 295858"/>
                <a:gd name="connsiteY27" fmla="*/ 296342 h 296341"/>
                <a:gd name="connsiteX28" fmla="*/ 210571 w 295858"/>
                <a:gd name="connsiteY28" fmla="*/ 285159 h 296341"/>
                <a:gd name="connsiteX29" fmla="*/ 256616 w 295858"/>
                <a:gd name="connsiteY29" fmla="*/ 253794 h 296341"/>
                <a:gd name="connsiteX30" fmla="*/ 285765 w 295858"/>
                <a:gd name="connsiteY30" fmla="*/ 206607 h 296341"/>
                <a:gd name="connsiteX31" fmla="*/ 295859 w 295858"/>
                <a:gd name="connsiteY31" fmla="*/ 147933 h 29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A399FD64-F5F1-4761-8039-EECE246C1C6C}"/>
                </a:ext>
              </a:extLst>
            </p:cNvPr>
            <p:cNvSpPr/>
            <p:nvPr/>
          </p:nvSpPr>
          <p:spPr>
            <a:xfrm>
              <a:off x="4821634" y="1946588"/>
              <a:ext cx="918942" cy="296237"/>
            </a:xfrm>
            <a:custGeom>
              <a:avLst/>
              <a:gdLst>
                <a:gd name="connsiteX0" fmla="*/ 237618 w 918942"/>
                <a:gd name="connsiteY0" fmla="*/ 0 h 296237"/>
                <a:gd name="connsiteX1" fmla="*/ 237618 w 918942"/>
                <a:gd name="connsiteY1" fmla="*/ 296237 h 296237"/>
                <a:gd name="connsiteX2" fmla="*/ 176332 w 918942"/>
                <a:gd name="connsiteY2" fmla="*/ 296237 h 296237"/>
                <a:gd name="connsiteX3" fmla="*/ 176332 w 918942"/>
                <a:gd name="connsiteY3" fmla="*/ 168383 h 296237"/>
                <a:gd name="connsiteX4" fmla="*/ 61495 w 918942"/>
                <a:gd name="connsiteY4" fmla="*/ 168383 h 296237"/>
                <a:gd name="connsiteX5" fmla="*/ 61495 w 918942"/>
                <a:gd name="connsiteY5" fmla="*/ 296237 h 296237"/>
                <a:gd name="connsiteX6" fmla="*/ 0 w 918942"/>
                <a:gd name="connsiteY6" fmla="*/ 296237 h 296237"/>
                <a:gd name="connsiteX7" fmla="*/ 0 w 918942"/>
                <a:gd name="connsiteY7" fmla="*/ 0 h 296237"/>
                <a:gd name="connsiteX8" fmla="*/ 61495 w 918942"/>
                <a:gd name="connsiteY8" fmla="*/ 0 h 296237"/>
                <a:gd name="connsiteX9" fmla="*/ 61495 w 918942"/>
                <a:gd name="connsiteY9" fmla="*/ 116110 h 296237"/>
                <a:gd name="connsiteX10" fmla="*/ 176341 w 918942"/>
                <a:gd name="connsiteY10" fmla="*/ 116110 h 296237"/>
                <a:gd name="connsiteX11" fmla="*/ 176341 w 918942"/>
                <a:gd name="connsiteY11" fmla="*/ 0 h 296237"/>
                <a:gd name="connsiteX12" fmla="*/ 237618 w 918942"/>
                <a:gd name="connsiteY12" fmla="*/ 0 h 296237"/>
                <a:gd name="connsiteX13" fmla="*/ 274530 w 918942"/>
                <a:gd name="connsiteY13" fmla="*/ 0 h 296237"/>
                <a:gd name="connsiteX14" fmla="*/ 274530 w 918942"/>
                <a:gd name="connsiteY14" fmla="*/ 52273 h 296237"/>
                <a:gd name="connsiteX15" fmla="*/ 353273 w 918942"/>
                <a:gd name="connsiteY15" fmla="*/ 52273 h 296237"/>
                <a:gd name="connsiteX16" fmla="*/ 353273 w 918942"/>
                <a:gd name="connsiteY16" fmla="*/ 296237 h 296237"/>
                <a:gd name="connsiteX17" fmla="*/ 414768 w 918942"/>
                <a:gd name="connsiteY17" fmla="*/ 296237 h 296237"/>
                <a:gd name="connsiteX18" fmla="*/ 414768 w 918942"/>
                <a:gd name="connsiteY18" fmla="*/ 52264 h 296237"/>
                <a:gd name="connsiteX19" fmla="*/ 493510 w 918942"/>
                <a:gd name="connsiteY19" fmla="*/ 52264 h 296237"/>
                <a:gd name="connsiteX20" fmla="*/ 493510 w 918942"/>
                <a:gd name="connsiteY20" fmla="*/ 0 h 296237"/>
                <a:gd name="connsiteX21" fmla="*/ 274530 w 918942"/>
                <a:gd name="connsiteY21" fmla="*/ 0 h 296237"/>
                <a:gd name="connsiteX22" fmla="*/ 858456 w 918942"/>
                <a:gd name="connsiteY22" fmla="*/ 0 h 296237"/>
                <a:gd name="connsiteX23" fmla="*/ 807283 w 918942"/>
                <a:gd name="connsiteY23" fmla="*/ 218056 h 296237"/>
                <a:gd name="connsiteX24" fmla="*/ 751734 w 918942"/>
                <a:gd name="connsiteY24" fmla="*/ 0 h 296237"/>
                <a:gd name="connsiteX25" fmla="*/ 693617 w 918942"/>
                <a:gd name="connsiteY25" fmla="*/ 0 h 296237"/>
                <a:gd name="connsiteX26" fmla="*/ 637877 w 918942"/>
                <a:gd name="connsiteY26" fmla="*/ 218056 h 296237"/>
                <a:gd name="connsiteX27" fmla="*/ 586714 w 918942"/>
                <a:gd name="connsiteY27" fmla="*/ 0 h 296237"/>
                <a:gd name="connsiteX28" fmla="*/ 526208 w 918942"/>
                <a:gd name="connsiteY28" fmla="*/ 0 h 296237"/>
                <a:gd name="connsiteX29" fmla="*/ 600194 w 918942"/>
                <a:gd name="connsiteY29" fmla="*/ 296237 h 296237"/>
                <a:gd name="connsiteX30" fmla="*/ 670014 w 918942"/>
                <a:gd name="connsiteY30" fmla="*/ 296237 h 296237"/>
                <a:gd name="connsiteX31" fmla="*/ 722376 w 918942"/>
                <a:gd name="connsiteY31" fmla="*/ 88325 h 296237"/>
                <a:gd name="connsiteX32" fmla="*/ 775042 w 918942"/>
                <a:gd name="connsiteY32" fmla="*/ 295846 h 296237"/>
                <a:gd name="connsiteX33" fmla="*/ 868588 w 918942"/>
                <a:gd name="connsiteY33" fmla="*/ 202187 h 296237"/>
                <a:gd name="connsiteX34" fmla="*/ 918943 w 918942"/>
                <a:gd name="connsiteY34" fmla="*/ 0 h 296237"/>
                <a:gd name="connsiteX35" fmla="*/ 858456 w 918942"/>
                <a:gd name="connsiteY35" fmla="*/ 0 h 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3990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7" r:id="rId3"/>
    <p:sldLayoutId id="2147483663" r:id="rId4"/>
    <p:sldLayoutId id="2147483678" r:id="rId5"/>
    <p:sldLayoutId id="2147483662" r:id="rId6"/>
    <p:sldLayoutId id="2147483674" r:id="rId7"/>
    <p:sldLayoutId id="2147483679" r:id="rId8"/>
    <p:sldLayoutId id="2147483680" r:id="rId9"/>
    <p:sldLayoutId id="2147483677" r:id="rId10"/>
    <p:sldLayoutId id="2147483673" r:id="rId11"/>
    <p:sldLayoutId id="2147483676" r:id="rId12"/>
    <p:sldLayoutId id="2147483675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4" r:id="rId21"/>
    <p:sldLayoutId id="2147483688" r:id="rId2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86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86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71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71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80"/>
        </a:spcAft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lnSpc>
          <a:spcPct val="110000"/>
        </a:lnSpc>
        <a:spcBef>
          <a:spcPts val="0"/>
        </a:spcBef>
        <a:buFont typeface="Symbol" panose="05050102010706020507" pitchFamily="18" charset="2"/>
        <a:buChar char="-"/>
        <a:tabLst>
          <a:tab pos="180000" algn="l"/>
          <a:tab pos="360000" algn="l"/>
          <a:tab pos="540000" algn="l"/>
        </a:tabLst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Tx/>
        <a:buNone/>
        <a:tabLst>
          <a:tab pos="180000" algn="l"/>
          <a:tab pos="360000" algn="l"/>
          <a:tab pos="540000" algn="l"/>
        </a:tabLst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9" userDrawn="1">
          <p15:clr>
            <a:srgbClr val="F26B43"/>
          </p15:clr>
        </p15:guide>
        <p15:guide id="2" pos="7342" userDrawn="1">
          <p15:clr>
            <a:srgbClr val="F26B43"/>
          </p15:clr>
        </p15:guide>
        <p15:guide id="3" orient="horz" pos="293" userDrawn="1">
          <p15:clr>
            <a:srgbClr val="F26B43"/>
          </p15:clr>
        </p15:guide>
        <p15:guide id="5" orient="horz" pos="41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ps-system.de/help/display/LMS/LTI-Tool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3686610-444B-317D-CA2F-034AF1B62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04A5A9-27A1-0315-F1FD-73DD47FF944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B7C4FD-DFBE-42F2-84B2-6571A75FC850}" type="datetime1">
              <a:rPr lang="de-DE" smtClean="0"/>
              <a:t>28.08.2023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E68ABBC-1E82-744F-6D78-1B01D09E2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DATIpilot</a:t>
            </a:r>
            <a:r>
              <a:rPr lang="de-DE" dirty="0"/>
              <a:t> –</a:t>
            </a:r>
            <a:br>
              <a:rPr lang="de-DE" dirty="0"/>
            </a:br>
            <a:r>
              <a:rPr lang="de-DE" dirty="0"/>
              <a:t>Ai-LADIN</a:t>
            </a:r>
            <a:br>
              <a:rPr lang="de-DE" dirty="0"/>
            </a:br>
            <a:r>
              <a:rPr lang="de-DE" dirty="0" err="1"/>
              <a:t>AIducator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912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B536A-6363-C8B1-18C8-66B9DE0E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vor ALADIN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61C3CB-8B87-512E-422C-6079B8FC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4F3-1DC8-45E9-9BC3-150E3F8B9134}" type="datetime1">
              <a:rPr lang="de-DE" smtClean="0"/>
              <a:t>28.08.2023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EF3731-3923-8DC0-E17A-ACC2DDC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393FDA-9787-1330-65C9-7C93DD84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2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91AD1BD-80CD-3E05-8F0E-CDD14C9E5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2617694"/>
            <a:ext cx="5378450" cy="3603106"/>
          </a:xfrm>
        </p:spPr>
        <p:txBody>
          <a:bodyPr/>
          <a:lstStyle/>
          <a:p>
            <a:r>
              <a:rPr lang="de-DE" dirty="0"/>
              <a:t>Nur wenige Übungsaufgaben und Musterklausuren</a:t>
            </a:r>
          </a:p>
          <a:p>
            <a:r>
              <a:rPr lang="de-DE" dirty="0"/>
              <a:t>Kaum unbekannte Aufgaben zum selbständigen Üben</a:t>
            </a:r>
          </a:p>
          <a:p>
            <a:r>
              <a:rPr lang="de-DE" dirty="0"/>
              <a:t>Keine motivierenden Impulse für Lernprozesse</a:t>
            </a:r>
          </a:p>
          <a:p>
            <a:r>
              <a:rPr lang="de-DE" dirty="0"/>
              <a:t>Keine orts- und zeitflexible Lehre</a:t>
            </a:r>
          </a:p>
          <a:p>
            <a:r>
              <a:rPr lang="de-DE" dirty="0"/>
              <a:t>Keine Individualisierung der Aufgaben hinsichtlich Schwierigkeitsgrad und Umfang</a:t>
            </a:r>
          </a:p>
          <a:p>
            <a:r>
              <a:rPr lang="de-DE" dirty="0"/>
              <a:t>Kein selbstorganisiertes und selbsttätiges Lernen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CB3BA80-9AF6-B929-EF4E-5F319F8372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6975" y="2616757"/>
            <a:ext cx="5378450" cy="3603106"/>
          </a:xfrm>
        </p:spPr>
        <p:txBody>
          <a:bodyPr/>
          <a:lstStyle/>
          <a:p>
            <a:r>
              <a:rPr lang="de-DE" dirty="0"/>
              <a:t>Hoher Aufwand bei der </a:t>
            </a:r>
          </a:p>
          <a:p>
            <a:pPr lvl="1"/>
            <a:r>
              <a:rPr lang="de-DE" dirty="0"/>
              <a:t>Erstellung neuer Aufgaben</a:t>
            </a:r>
          </a:p>
          <a:p>
            <a:pPr lvl="1"/>
            <a:r>
              <a:rPr lang="de-DE" dirty="0"/>
              <a:t>Erstellung neuer Aufgabentypen</a:t>
            </a:r>
          </a:p>
          <a:p>
            <a:pPr lvl="1"/>
            <a:r>
              <a:rPr lang="de-DE" dirty="0"/>
              <a:t>Korrektur von Übungen, Praktika, Prüfungen</a:t>
            </a:r>
          </a:p>
          <a:p>
            <a:pPr lvl="1"/>
            <a:r>
              <a:rPr lang="de-DE" dirty="0"/>
              <a:t>Erstellung von Lösungshilfen</a:t>
            </a:r>
          </a:p>
          <a:p>
            <a:r>
              <a:rPr lang="de-DE" dirty="0"/>
              <a:t>Hilfe bei der Lösung ausschließlich in Präsenz möglich</a:t>
            </a:r>
          </a:p>
        </p:txBody>
      </p:sp>
      <p:pic>
        <p:nvPicPr>
          <p:cNvPr id="8" name="Picture 4" descr="Female graduate student icon Royalty Free Vector Image">
            <a:extLst>
              <a:ext uri="{FF2B5EF4-FFF2-40B4-BE49-F238E27FC236}">
                <a16:creationId xmlns:a16="http://schemas.microsoft.com/office/drawing/2014/main" id="{CC041F5D-2566-FE7A-6C6F-5248411B1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12636" r="19499" b="20714"/>
          <a:stretch/>
        </p:blipFill>
        <p:spPr bwMode="auto">
          <a:xfrm>
            <a:off x="2539460" y="1079957"/>
            <a:ext cx="1170575" cy="13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ehrer - Kostenlose bildung Icons">
            <a:extLst>
              <a:ext uri="{FF2B5EF4-FFF2-40B4-BE49-F238E27FC236}">
                <a16:creationId xmlns:a16="http://schemas.microsoft.com/office/drawing/2014/main" id="{8BC75C4E-41DA-E0BC-31A4-4E70D176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87" y="1079958"/>
            <a:ext cx="1389529" cy="13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1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B536A-6363-C8B1-18C8-66B9DE0E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 durch ALADIN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61C3CB-8B87-512E-422C-6079B8FC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4F3-1DC8-45E9-9BC3-150E3F8B9134}" type="datetime1">
              <a:rPr lang="de-DE" smtClean="0"/>
              <a:t>28.08.2023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EF3731-3923-8DC0-E17A-ACC2DDC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393FDA-9787-1330-65C9-7C93DD84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3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91AD1BD-80CD-3E05-8F0E-CDD14C9E5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2617694"/>
            <a:ext cx="5378450" cy="3603106"/>
          </a:xfrm>
        </p:spPr>
        <p:txBody>
          <a:bodyPr/>
          <a:lstStyle/>
          <a:p>
            <a:r>
              <a:rPr lang="de-DE" sz="1600" dirty="0"/>
              <a:t>Anpassung der Aufgabenkomplexität an individuelle Leistungsfähigkeit</a:t>
            </a:r>
          </a:p>
          <a:p>
            <a:r>
              <a:rPr lang="de-DE" sz="1600" dirty="0"/>
              <a:t>Lernen mit eigener Geschwindigkeit</a:t>
            </a:r>
          </a:p>
          <a:p>
            <a:r>
              <a:rPr lang="de-DE" sz="1600" dirty="0"/>
              <a:t>Förderung hoher Problemlösungskompetenz </a:t>
            </a:r>
            <a:br>
              <a:rPr lang="de-DE" sz="1600" dirty="0"/>
            </a:br>
            <a:r>
              <a:rPr lang="de-DE" sz="1600" dirty="0">
                <a:sym typeface="Wingdings" panose="05000000000000000000" pitchFamily="2" charset="2"/>
              </a:rPr>
              <a:t> h</a:t>
            </a:r>
            <a:r>
              <a:rPr lang="de-DE" sz="1600" dirty="0"/>
              <a:t>öherer Studienerfolg</a:t>
            </a:r>
          </a:p>
          <a:p>
            <a:r>
              <a:rPr lang="de-DE" sz="1600" dirty="0"/>
              <a:t>Generierung der Aufgaben parametrisier</a:t>
            </a:r>
            <a:br>
              <a:rPr lang="de-DE" sz="1600" dirty="0"/>
            </a:br>
            <a:r>
              <a:rPr lang="de-DE" sz="1600" dirty="0">
                <a:sym typeface="Wingdings" panose="05000000000000000000" pitchFamily="2" charset="2"/>
              </a:rPr>
              <a:t> </a:t>
            </a:r>
            <a:r>
              <a:rPr lang="de-DE" sz="1600" dirty="0"/>
              <a:t>Lehrinhalt aktiv mitgestaltbar</a:t>
            </a:r>
          </a:p>
          <a:p>
            <a:r>
              <a:rPr lang="de-DE" sz="1600" dirty="0"/>
              <a:t>Vernetzung der Studierenden</a:t>
            </a:r>
          </a:p>
          <a:p>
            <a:r>
              <a:rPr lang="de-DE" sz="1600" dirty="0"/>
              <a:t>Asynchrones Feedback an/von Lehrende/n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CB3BA80-9AF6-B929-EF4E-5F319F8372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6975" y="2616757"/>
            <a:ext cx="5574366" cy="3603106"/>
          </a:xfrm>
        </p:spPr>
        <p:txBody>
          <a:bodyPr/>
          <a:lstStyle/>
          <a:p>
            <a:r>
              <a:rPr lang="de-DE" sz="1600" dirty="0"/>
              <a:t>Generierung leistungsgerechter Aufgaben für heterogene Zielgruppen</a:t>
            </a:r>
          </a:p>
          <a:p>
            <a:r>
              <a:rPr lang="de-DE" sz="1600" dirty="0"/>
              <a:t>Generierung von Online-Selbsttests und elektronischen Test- oder Probeklausuren </a:t>
            </a:r>
            <a:br>
              <a:rPr lang="de-DE" sz="1600" dirty="0"/>
            </a:br>
            <a:r>
              <a:rPr lang="de-DE" sz="1600" dirty="0">
                <a:sym typeface="Wingdings" panose="05000000000000000000" pitchFamily="2" charset="2"/>
              </a:rPr>
              <a:t> </a:t>
            </a:r>
            <a:r>
              <a:rPr lang="de-DE" sz="1600" dirty="0"/>
              <a:t>sofortiges automatisches und leistungsabhängiges Feedback </a:t>
            </a:r>
          </a:p>
          <a:p>
            <a:r>
              <a:rPr lang="de-DE" sz="1600" dirty="0"/>
              <a:t>Fachlich und zeitlich unbegrenzte Wiederverwendbarkeit</a:t>
            </a:r>
          </a:p>
          <a:p>
            <a:r>
              <a:rPr lang="de-DE" sz="1600" dirty="0"/>
              <a:t>Zeitlich, räumlich und institutionell flexible Nutzbarkeit</a:t>
            </a:r>
          </a:p>
          <a:p>
            <a:r>
              <a:rPr lang="de-DE" sz="1600" dirty="0"/>
              <a:t>Erweiterbarkeit um neue Aufgabentypen</a:t>
            </a:r>
          </a:p>
          <a:p>
            <a:r>
              <a:rPr lang="de-DE" sz="1600" dirty="0"/>
              <a:t>Reduzierung des Aufwands hinsichtlich Aufgabenstellung, Lösungshilfen und Korrektur</a:t>
            </a:r>
          </a:p>
        </p:txBody>
      </p:sp>
      <p:pic>
        <p:nvPicPr>
          <p:cNvPr id="8" name="Picture 4" descr="Female graduate student icon Royalty Free Vector Image">
            <a:extLst>
              <a:ext uri="{FF2B5EF4-FFF2-40B4-BE49-F238E27FC236}">
                <a16:creationId xmlns:a16="http://schemas.microsoft.com/office/drawing/2014/main" id="{CC041F5D-2566-FE7A-6C6F-5248411B1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12636" r="19499" b="20714"/>
          <a:stretch/>
        </p:blipFill>
        <p:spPr bwMode="auto">
          <a:xfrm>
            <a:off x="2539460" y="918592"/>
            <a:ext cx="1170575" cy="13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ehrer - Kostenlose bildung Icons">
            <a:extLst>
              <a:ext uri="{FF2B5EF4-FFF2-40B4-BE49-F238E27FC236}">
                <a16:creationId xmlns:a16="http://schemas.microsoft.com/office/drawing/2014/main" id="{8BC75C4E-41DA-E0BC-31A4-4E70D176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87" y="918593"/>
            <a:ext cx="1389529" cy="13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5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EC558A0-6B04-4BE2-A5CD-1E37A2DB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Lernen und Lehren mit und ohne ALADIN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69940-0D50-41AC-BB06-5C7E10BE60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F54E03-4885-4408-875D-CF4E4825484C}" type="datetime1">
              <a:rPr lang="de-DE" smtClean="0"/>
              <a:pPr/>
              <a:t>28.08.2023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68E3F5-FB11-4C53-A13C-AA0399D93547}"/>
              </a:ext>
            </a:extLst>
          </p:cNvPr>
          <p:cNvSpPr txBox="1"/>
          <p:nvPr/>
        </p:nvSpPr>
        <p:spPr>
          <a:xfrm>
            <a:off x="1634224" y="1391298"/>
            <a:ext cx="2538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ohne ALADIN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A2146FF-18BE-442A-9186-638F0820DFCF}"/>
              </a:ext>
            </a:extLst>
          </p:cNvPr>
          <p:cNvSpPr txBox="1"/>
          <p:nvPr/>
        </p:nvSpPr>
        <p:spPr>
          <a:xfrm>
            <a:off x="7698986" y="1390132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Ablauf mit ALADIN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0E67C7-063A-4777-9C60-7EF29AEF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76" y="3007444"/>
            <a:ext cx="3781425" cy="1952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438C60-9BC9-4704-877E-B562AFFA4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812" y="1916831"/>
            <a:ext cx="55721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28945-158F-4D09-C859-B1C8EEAB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in Lernmanagementsysteme (LMS)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31B4A2-60E2-C22E-BDF4-8E06EC43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1609-CE1D-47B2-8AA5-69F78F230D89}" type="datetime1">
              <a:rPr lang="de-DE" smtClean="0"/>
              <a:t>28.08.2023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BE12BE-5C37-21D9-F220-0CB9A88D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75C7D3-8672-C951-7501-BD2AAA28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6D3FC65-5CE1-B105-6987-66FDAF8489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Einbettung in LMS bspw. OPAL möglich via </a:t>
            </a:r>
            <a:r>
              <a:rPr lang="de-DE" dirty="0">
                <a:hlinkClick r:id="rId2"/>
              </a:rPr>
              <a:t>LTI-Tool-Kursbaustein</a:t>
            </a:r>
            <a:endParaRPr lang="de-DE" dirty="0"/>
          </a:p>
          <a:p>
            <a:endParaRPr lang="de-DE" dirty="0"/>
          </a:p>
          <a:p>
            <a:r>
              <a:rPr lang="de-DE" dirty="0"/>
              <a:t>Übermittlung von ALADIN-Konfigurationen über die „</a:t>
            </a:r>
            <a:r>
              <a:rPr lang="de-DE" i="1" dirty="0"/>
              <a:t>Spezielle Konfiguration</a:t>
            </a:r>
            <a:r>
              <a:rPr lang="de-DE" dirty="0"/>
              <a:t>“, zur Auswahl des Aufgabentyps und zur Parametrisierung der zu generierenden Aufgaben</a:t>
            </a:r>
          </a:p>
          <a:p>
            <a:endParaRPr lang="de-DE" dirty="0"/>
          </a:p>
          <a:p>
            <a:r>
              <a:rPr lang="de-DE" dirty="0"/>
              <a:t>Prüfung über Implementationsaufwand des </a:t>
            </a:r>
            <a:r>
              <a:rPr lang="de-DE" i="1" dirty="0"/>
              <a:t>„</a:t>
            </a:r>
            <a:r>
              <a:rPr lang="de-DE" i="1" dirty="0" err="1"/>
              <a:t>Assignment</a:t>
            </a:r>
            <a:r>
              <a:rPr lang="de-DE" i="1" dirty="0"/>
              <a:t> und Grades Service</a:t>
            </a:r>
            <a:r>
              <a:rPr lang="de-DE" dirty="0"/>
              <a:t>“ des LTI-Standards in OPAL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DA94CBA-139E-2FF6-E42B-D4DFA7B628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77E64970-44CA-7561-3F6D-DFF8DF839E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clrChange>
              <a:clrFrom>
                <a:srgbClr val="FF7E7E"/>
              </a:clrFrom>
              <a:clrTo>
                <a:srgbClr val="FF7E7E">
                  <a:alpha val="0"/>
                </a:srgbClr>
              </a:clrTo>
            </a:clrChange>
          </a:blip>
          <a:srcRect t="6322" b="6322"/>
          <a:stretch/>
        </p:blipFill>
        <p:spPr>
          <a:xfrm>
            <a:off x="6343888" y="1177800"/>
            <a:ext cx="4073100" cy="306299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50B5A9E-C357-EFE8-B662-B2BA48EAD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8365" y="1177800"/>
            <a:ext cx="1456620" cy="4100429"/>
          </a:xfrm>
          <a:prstGeom prst="rect">
            <a:avLst/>
          </a:prstGeom>
        </p:spPr>
      </p:pic>
      <p:pic>
        <p:nvPicPr>
          <p:cNvPr id="11" name="Picture 6" descr="[svg-to-png output image]">
            <a:extLst>
              <a:ext uri="{FF2B5EF4-FFF2-40B4-BE49-F238E27FC236}">
                <a16:creationId xmlns:a16="http://schemas.microsoft.com/office/drawing/2014/main" id="{900C6220-71A7-0BB8-2477-1DA233F91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350" y="4210518"/>
            <a:ext cx="3288898" cy="25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05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449717-D701-D5F4-6072-3DBFD6DA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6943-33CB-4A44-A4DD-67F456244866}" type="datetime1">
              <a:rPr lang="de-DE" smtClean="0"/>
              <a:t>28.08.2023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DB52C25-555F-3608-DC8E-080BB42E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</a:t>
            </a:r>
            <a:r>
              <a:rPr lang="de-DE" dirty="0">
                <a:solidFill>
                  <a:schemeClr val="bg1"/>
                </a:solidFill>
              </a:rPr>
              <a:t>i</a:t>
            </a:r>
            <a:r>
              <a:rPr lang="de-DE" dirty="0"/>
              <a:t>-LADIN </a:t>
            </a:r>
            <a:br>
              <a:rPr lang="de-DE" dirty="0"/>
            </a:br>
            <a:r>
              <a:rPr lang="de-DE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de-DE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I</a:t>
            </a:r>
            <a:r>
              <a:rPr lang="de-DE" dirty="0" err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de-DE" dirty="0" err="1"/>
              <a:t>ucator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144BCA-E141-3FCA-051E-3014CC0D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4ADBCA-49DA-A876-2A0A-3633E723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282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D8D3E-B980-080A-79A0-DEC372BB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Geschäftsprozessmodellierung mittels</a:t>
            </a:r>
            <a:br>
              <a:rPr lang="de-DE" dirty="0"/>
            </a:br>
            <a:r>
              <a:rPr lang="de-DE" dirty="0"/>
              <a:t>Ereignisgesteuerten Prozessketten (EPK)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8BBF4F-4E41-F0B7-6E9C-3A4170E4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7674-FFEB-429F-A9A1-70A6FEB11924}" type="datetime1">
              <a:rPr lang="de-DE" smtClean="0"/>
              <a:t>28.08.2023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FFAE97-3F5F-E273-6AED-8CE18126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4893EA-4EEF-1BF8-0134-BCD16579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7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3D35F1-C83F-0A98-A030-8496C3B8CC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163" y="1796400"/>
            <a:ext cx="4359762" cy="4424400"/>
          </a:xfrm>
        </p:spPr>
        <p:txBody>
          <a:bodyPr/>
          <a:lstStyle/>
          <a:p>
            <a:r>
              <a:rPr lang="de-DE" dirty="0"/>
              <a:t>ALADIN generiert mittels einer durch den Nutzer übergebenen „</a:t>
            </a:r>
            <a:r>
              <a:rPr lang="de-DE" dirty="0" err="1"/>
              <a:t>Graphgrammatik</a:t>
            </a:r>
            <a:r>
              <a:rPr lang="de-DE" dirty="0"/>
              <a:t>“ und einem </a:t>
            </a:r>
            <a:r>
              <a:rPr lang="de-DE" dirty="0" err="1"/>
              <a:t>Graphersetzungssystem</a:t>
            </a:r>
            <a:r>
              <a:rPr lang="de-DE" dirty="0"/>
              <a:t> eine zufällige EPK</a:t>
            </a:r>
          </a:p>
          <a:p>
            <a:r>
              <a:rPr lang="de-DE" dirty="0" err="1"/>
              <a:t>AiLADIN</a:t>
            </a:r>
            <a:r>
              <a:rPr lang="de-DE" dirty="0"/>
              <a:t> generiert mittels durch den Nutzer übergebenen Prompt-Templates und LLM(s) Beschriftungen für die EPK</a:t>
            </a:r>
          </a:p>
          <a:p>
            <a:r>
              <a:rPr lang="de-DE" dirty="0" err="1"/>
              <a:t>AiLADIN</a:t>
            </a:r>
            <a:r>
              <a:rPr lang="de-DE" dirty="0"/>
              <a:t> generiert mittels durch den Nutzer übergebenen Text-Templates und LLM(s) eine </a:t>
            </a:r>
            <a:r>
              <a:rPr lang="de-DE" dirty="0" err="1"/>
              <a:t>natürlichsprachige</a:t>
            </a:r>
            <a:r>
              <a:rPr lang="de-DE" dirty="0"/>
              <a:t> Prozessbeschreibung</a:t>
            </a:r>
          </a:p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761113-C4AF-4A76-FBC9-C3B70DDA7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925" y="1595117"/>
            <a:ext cx="1372552" cy="42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3190673-66A2-961F-6A02-2582369A7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07" y="1595117"/>
            <a:ext cx="5075360" cy="165368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2BD6A51-D175-244D-ABE9-2967F591CD11}"/>
              </a:ext>
            </a:extLst>
          </p:cNvPr>
          <p:cNvSpPr txBox="1"/>
          <p:nvPr/>
        </p:nvSpPr>
        <p:spPr>
          <a:xfrm>
            <a:off x="6720007" y="3429000"/>
            <a:ext cx="5176246" cy="3415166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process starts, as soon as the 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Website visit was initiated by a link being clicked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process splits into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 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parallel subprocesses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authentication, Page loading, Content retrieval, Data tracking.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subprocess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"User authentication"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starts with </a:t>
            </a:r>
            <a:r>
              <a:rPr lang="en-US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verifiying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user credentials,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User's provided information is checked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finally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granting access to the website.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….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19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EA617-54BC-0B61-4EE4-F0AB3EE2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322EA0-1587-148F-39F8-253EC868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7674-FFEB-429F-A9A1-70A6FEB11924}" type="datetime1">
              <a:rPr lang="de-DE" smtClean="0"/>
              <a:t>28.08.2023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1F125C-6F8F-4336-E94D-40CB50DA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/>
              <a:t>DATIpilot / Fakultät Informatik/Mathematik / Torsten Munkelt, Paul Christ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D937-AC6B-922D-BC38-509E50B4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1E18-F387-4305-A0C6-40E8504050B5}" type="slidenum">
              <a:rPr lang="de-DE" smtClean="0"/>
              <a:t>8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11C2274-DD77-E495-09F9-62DE589AED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B3FC3AA-83A1-ED46-55B9-1E5240E14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" r="851" b="1654"/>
          <a:stretch/>
        </p:blipFill>
        <p:spPr>
          <a:xfrm>
            <a:off x="3039686" y="2182906"/>
            <a:ext cx="6112628" cy="249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55581"/>
      </p:ext>
    </p:extLst>
  </p:cSld>
  <p:clrMapOvr>
    <a:masterClrMapping/>
  </p:clrMapOvr>
</p:sld>
</file>

<file path=ppt/theme/theme1.xml><?xml version="1.0" encoding="utf-8"?>
<a:theme xmlns:a="http://schemas.openxmlformats.org/drawingml/2006/main" name="HTWD_20230322">
  <a:themeElements>
    <a:clrScheme name="HTWD">
      <a:dk1>
        <a:sysClr val="windowText" lastClr="000000"/>
      </a:dk1>
      <a:lt1>
        <a:sysClr val="window" lastClr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square" lIns="0" tIns="0" rIns="0" bIns="0" rtlCol="0"/>
      <a:lstStyle/>
    </a:txDef>
  </a:objectDefaults>
  <a:extraClrSchemeLst/>
  <a:custClrLst>
    <a:custClr name="HTWD Light orange">
      <a:srgbClr val="F7A600"/>
    </a:custClr>
    <a:custClr name="HTWD Yellow">
      <a:srgbClr val="FFDD00"/>
    </a:custClr>
    <a:custClr name="HTWD Light green">
      <a:srgbClr val="CBD00F"/>
    </a:custClr>
    <a:custClr name="HTWD Green">
      <a:srgbClr val="83BE63"/>
    </a:custClr>
    <a:custClr name="HTWD Purple">
      <a:srgbClr val="BC99C7"/>
    </a:custClr>
    <a:custClr name="HTWD Blue">
      <a:srgbClr val="8BADDB"/>
    </a:custClr>
    <a:custClr name="HTWD Light blue">
      <a:srgbClr val="A1D9F7"/>
    </a:custClr>
    <a:custClr name="HTWD Turquoise">
      <a:srgbClr val="87CCD3"/>
    </a:custClr>
    <a:custClr name="HTWD Beige">
      <a:srgbClr val="CEBFAD"/>
    </a:custClr>
    <a:custClr name="HTWD Grey">
      <a:srgbClr val="BDC1D0"/>
    </a:custClr>
  </a:custClrLst>
  <a:extLst>
    <a:ext uri="{05A4C25C-085E-4340-85A3-A5531E510DB2}">
      <thm15:themeFamily xmlns:thm15="http://schemas.microsoft.com/office/thememl/2012/main" name="Präsentation6" id="{80E243FF-C52B-49A9-9FD5-230F5D0680A7}" vid="{7A178C25-8FAA-4ABE-8A6A-D0E282179CE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Vorstellung_AIducator_Ai-LADIN</Template>
  <TotalTime>0</TotalTime>
  <Words>456</Words>
  <Application>Microsoft Office PowerPoint</Application>
  <PresentationFormat>Breitbild</PresentationFormat>
  <Paragraphs>67</Paragraphs>
  <Slides>8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 SemiBold</vt:lpstr>
      <vt:lpstr>Symbol</vt:lpstr>
      <vt:lpstr>Open Sans</vt:lpstr>
      <vt:lpstr>HTWD_20230322</vt:lpstr>
      <vt:lpstr>DATIpilot – Ai-LADIN AIducator</vt:lpstr>
      <vt:lpstr>Probleme vor ALADIN</vt:lpstr>
      <vt:lpstr>Lösung durch ALADIN</vt:lpstr>
      <vt:lpstr>Lernen und Lehren mit und ohne ALADIN</vt:lpstr>
      <vt:lpstr>Integration in Lernmanagementsysteme (LMS)</vt:lpstr>
      <vt:lpstr>Ai-LADIN  AIducator</vt:lpstr>
      <vt:lpstr>Beispiel einer Geschäftsprozessmodellierung mittels Ereignisgesteuerten Prozessketten (EPK)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DATIpilot – Ai-LADIN AIducator</dc:title>
  <dc:creator>Paul Christ</dc:creator>
  <cp:lastModifiedBy>Paul Christ</cp:lastModifiedBy>
  <cp:revision>1</cp:revision>
  <dcterms:created xsi:type="dcterms:W3CDTF">2023-08-28T06:53:53Z</dcterms:created>
  <dcterms:modified xsi:type="dcterms:W3CDTF">2023-08-28T12:20:38Z</dcterms:modified>
</cp:coreProperties>
</file>