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FD378-F08D-4F79-9ED7-1CB37B6FD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482FB4-9BFE-4BA9-87C1-17350D86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5356E-FAB9-400F-9981-55DD9FBC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30D71-10E6-4E8B-BA8B-D75DEF49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DD52A-11A7-4F65-9FD3-8DD9E28D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71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FCED6-3596-4660-AAA8-A858B82E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A79FA7-6DDB-48DB-817A-0FAA0E38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0A16A-A8CD-4B36-A96E-34085A24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D5E63-4CA9-4014-A18E-4F78F74B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79DCA-9268-4DEF-8EAB-C9A8BE8D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26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596A8A-9DAB-4697-9A8E-F409B25C3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E08E1-E866-4772-BAE5-5567ADF3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3EA7B-1F39-429E-89D4-DAC0DCF6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4A6E7-CCD8-4EE7-9E02-B31CDBB3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330CED-30FB-45E3-A2B0-750B8ED9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21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AD2A7-0FD8-493A-BAB2-7EE7552D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3596A-88EF-4DD1-9A2D-4F0FCFB4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390A8-2FB8-439D-85C7-9AB357CE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311C2-965C-4AEB-8CA1-E28994D9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2B5710-2934-4DBF-87F3-C2DAA971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4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CB535-99A2-4F96-B8FE-3AE823DD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48423-D5A1-471A-93E4-9C0111F9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D1871-01DD-458C-95C4-F12CA19E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E1E46-BA2C-4BC0-8CF7-07A2091B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CDC9F-148A-46DA-869F-A01B7CE5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29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A2DDB-6B2C-42A0-BA5F-BB11FD35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4C52F-AAA1-4720-A90C-00A73DE6D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56632A-C0EF-4F5A-AA56-D89A94B54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D829FD-38F1-4AB1-A509-0A1B4B65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E2A58F-79C6-45E3-B695-91ABEFC5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3DCC1D-CE15-445D-87FE-BC0661F2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63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D7B17-0190-47AB-9654-04DBACB9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3AB74F-BB91-4EC3-AF26-F52A9630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E72C1C-52ED-4142-8187-55E74A40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C37856-F333-48FA-BE55-0B27FA1BB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DB03D7-1BFC-47A2-B9AD-033816726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F2004D-FFA9-43F5-946F-5068D752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AFBEEA-1970-4404-BE19-01AA2603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8D1DD0-5441-4F1F-9810-1F621794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85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CF2F0-7151-4E41-ADB5-66B9780E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8EAECC-B91D-405E-A288-ADBEE150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208D7-B96F-4926-9709-D84A3A37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1B4220-B314-4F0B-82A6-AA55325B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1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7F463F-993E-40E6-A1E0-01D54E36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7B37BD-44D7-47A7-9E32-9E20D322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AC6A34-63A9-401E-86EC-3DCF5E5F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30DD7-C7A8-43F5-848D-6919CF1D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69AA0D-DE75-4B67-A6F1-09F167EF6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904AB9-E2B9-4186-906E-1B2CC6B3D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7A4FE-F1EC-4FAA-9DFD-945B3CD8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D605AD-713C-4D3D-B7C3-9A9D53A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CBB988-A6B1-4FE5-930D-A94AE1A4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26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3832F-2881-494D-82F3-C29887E1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06DA19-2F1C-496D-A91A-274517067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5539EF-5773-44C9-9382-83E31F9B2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0D2CF9-D249-473D-9BAE-99EF31DE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47F9E5-1581-493F-AF9D-8458A3D7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B918D6-E14B-4DB2-BCC8-C3170F5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37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2F76E3-E3C1-402A-8AA4-7B28DBB5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56E3E7-EEBE-4C75-80C5-2A99F962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CF9653-21A7-4529-BD51-9300C58E0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F261-3F23-4A66-AF2B-E0AE8C70F60C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BFDE2-2D07-4CAC-865B-4141D61E3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97F90-5F56-43A5-942E-7A1FE5C6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64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F19298-7EAE-4707-A4FB-0D5ED0140385}"/>
              </a:ext>
            </a:extLst>
          </p:cNvPr>
          <p:cNvSpPr txBox="1"/>
          <p:nvPr/>
        </p:nvSpPr>
        <p:spPr>
          <a:xfrm>
            <a:off x="746449" y="382555"/>
            <a:ext cx="72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Genereller Ablauf eines Programms </a:t>
            </a:r>
            <a:r>
              <a:rPr lang="de-DE" dirty="0"/>
              <a:t>(vereinfachte Darstellung)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F2774F-DDD6-4161-9861-C1EE0751FC4D}"/>
              </a:ext>
            </a:extLst>
          </p:cNvPr>
          <p:cNvSpPr txBox="1"/>
          <p:nvPr/>
        </p:nvSpPr>
        <p:spPr>
          <a:xfrm>
            <a:off x="746450" y="1794588"/>
            <a:ext cx="33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Main Methode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5FDAA-E61C-4111-9236-6AF11D308A72}"/>
              </a:ext>
            </a:extLst>
          </p:cNvPr>
          <p:cNvSpPr txBox="1"/>
          <p:nvPr/>
        </p:nvSpPr>
        <p:spPr>
          <a:xfrm>
            <a:off x="4985660" y="1794588"/>
            <a:ext cx="33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int</a:t>
            </a:r>
            <a:r>
              <a:rPr lang="de-DE" u="sng" dirty="0"/>
              <a:t> addiere(</a:t>
            </a:r>
            <a:r>
              <a:rPr lang="de-DE" u="sng" dirty="0" err="1"/>
              <a:t>int</a:t>
            </a:r>
            <a:r>
              <a:rPr lang="de-DE" u="sng" dirty="0"/>
              <a:t> a, </a:t>
            </a:r>
            <a:r>
              <a:rPr lang="de-DE" u="sng" dirty="0" err="1"/>
              <a:t>int</a:t>
            </a:r>
            <a:r>
              <a:rPr lang="de-DE" u="sng" dirty="0"/>
              <a:t> b) Methode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8AAA45-BBDA-40FC-AFF0-7AD6A7E439DD}"/>
              </a:ext>
            </a:extLst>
          </p:cNvPr>
          <p:cNvSpPr txBox="1"/>
          <p:nvPr/>
        </p:nvSpPr>
        <p:spPr>
          <a:xfrm>
            <a:off x="858416" y="2163920"/>
            <a:ext cx="3191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geht’s los!</a:t>
            </a:r>
          </a:p>
          <a:p>
            <a:endParaRPr lang="de-DE" dirty="0"/>
          </a:p>
          <a:p>
            <a:r>
              <a:rPr lang="de-DE" dirty="0" err="1"/>
              <a:t>int</a:t>
            </a:r>
            <a:r>
              <a:rPr lang="de-DE" dirty="0"/>
              <a:t> x = 3;</a:t>
            </a:r>
          </a:p>
          <a:p>
            <a:r>
              <a:rPr lang="de-DE" dirty="0" err="1"/>
              <a:t>int</a:t>
            </a:r>
            <a:r>
              <a:rPr lang="de-DE" dirty="0"/>
              <a:t> y = 7;</a:t>
            </a:r>
          </a:p>
          <a:p>
            <a:endParaRPr lang="de-DE" dirty="0"/>
          </a:p>
          <a:p>
            <a:r>
              <a:rPr lang="de-DE" dirty="0"/>
              <a:t>i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System.out.println</a:t>
            </a:r>
            <a:r>
              <a:rPr lang="de-DE" dirty="0"/>
              <a:t>(</a:t>
            </a:r>
            <a:r>
              <a:rPr lang="de-DE" dirty="0" err="1"/>
              <a:t>ergebnis</a:t>
            </a:r>
            <a:r>
              <a:rPr lang="de-DE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17B416-357A-4926-AC59-A25749B9712A}"/>
              </a:ext>
            </a:extLst>
          </p:cNvPr>
          <p:cNvSpPr txBox="1"/>
          <p:nvPr/>
        </p:nvSpPr>
        <p:spPr>
          <a:xfrm>
            <a:off x="4991878" y="3565071"/>
            <a:ext cx="27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 = x; b = y;</a:t>
            </a:r>
          </a:p>
          <a:p>
            <a:r>
              <a:rPr lang="de-DE" dirty="0" err="1"/>
              <a:t>int</a:t>
            </a:r>
            <a:r>
              <a:rPr lang="de-DE" dirty="0"/>
              <a:t> summe = a + b; // 10</a:t>
            </a:r>
          </a:p>
          <a:p>
            <a:r>
              <a:rPr lang="de-DE" dirty="0" err="1"/>
              <a:t>return</a:t>
            </a:r>
            <a:r>
              <a:rPr lang="de-DE" dirty="0"/>
              <a:t> summe;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63E488A-CEE5-4DD5-9B50-82B35277C5C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573624" y="3762364"/>
            <a:ext cx="1412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A7B1AA7F-F3AA-40D2-8FB0-83880F9A2971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3621786" y="1760706"/>
            <a:ext cx="552155" cy="4903237"/>
          </a:xfrm>
          <a:prstGeom prst="bentConnector4">
            <a:avLst>
              <a:gd name="adj1" fmla="val -87027"/>
              <a:gd name="adj2" fmla="val 100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DE5153D-1486-49A4-887D-ADAA9E36AA50}"/>
              </a:ext>
            </a:extLst>
          </p:cNvPr>
          <p:cNvSpPr txBox="1"/>
          <p:nvPr/>
        </p:nvSpPr>
        <p:spPr>
          <a:xfrm>
            <a:off x="1707506" y="4593229"/>
            <a:ext cx="401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Speichere 10 in der Variable </a:t>
            </a:r>
            <a:r>
              <a:rPr lang="de-DE" dirty="0" err="1"/>
              <a:t>ergebnis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362BF29-DD70-4E9F-B471-1086C1614381}"/>
              </a:ext>
            </a:extLst>
          </p:cNvPr>
          <p:cNvSpPr txBox="1"/>
          <p:nvPr/>
        </p:nvSpPr>
        <p:spPr>
          <a:xfrm>
            <a:off x="8963610" y="1778255"/>
            <a:ext cx="33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Ausgabe/Konsole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7ADED53-4506-4C0C-A664-D8B3CDF20C5F}"/>
              </a:ext>
            </a:extLst>
          </p:cNvPr>
          <p:cNvCxnSpPr>
            <a:cxnSpLocks/>
          </p:cNvCxnSpPr>
          <p:nvPr/>
        </p:nvCxnSpPr>
        <p:spPr>
          <a:xfrm>
            <a:off x="3669264" y="5372307"/>
            <a:ext cx="5492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6AF3162-A841-4CD3-A3ED-FB1B30D98884}"/>
              </a:ext>
            </a:extLst>
          </p:cNvPr>
          <p:cNvSpPr txBox="1"/>
          <p:nvPr/>
        </p:nvSpPr>
        <p:spPr>
          <a:xfrm>
            <a:off x="9161885" y="5164256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&gt;&gt; 10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D071EB9-CB36-4FBF-8B1A-93B21504D845}"/>
              </a:ext>
            </a:extLst>
          </p:cNvPr>
          <p:cNvCxnSpPr/>
          <p:nvPr/>
        </p:nvCxnSpPr>
        <p:spPr>
          <a:xfrm>
            <a:off x="4394718" y="1546566"/>
            <a:ext cx="0" cy="478660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071181-7B99-4B74-8505-2C91EA1B3C67}"/>
              </a:ext>
            </a:extLst>
          </p:cNvPr>
          <p:cNvCxnSpPr/>
          <p:nvPr/>
        </p:nvCxnSpPr>
        <p:spPr>
          <a:xfrm>
            <a:off x="8615265" y="1515807"/>
            <a:ext cx="0" cy="478660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4382E8B-9429-4BF5-A15B-94F45887C775}"/>
              </a:ext>
            </a:extLst>
          </p:cNvPr>
          <p:cNvSpPr txBox="1"/>
          <p:nvPr/>
        </p:nvSpPr>
        <p:spPr>
          <a:xfrm>
            <a:off x="858416" y="3577698"/>
            <a:ext cx="271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ergebnis</a:t>
            </a:r>
            <a:r>
              <a:rPr lang="de-DE" dirty="0"/>
              <a:t> = addiere(x, y)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D2F5AB1-9FF8-4500-9357-B9FA14470811}"/>
              </a:ext>
            </a:extLst>
          </p:cNvPr>
          <p:cNvSpPr txBox="1"/>
          <p:nvPr/>
        </p:nvSpPr>
        <p:spPr>
          <a:xfrm>
            <a:off x="746449" y="1153650"/>
            <a:ext cx="613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class</a:t>
            </a:r>
            <a:r>
              <a:rPr lang="de-DE" b="1" dirty="0"/>
              <a:t> </a:t>
            </a:r>
            <a:r>
              <a:rPr lang="de-DE" b="1" dirty="0" err="1"/>
              <a:t>VariableVsParameter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5533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Niklas Engel</dc:creator>
  <cp:lastModifiedBy>Jan Niklas Engel</cp:lastModifiedBy>
  <cp:revision>3</cp:revision>
  <dcterms:created xsi:type="dcterms:W3CDTF">2021-12-01T07:17:34Z</dcterms:created>
  <dcterms:modified xsi:type="dcterms:W3CDTF">2021-12-08T10:14:06Z</dcterms:modified>
</cp:coreProperties>
</file>