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57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" y="2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2280" y="4050836"/>
            <a:ext cx="7766936" cy="1096899"/>
          </a:xfrm>
        </p:spPr>
        <p:txBody>
          <a:bodyPr/>
          <a:lstStyle/>
          <a:p>
            <a:pPr algn="ctr"/>
            <a:r>
              <a:rPr lang="de-DE" b="1" dirty="0"/>
              <a:t>Implementierung eines Multi-Hop Netzwerkes </a:t>
            </a:r>
            <a:endParaRPr lang="de-DE" b="1" dirty="0" smtClean="0"/>
          </a:p>
          <a:p>
            <a:pPr algn="ctr"/>
            <a:r>
              <a:rPr lang="de-DE" b="1" dirty="0" smtClean="0"/>
              <a:t>unter </a:t>
            </a:r>
            <a:r>
              <a:rPr lang="de-DE" b="1" dirty="0"/>
              <a:t>Verwendung von Long Range Modulen</a:t>
            </a:r>
            <a:endParaRPr lang="de-DE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77263"/>
            <a:ext cx="8596668" cy="3880773"/>
          </a:xfrm>
        </p:spPr>
        <p:txBody>
          <a:bodyPr>
            <a:noAutofit/>
          </a:bodyPr>
          <a:lstStyle/>
          <a:p>
            <a:r>
              <a:rPr lang="de-DE" sz="2400" dirty="0" smtClean="0"/>
              <a:t>Konzepte</a:t>
            </a:r>
          </a:p>
          <a:p>
            <a:r>
              <a:rPr lang="de-DE" sz="2400" dirty="0" smtClean="0"/>
              <a:t>Umsetzung</a:t>
            </a:r>
            <a:endParaRPr lang="de-DE" sz="2400" dirty="0" smtClean="0"/>
          </a:p>
          <a:p>
            <a:pPr lvl="1"/>
            <a:r>
              <a:rPr lang="de-DE" sz="2400" dirty="0" smtClean="0"/>
              <a:t>Komponenten</a:t>
            </a:r>
          </a:p>
          <a:p>
            <a:pPr lvl="1"/>
            <a:r>
              <a:rPr lang="de-DE" sz="2400" dirty="0"/>
              <a:t>Verkabelung und </a:t>
            </a:r>
            <a:r>
              <a:rPr lang="de-DE" sz="2400" dirty="0" smtClean="0"/>
              <a:t>Aufbau</a:t>
            </a:r>
          </a:p>
          <a:p>
            <a:r>
              <a:rPr lang="de-DE" sz="2400" dirty="0" smtClean="0"/>
              <a:t>Fazit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43" y="1270000"/>
            <a:ext cx="5759450" cy="43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pic>
        <p:nvPicPr>
          <p:cNvPr id="10" name="Grafik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88" y="158087"/>
            <a:ext cx="6079845" cy="66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7" y="1554217"/>
            <a:ext cx="8203981" cy="37519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3" y="1601745"/>
            <a:ext cx="8125819" cy="365693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3" y="1554217"/>
            <a:ext cx="8254998" cy="383050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77" y="1463460"/>
            <a:ext cx="7463721" cy="392125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77" y="1340597"/>
            <a:ext cx="6583342" cy="41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10" y="1568668"/>
            <a:ext cx="8110115" cy="37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1138"/>
            <a:ext cx="8565696" cy="39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06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January 2019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Michael </a:t>
            </a:r>
            <a:r>
              <a:rPr lang="en-US" dirty="0" err="1" smtClean="0"/>
              <a:t>Schwabe</a:t>
            </a:r>
            <a:r>
              <a:rPr lang="en-US" dirty="0" smtClean="0"/>
              <a:t> (558507) – HTW Berlin – Mobile </a:t>
            </a:r>
            <a:r>
              <a:rPr lang="en-US" dirty="0" err="1" smtClean="0"/>
              <a:t>Anwendungen</a:t>
            </a:r>
            <a:r>
              <a:rPr lang="en-US" dirty="0" smtClean="0"/>
              <a:t>, </a:t>
            </a:r>
            <a:r>
              <a:rPr lang="en-US" dirty="0" err="1" smtClean="0"/>
              <a:t>Drahtlose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 smtClean="0"/>
              <a:t>schwierig</a:t>
            </a:r>
            <a:endParaRPr lang="de-DE" dirty="0" smtClean="0"/>
          </a:p>
          <a:p>
            <a:r>
              <a:rPr lang="de-DE" dirty="0" smtClean="0"/>
              <a:t>Synchronisation </a:t>
            </a:r>
            <a:endParaRPr lang="de-DE" dirty="0" smtClean="0"/>
          </a:p>
          <a:p>
            <a:r>
              <a:rPr lang="de-DE" dirty="0" smtClean="0"/>
              <a:t>konsistentes Threadmanagement </a:t>
            </a:r>
          </a:p>
          <a:p>
            <a:r>
              <a:rPr lang="de-DE" dirty="0" smtClean="0"/>
              <a:t>macht Lust auf mehr</a:t>
            </a:r>
          </a:p>
          <a:p>
            <a:r>
              <a:rPr lang="de-DE" dirty="0" smtClean="0"/>
              <a:t>Gute Zusammenarbeit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2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198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Projektpräsentation</vt:lpstr>
      <vt:lpstr>Gliederung</vt:lpstr>
      <vt:lpstr>Konzept</vt:lpstr>
      <vt:lpstr>Klassendiagramm</vt:lpstr>
      <vt:lpstr>Klassendiagramm</vt:lpstr>
      <vt:lpstr>Implementierung</vt:lpstr>
      <vt:lpstr>Implementierung</vt:lpstr>
      <vt:lpstr>Implementierung</vt:lpstr>
      <vt:lpstr>Fazit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S.</dc:creator>
  <cp:lastModifiedBy>Michael S.</cp:lastModifiedBy>
  <cp:revision>12</cp:revision>
  <dcterms:created xsi:type="dcterms:W3CDTF">2019-01-16T06:50:20Z</dcterms:created>
  <dcterms:modified xsi:type="dcterms:W3CDTF">2019-01-16T23:15:13Z</dcterms:modified>
</cp:coreProperties>
</file>