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56" r:id="rId7"/>
    <p:sldId id="262" r:id="rId8"/>
    <p:sldId id="268" r:id="rId9"/>
    <p:sldId id="263" r:id="rId10"/>
    <p:sldId id="269" r:id="rId11"/>
    <p:sldId id="266" r:id="rId12"/>
    <p:sldId id="270" r:id="rId13"/>
    <p:sldId id="267" r:id="rId14"/>
    <p:sldId id="271" r:id="rId15"/>
    <p:sldId id="272" r:id="rId16"/>
    <p:sldId id="274" r:id="rId17"/>
    <p:sldId id="276" r:id="rId18"/>
    <p:sldId id="275" r:id="rId19"/>
    <p:sldId id="277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4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4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4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9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4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A54E-92B9-46DD-96E4-405108DFE9C3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5C9F-7F13-4306-A7B9-5AA45CF74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2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DMessaging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10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F senden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3158835" y="2353516"/>
            <a:ext cx="266007" cy="26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291838" y="4032688"/>
            <a:ext cx="266007" cy="26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886988" y="4967009"/>
            <a:ext cx="266007" cy="26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/>
              <a:t>T</a:t>
            </a:r>
            <a:r>
              <a:rPr lang="de-DE" dirty="0" smtClean="0"/>
              <a:t>abelle Ergänzung dienen</a:t>
            </a:r>
            <a:endParaRPr lang="de-DE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76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r>
              <a:rPr lang="de-DE" dirty="0" smtClean="0"/>
              <a:t> remote/route Message 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entfernten </a:t>
            </a:r>
            <a:r>
              <a:rPr lang="de-DE" dirty="0" err="1" smtClean="0"/>
              <a:t>Node</a:t>
            </a:r>
            <a:r>
              <a:rPr lang="de-DE" dirty="0" smtClean="0"/>
              <a:t> F senden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B, C, E 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72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F senden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5561212" y="3191763"/>
            <a:ext cx="266007" cy="26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/>
              <a:t>T</a:t>
            </a:r>
            <a:r>
              <a:rPr lang="de-DE" dirty="0" smtClean="0"/>
              <a:t>abelle Ergänzung dienen</a:t>
            </a:r>
            <a:endParaRPr lang="de-DE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76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r>
              <a:rPr lang="de-DE" dirty="0" smtClean="0"/>
              <a:t> remote/route Message 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entfernten </a:t>
            </a:r>
            <a:r>
              <a:rPr lang="de-DE" dirty="0" err="1" smtClean="0"/>
              <a:t>Node</a:t>
            </a:r>
            <a:r>
              <a:rPr lang="de-DE" dirty="0" smtClean="0"/>
              <a:t> F senden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D 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06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7637550" y="4032688"/>
            <a:ext cx="440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dem Weg zurück wird die Routing Tabelle aktualisiert.! Dies kann und wird dann auch in der </a:t>
            </a:r>
            <a:r>
              <a:rPr lang="de-DE" dirty="0" err="1" smtClean="0"/>
              <a:t>NeighboorList</a:t>
            </a:r>
            <a:r>
              <a:rPr lang="de-DE" dirty="0" smtClean="0"/>
              <a:t>/</a:t>
            </a:r>
            <a:r>
              <a:rPr lang="de-DE" dirty="0" err="1" smtClean="0"/>
              <a:t>RoutingTab</a:t>
            </a:r>
            <a:r>
              <a:rPr lang="de-DE" dirty="0" smtClean="0"/>
              <a:t> aktualisiert.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 möchte an A das ACK senden</a:t>
            </a:r>
          </a:p>
        </p:txBody>
      </p:sp>
      <p:sp>
        <p:nvSpPr>
          <p:cNvPr id="10" name="Ellipse 9"/>
          <p:cNvSpPr/>
          <p:nvPr/>
        </p:nvSpPr>
        <p:spPr>
          <a:xfrm>
            <a:off x="6874623" y="3191763"/>
            <a:ext cx="266007" cy="266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 smtClean="0"/>
              <a:t>T</a:t>
            </a:r>
            <a:r>
              <a:rPr lang="de-DE" dirty="0" smtClean="0"/>
              <a:t>abelle</a:t>
            </a:r>
            <a:endParaRPr lang="de-DE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76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9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RM0A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6000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RM0A</a:t>
            </a:r>
            <a:r>
              <a:rPr lang="de-DE" dirty="0" smtClean="0"/>
              <a:t> remote/route Message ACK 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 möchte ACK an A senden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F 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9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 möchte an A das ACK senden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5106783" y="3191763"/>
            <a:ext cx="266007" cy="266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637550" y="4032688"/>
            <a:ext cx="440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dem Weg zurück wird die Routing Tabelle aktualisiert.! Dies kann und wird dann auch in der </a:t>
            </a:r>
            <a:r>
              <a:rPr lang="de-DE" dirty="0" err="1" smtClean="0"/>
              <a:t>NeighboorList</a:t>
            </a:r>
            <a:r>
              <a:rPr lang="de-DE" dirty="0" smtClean="0"/>
              <a:t>/</a:t>
            </a:r>
            <a:r>
              <a:rPr lang="de-DE" dirty="0" err="1" smtClean="0"/>
              <a:t>RoutingTab</a:t>
            </a:r>
            <a:r>
              <a:rPr lang="de-DE" dirty="0" smtClean="0"/>
              <a:t> aktualisiert.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 smtClean="0"/>
              <a:t>T</a:t>
            </a:r>
            <a:r>
              <a:rPr lang="de-DE" dirty="0" smtClean="0"/>
              <a:t>abelle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6633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9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RM0A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6000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RM0A</a:t>
            </a:r>
            <a:r>
              <a:rPr lang="de-DE" dirty="0" smtClean="0"/>
              <a:t> </a:t>
            </a:r>
            <a:r>
              <a:rPr lang="de-DE" dirty="0"/>
              <a:t>remote/route Message ACK </a:t>
            </a:r>
            <a:r>
              <a:rPr lang="de-DE" dirty="0" smtClean="0"/>
              <a:t>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 möchte ACK an A senden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D 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21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F senden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2876663" y="3899684"/>
            <a:ext cx="266007" cy="266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805543" y="2280642"/>
            <a:ext cx="266007" cy="266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637550" y="4032688"/>
            <a:ext cx="440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dem Weg zurück wird die Routing Tabelle aktualisiert.! Dies kann und wird dann auch in der </a:t>
            </a:r>
            <a:r>
              <a:rPr lang="de-DE" dirty="0" err="1" smtClean="0"/>
              <a:t>NeighboorList</a:t>
            </a:r>
            <a:r>
              <a:rPr lang="de-DE" dirty="0" smtClean="0"/>
              <a:t>/</a:t>
            </a:r>
            <a:r>
              <a:rPr lang="de-DE" dirty="0" err="1" smtClean="0"/>
              <a:t>RoutingTab</a:t>
            </a:r>
            <a:r>
              <a:rPr lang="de-DE" dirty="0" smtClean="0"/>
              <a:t> aktualisiert.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 smtClean="0"/>
              <a:t>T</a:t>
            </a:r>
            <a:r>
              <a:rPr lang="de-DE" dirty="0" smtClean="0"/>
              <a:t>abelle</a:t>
            </a:r>
            <a:endParaRPr lang="de-DE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6633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RM0A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6000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RM0A</a:t>
            </a:r>
            <a:r>
              <a:rPr lang="de-DE" dirty="0" smtClean="0"/>
              <a:t> </a:t>
            </a:r>
            <a:r>
              <a:rPr lang="de-DE" dirty="0"/>
              <a:t>remote/route Message ACK </a:t>
            </a:r>
            <a:r>
              <a:rPr lang="de-DE" dirty="0" smtClean="0"/>
              <a:t>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 möchte ACK an A senden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300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</a:t>
            </a:r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B,C </a:t>
            </a:r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76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8185"/>
              </p:ext>
            </p:extLst>
          </p:nvPr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661265" y="5455920"/>
            <a:ext cx="409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 err="1" smtClean="0"/>
              <a:t>tabelleErgänzung</a:t>
            </a:r>
            <a:r>
              <a:rPr lang="de-DE" dirty="0" smtClean="0"/>
              <a:t> </a:t>
            </a:r>
            <a:r>
              <a:rPr lang="de-DE" dirty="0" smtClean="0"/>
              <a:t>dienen und nur beim Senden abgefragt werden </a:t>
            </a:r>
            <a:endParaRPr lang="de-DE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9792"/>
              </p:ext>
            </p:extLst>
          </p:nvPr>
        </p:nvGraphicFramePr>
        <p:xfrm>
          <a:off x="10178474" y="2388601"/>
          <a:ext cx="16837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29529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29529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29529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53134"/>
              </p:ext>
            </p:extLst>
          </p:nvPr>
        </p:nvGraphicFramePr>
        <p:xfrm>
          <a:off x="8389033" y="2702247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74412"/>
              </p:ext>
            </p:extLst>
          </p:nvPr>
        </p:nvGraphicFramePr>
        <p:xfrm>
          <a:off x="10178474" y="3688896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B senden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96573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6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53030"/>
            <a:ext cx="8823960" cy="663588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1718" y="2264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Remote/</a:t>
            </a:r>
            <a:r>
              <a:rPr lang="de-DE" dirty="0" err="1" smtClean="0"/>
              <a:t>RouteMessage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DM00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DM00</a:t>
            </a:r>
            <a:r>
              <a:rPr lang="de-DE" dirty="0" smtClean="0"/>
              <a:t> direkt Message mit TTL &lt;=2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Nachbar B senden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2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DM0A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DM0A</a:t>
            </a:r>
            <a:r>
              <a:rPr lang="de-DE" dirty="0" smtClean="0"/>
              <a:t> direkt Message mit TTL &lt;=2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 sendet ACK an A nach dem erhalt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3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DirectMessage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23" y="1129134"/>
            <a:ext cx="5948622" cy="48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Routing Variante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LoRa</a:t>
            </a:r>
            <a:r>
              <a:rPr lang="de-DE" dirty="0" smtClean="0"/>
              <a:t> </a:t>
            </a:r>
            <a:r>
              <a:rPr lang="de-DE" dirty="0" err="1" smtClean="0"/>
              <a:t>Multihop</a:t>
            </a:r>
            <a:r>
              <a:rPr lang="de-DE" dirty="0" smtClean="0"/>
              <a:t> Routing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0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F senden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/>
              <a:t>T</a:t>
            </a:r>
            <a:r>
              <a:rPr lang="de-DE" dirty="0" smtClean="0"/>
              <a:t>abelle Ergänzung dienen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81923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7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9" y="1459623"/>
            <a:ext cx="7865593" cy="39962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25" y="0"/>
            <a:ext cx="1789441" cy="261952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0178474" y="727980"/>
          <a:ext cx="168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3175519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NeighborListA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9790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072342" y="590204"/>
            <a:ext cx="5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F senden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1255221" y="3258589"/>
            <a:ext cx="266007" cy="26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61265" y="5455920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NeighboorList</a:t>
            </a:r>
            <a:r>
              <a:rPr lang="de-DE" dirty="0" smtClean="0"/>
              <a:t> soll zur </a:t>
            </a:r>
            <a:r>
              <a:rPr lang="de-DE" dirty="0" err="1" smtClean="0"/>
              <a:t>vereinfachung</a:t>
            </a:r>
            <a:r>
              <a:rPr lang="de-DE" dirty="0" smtClean="0"/>
              <a:t> dienen ist aber eigentlich die Routing </a:t>
            </a:r>
            <a:r>
              <a:rPr lang="de-DE" dirty="0"/>
              <a:t>T</a:t>
            </a:r>
            <a:r>
              <a:rPr lang="de-DE" dirty="0" smtClean="0"/>
              <a:t>abelle Ergänzung dienen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768"/>
              </p:ext>
            </p:extLst>
          </p:nvPr>
        </p:nvGraphicFramePr>
        <p:xfrm>
          <a:off x="589673" y="5543729"/>
          <a:ext cx="58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84">
                  <a:extLst>
                    <a:ext uri="{9D8B030D-6E8A-4147-A177-3AD203B41FA5}">
                      <a16:colId xmlns:a16="http://schemas.microsoft.com/office/drawing/2014/main" val="1181446937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86100810"/>
                    </a:ext>
                  </a:extLst>
                </a:gridCol>
                <a:gridCol w="1942584">
                  <a:extLst>
                    <a:ext uri="{9D8B030D-6E8A-4147-A177-3AD203B41FA5}">
                      <a16:colId xmlns:a16="http://schemas.microsoft.com/office/drawing/2014/main" val="3962326763"/>
                    </a:ext>
                  </a:extLst>
                </a:gridCol>
              </a:tblGrid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Metric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807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5632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94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23676" y="2765950"/>
            <a:ext cx="7724274" cy="313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23676" y="2765950"/>
            <a:ext cx="772427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3676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66939" y="2765950"/>
            <a:ext cx="1219200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86139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29402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72665" y="2765950"/>
            <a:ext cx="1243263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315928" y="2765950"/>
            <a:ext cx="1532021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372993" y="293421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89291" y="2934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358009" y="293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286241" y="414940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Payload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8176" y="293420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0000000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367924" y="290444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1000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689300" y="2934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000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41687" y="1472459"/>
            <a:ext cx="52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</a:t>
            </a:r>
            <a:r>
              <a:rPr lang="de-DE" b="1" dirty="0" smtClean="0"/>
              <a:t>M00</a:t>
            </a:r>
            <a:r>
              <a:rPr lang="de-DE" dirty="0" smtClean="0"/>
              <a:t> remote/route Message mit TTL &gt; 10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372993" y="215911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89291" y="2159110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TTL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52806" y="2020609"/>
            <a:ext cx="8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Anzahl</a:t>
            </a:r>
          </a:p>
          <a:p>
            <a:r>
              <a:rPr lang="de-DE" dirty="0" smtClean="0"/>
              <a:t>Hops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548176" y="215910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Msg</a:t>
            </a:r>
            <a:r>
              <a:rPr lang="de-DE" dirty="0" smtClean="0"/>
              <a:t>. ID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52898" y="1990850"/>
            <a:ext cx="108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Erster</a:t>
            </a:r>
          </a:p>
          <a:p>
            <a:pPr algn="ctr"/>
            <a:r>
              <a:rPr lang="de-DE" dirty="0" smtClean="0"/>
              <a:t>Absender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465326" y="2129349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Zieladresse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381078" y="759802"/>
            <a:ext cx="44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möchte an entfernten </a:t>
            </a:r>
            <a:r>
              <a:rPr lang="de-DE" dirty="0" err="1" smtClean="0"/>
              <a:t>Node</a:t>
            </a:r>
            <a:r>
              <a:rPr lang="de-DE" dirty="0" smtClean="0"/>
              <a:t> F senden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41316" y="113057"/>
            <a:ext cx="27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von A generiert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06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Breitbild</PresentationFormat>
  <Paragraphs>281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DMessaging</vt:lpstr>
      <vt:lpstr>PowerPoint-Präsentation</vt:lpstr>
      <vt:lpstr>PowerPoint-Präsentation</vt:lpstr>
      <vt:lpstr>PowerPoint-Präsentation</vt:lpstr>
      <vt:lpstr>PowerPoint-Präsentation</vt:lpstr>
      <vt:lpstr>Routing Variante 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Michael S.</dc:creator>
  <cp:lastModifiedBy>Michael S.</cp:lastModifiedBy>
  <cp:revision>15</cp:revision>
  <dcterms:created xsi:type="dcterms:W3CDTF">2018-11-21T18:47:04Z</dcterms:created>
  <dcterms:modified xsi:type="dcterms:W3CDTF">2018-11-22T07:54:38Z</dcterms:modified>
</cp:coreProperties>
</file>