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B44F-3F9B-4672-881B-FCEF9F08EBE0}" type="datetimeFigureOut">
              <a:rPr lang="es-MX" smtClean="0"/>
              <a:t>11/12/2014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2DD4-56BF-43A9-A3EA-9B2000F5B69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Prototyp AA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1 GmbH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66 Imagen" descr="kart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268760"/>
            <a:ext cx="3168352" cy="3528392"/>
          </a:xfrm>
          <a:prstGeom prst="rect">
            <a:avLst/>
          </a:prstGeom>
        </p:spPr>
      </p:pic>
      <p:pic>
        <p:nvPicPr>
          <p:cNvPr id="5" name="4 Imagen" descr="Karte_HT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268760"/>
            <a:ext cx="3168352" cy="3528392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467544" y="548680"/>
            <a:ext cx="79208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5508104" y="1484784"/>
            <a:ext cx="129614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467544" y="1268760"/>
            <a:ext cx="1152128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Botón de acción: Volver">
            <a:hlinkClick r:id="" action="ppaction://noaction" highlightClick="1"/>
          </p:cNvPr>
          <p:cNvSpPr/>
          <p:nvPr/>
        </p:nvSpPr>
        <p:spPr>
          <a:xfrm>
            <a:off x="4860032" y="1628800"/>
            <a:ext cx="576064" cy="432048"/>
          </a:xfrm>
          <a:prstGeom prst="actionButtonRetur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580112" y="16288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Karte 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6516216" y="2060848"/>
            <a:ext cx="10801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6588224" y="21328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Karte A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6516216" y="2564904"/>
            <a:ext cx="10801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Rectángulo"/>
          <p:cNvSpPr/>
          <p:nvPr/>
        </p:nvSpPr>
        <p:spPr>
          <a:xfrm>
            <a:off x="6516216" y="3068960"/>
            <a:ext cx="10801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CuadroTexto"/>
          <p:cNvSpPr txBox="1"/>
          <p:nvPr/>
        </p:nvSpPr>
        <p:spPr>
          <a:xfrm>
            <a:off x="6660232" y="26369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Karte B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660232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Karte C</a:t>
            </a:r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6516216" y="764704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6588224" y="8367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Einstellungen</a:t>
            </a:r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7740352" y="1268760"/>
            <a:ext cx="1403648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CuadroTexto"/>
          <p:cNvSpPr txBox="1"/>
          <p:nvPr/>
        </p:nvSpPr>
        <p:spPr>
          <a:xfrm>
            <a:off x="7812360" y="134076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Adresse: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39552" y="1556793"/>
            <a:ext cx="1008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Messpkt. A</a:t>
            </a:r>
          </a:p>
          <a:p>
            <a:r>
              <a:rPr lang="de-DE" sz="1400" dirty="0" smtClean="0"/>
              <a:t>Messpkt. B</a:t>
            </a:r>
          </a:p>
          <a:p>
            <a:r>
              <a:rPr lang="de-DE" sz="1400" dirty="0" smtClean="0"/>
              <a:t>Messpkt. C</a:t>
            </a:r>
          </a:p>
          <a:p>
            <a:r>
              <a:rPr lang="de-DE" sz="1400" dirty="0" smtClean="0"/>
              <a:t>..</a:t>
            </a:r>
          </a:p>
          <a:p>
            <a:r>
              <a:rPr lang="de-DE" sz="1400" dirty="0" smtClean="0"/>
              <a:t>..</a:t>
            </a:r>
          </a:p>
          <a:p>
            <a:r>
              <a:rPr lang="de-DE" sz="1400" dirty="0" smtClean="0"/>
              <a:t>….</a:t>
            </a:r>
          </a:p>
          <a:p>
            <a:r>
              <a:rPr lang="de-DE" sz="1400" dirty="0" smtClean="0"/>
              <a:t>…</a:t>
            </a:r>
          </a:p>
          <a:p>
            <a:r>
              <a:rPr lang="de-DE" sz="1400" dirty="0" smtClean="0"/>
              <a:t>…</a:t>
            </a:r>
          </a:p>
          <a:p>
            <a:endParaRPr lang="de-DE" sz="1400" dirty="0" smtClean="0"/>
          </a:p>
          <a:p>
            <a:endParaRPr lang="es-MX" sz="1400" dirty="0"/>
          </a:p>
        </p:txBody>
      </p:sp>
      <p:sp>
        <p:nvSpPr>
          <p:cNvPr id="26" name="25 Rectángulo"/>
          <p:cNvSpPr/>
          <p:nvPr/>
        </p:nvSpPr>
        <p:spPr>
          <a:xfrm>
            <a:off x="6516216" y="3573016"/>
            <a:ext cx="10801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6804248" y="36450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s-MX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827584" y="429309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s-MX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67544" y="4293096"/>
            <a:ext cx="11521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Estrella de 4 puntas"/>
          <p:cNvSpPr/>
          <p:nvPr/>
        </p:nvSpPr>
        <p:spPr>
          <a:xfrm>
            <a:off x="2267744" y="3933056"/>
            <a:ext cx="288032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strella de 4 puntas"/>
          <p:cNvSpPr/>
          <p:nvPr/>
        </p:nvSpPr>
        <p:spPr>
          <a:xfrm>
            <a:off x="2699792" y="2924944"/>
            <a:ext cx="288032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strella de 4 puntas"/>
          <p:cNvSpPr/>
          <p:nvPr/>
        </p:nvSpPr>
        <p:spPr>
          <a:xfrm>
            <a:off x="3707904" y="4149080"/>
            <a:ext cx="288032" cy="21602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Rectángulo"/>
          <p:cNvSpPr/>
          <p:nvPr/>
        </p:nvSpPr>
        <p:spPr>
          <a:xfrm>
            <a:off x="2915816" y="5229200"/>
            <a:ext cx="11521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2915816" y="522920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Min.</a:t>
            </a:r>
          </a:p>
          <a:p>
            <a:r>
              <a:rPr lang="de-DE" sz="1200" dirty="0" smtClean="0"/>
              <a:t>Max.</a:t>
            </a:r>
          </a:p>
          <a:p>
            <a:r>
              <a:rPr lang="de-DE" sz="1200" dirty="0" smtClean="0"/>
              <a:t>Durchschnitt.</a:t>
            </a:r>
            <a:endParaRPr lang="es-MX" sz="1200" dirty="0"/>
          </a:p>
        </p:txBody>
      </p:sp>
      <p:cxnSp>
        <p:nvCxnSpPr>
          <p:cNvPr id="36" name="35 Conector recto de flecha"/>
          <p:cNvCxnSpPr>
            <a:stCxn id="30" idx="2"/>
          </p:cNvCxnSpPr>
          <p:nvPr/>
        </p:nvCxnSpPr>
        <p:spPr>
          <a:xfrm>
            <a:off x="2411760" y="4149080"/>
            <a:ext cx="9361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1" idx="3"/>
            <a:endCxn id="34" idx="0"/>
          </p:cNvCxnSpPr>
          <p:nvPr/>
        </p:nvCxnSpPr>
        <p:spPr>
          <a:xfrm>
            <a:off x="2987824" y="3032956"/>
            <a:ext cx="468052" cy="219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32" idx="2"/>
          </p:cNvCxnSpPr>
          <p:nvPr/>
        </p:nvCxnSpPr>
        <p:spPr>
          <a:xfrm flipH="1">
            <a:off x="3635896" y="4365104"/>
            <a:ext cx="21602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5580112" y="4581128"/>
            <a:ext cx="12961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CuadroTexto"/>
          <p:cNvSpPr txBox="1"/>
          <p:nvPr/>
        </p:nvSpPr>
        <p:spPr>
          <a:xfrm>
            <a:off x="5652120" y="4581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beenden</a:t>
            </a:r>
            <a:endParaRPr lang="es-MX" dirty="0"/>
          </a:p>
        </p:txBody>
      </p:sp>
      <p:sp>
        <p:nvSpPr>
          <p:cNvPr id="45" name="44 Rectángulo"/>
          <p:cNvSpPr/>
          <p:nvPr/>
        </p:nvSpPr>
        <p:spPr>
          <a:xfrm>
            <a:off x="7740352" y="1628800"/>
            <a:ext cx="14036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CuadroTexto"/>
          <p:cNvSpPr txBox="1"/>
          <p:nvPr/>
        </p:nvSpPr>
        <p:spPr>
          <a:xfrm>
            <a:off x="7668344" y="1628800"/>
            <a:ext cx="125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http:\\234.567</a:t>
            </a:r>
          </a:p>
        </p:txBody>
      </p:sp>
      <p:sp>
        <p:nvSpPr>
          <p:cNvPr id="47" name="46 Rectángulo"/>
          <p:cNvSpPr/>
          <p:nvPr/>
        </p:nvSpPr>
        <p:spPr>
          <a:xfrm>
            <a:off x="7740352" y="1988840"/>
            <a:ext cx="14036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CuadroTexto"/>
          <p:cNvSpPr txBox="1"/>
          <p:nvPr/>
        </p:nvSpPr>
        <p:spPr>
          <a:xfrm>
            <a:off x="7740352" y="198884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Password:</a:t>
            </a:r>
            <a:endParaRPr lang="es-MX" sz="1400" dirty="0"/>
          </a:p>
        </p:txBody>
      </p:sp>
      <p:sp>
        <p:nvSpPr>
          <p:cNvPr id="49" name="48 Rectángulo"/>
          <p:cNvSpPr/>
          <p:nvPr/>
        </p:nvSpPr>
        <p:spPr>
          <a:xfrm>
            <a:off x="7740352" y="2348880"/>
            <a:ext cx="14036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Rectángulo"/>
          <p:cNvSpPr/>
          <p:nvPr/>
        </p:nvSpPr>
        <p:spPr>
          <a:xfrm>
            <a:off x="7740352" y="2708920"/>
            <a:ext cx="14036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7812360" y="278092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speichern</a:t>
            </a:r>
            <a:endParaRPr lang="es-MX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884368" y="24208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*****</a:t>
            </a:r>
            <a:endParaRPr lang="es-MX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39552" y="6206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Prototyp   AA</a:t>
            </a:r>
            <a:endParaRPr lang="es-MX" dirty="0"/>
          </a:p>
        </p:txBody>
      </p:sp>
      <p:sp>
        <p:nvSpPr>
          <p:cNvPr id="57" name="56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6444208" y="1628800"/>
            <a:ext cx="288032" cy="288032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Botón de acción: Hacia delante o Siguiente">
            <a:hlinkClick r:id="" action="ppaction://hlinkshowjump?jump=nextslide" highlightClick="1"/>
          </p:cNvPr>
          <p:cNvSpPr/>
          <p:nvPr/>
        </p:nvSpPr>
        <p:spPr>
          <a:xfrm>
            <a:off x="8028384" y="836712"/>
            <a:ext cx="288032" cy="360040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Rectángulo"/>
          <p:cNvSpPr/>
          <p:nvPr/>
        </p:nvSpPr>
        <p:spPr>
          <a:xfrm>
            <a:off x="4139952" y="450912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427984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B</a:t>
            </a:r>
            <a:endParaRPr lang="es-MX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3" grpId="0"/>
      <p:bldP spid="14" grpId="0" animBg="1"/>
      <p:bldP spid="15" grpId="0" animBg="1"/>
      <p:bldP spid="16" grpId="0"/>
      <p:bldP spid="17" grpId="0"/>
      <p:bldP spid="21" grpId="0" animBg="1"/>
      <p:bldP spid="22" grpId="0"/>
      <p:bldP spid="24" grpId="0"/>
      <p:bldP spid="26" grpId="0" animBg="1"/>
      <p:bldP spid="27" grpId="0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43" grpId="0" animBg="1"/>
      <p:bldP spid="44" grpId="0"/>
      <p:bldP spid="46" grpId="0"/>
      <p:bldP spid="48" grpId="0"/>
      <p:bldP spid="51" grpId="0"/>
      <p:bldP spid="52" grpId="0"/>
      <p:bldP spid="63" grpId="0"/>
      <p:bldP spid="63" grpId="1"/>
      <p:bldP spid="5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</Words>
  <Application>Microsoft Office PowerPoint</Application>
  <PresentationFormat>Presentación en pantalla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Prototyp AA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 AA</dc:title>
  <dc:creator>Jennie Marlene</dc:creator>
  <cp:lastModifiedBy>Jennie Marlene</cp:lastModifiedBy>
  <cp:revision>9</cp:revision>
  <dcterms:created xsi:type="dcterms:W3CDTF">2014-12-11T19:12:46Z</dcterms:created>
  <dcterms:modified xsi:type="dcterms:W3CDTF">2014-12-11T20:24:00Z</dcterms:modified>
</cp:coreProperties>
</file>