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123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671C-3771-44F9-9072-B44109AF2E54}" type="datetimeFigureOut">
              <a:rPr lang="es-MX" smtClean="0"/>
              <a:t>19/11/2014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BA4F-D025-48D5-A0CD-C5C0E3B3C73C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671C-3771-44F9-9072-B44109AF2E54}" type="datetimeFigureOut">
              <a:rPr lang="es-MX" smtClean="0"/>
              <a:t>19/11/2014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BA4F-D025-48D5-A0CD-C5C0E3B3C73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671C-3771-44F9-9072-B44109AF2E54}" type="datetimeFigureOut">
              <a:rPr lang="es-MX" smtClean="0"/>
              <a:t>19/11/2014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BA4F-D025-48D5-A0CD-C5C0E3B3C73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671C-3771-44F9-9072-B44109AF2E54}" type="datetimeFigureOut">
              <a:rPr lang="es-MX" smtClean="0"/>
              <a:t>19/11/2014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BA4F-D025-48D5-A0CD-C5C0E3B3C73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671C-3771-44F9-9072-B44109AF2E54}" type="datetimeFigureOut">
              <a:rPr lang="es-MX" smtClean="0"/>
              <a:t>19/11/2014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BA4F-D025-48D5-A0CD-C5C0E3B3C73C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671C-3771-44F9-9072-B44109AF2E54}" type="datetimeFigureOut">
              <a:rPr lang="es-MX" smtClean="0"/>
              <a:t>19/11/2014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BA4F-D025-48D5-A0CD-C5C0E3B3C73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671C-3771-44F9-9072-B44109AF2E54}" type="datetimeFigureOut">
              <a:rPr lang="es-MX" smtClean="0"/>
              <a:t>19/11/2014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BA4F-D025-48D5-A0CD-C5C0E3B3C73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671C-3771-44F9-9072-B44109AF2E54}" type="datetimeFigureOut">
              <a:rPr lang="es-MX" smtClean="0"/>
              <a:t>19/11/2014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BA4F-D025-48D5-A0CD-C5C0E3B3C73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671C-3771-44F9-9072-B44109AF2E54}" type="datetimeFigureOut">
              <a:rPr lang="es-MX" smtClean="0"/>
              <a:t>19/11/2014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BA4F-D025-48D5-A0CD-C5C0E3B3C73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671C-3771-44F9-9072-B44109AF2E54}" type="datetimeFigureOut">
              <a:rPr lang="es-MX" smtClean="0"/>
              <a:t>19/11/2014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BA4F-D025-48D5-A0CD-C5C0E3B3C73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671C-3771-44F9-9072-B44109AF2E54}" type="datetimeFigureOut">
              <a:rPr lang="es-MX" smtClean="0"/>
              <a:t>19/11/2014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DFABA4F-D025-48D5-A0CD-C5C0E3B3C73C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A25671C-3771-44F9-9072-B44109AF2E54}" type="datetimeFigureOut">
              <a:rPr lang="es-MX" smtClean="0"/>
              <a:t>19/11/2014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DFABA4F-D025-48D5-A0CD-C5C0E3B3C73C}" type="slidenum">
              <a:rPr lang="es-MX" smtClean="0"/>
              <a:t>‹Nº›</a:t>
            </a:fld>
            <a:endParaRPr lang="es-MX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Nube"/>
          <p:cNvSpPr/>
          <p:nvPr/>
        </p:nvSpPr>
        <p:spPr>
          <a:xfrm>
            <a:off x="323528" y="2492896"/>
            <a:ext cx="2304256" cy="134076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CuadroTexto"/>
          <p:cNvSpPr txBox="1"/>
          <p:nvPr/>
        </p:nvSpPr>
        <p:spPr>
          <a:xfrm>
            <a:off x="755576" y="2924944"/>
            <a:ext cx="1548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Gruppe 1 GmbH</a:t>
            </a:r>
            <a:endParaRPr lang="es-MX" sz="1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Nube"/>
          <p:cNvSpPr/>
          <p:nvPr/>
        </p:nvSpPr>
        <p:spPr>
          <a:xfrm>
            <a:off x="7740352" y="188640"/>
            <a:ext cx="1403648" cy="86409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CuadroTexto"/>
          <p:cNvSpPr txBox="1"/>
          <p:nvPr/>
        </p:nvSpPr>
        <p:spPr>
          <a:xfrm>
            <a:off x="8100392" y="404664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Gruppe 1 GmbH</a:t>
            </a:r>
            <a:endParaRPr lang="es-MX" sz="11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908720"/>
            <a:ext cx="7515225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130</TotalTime>
  <Words>6</Words>
  <Application>Microsoft Office PowerPoint</Application>
  <PresentationFormat>Presentación en pantalla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Flujo</vt:lpstr>
      <vt:lpstr>Diapositiva 1</vt:lpstr>
      <vt:lpstr>Diapositiva 2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Jennie Marlene</dc:creator>
  <cp:lastModifiedBy>Jennie Marlene</cp:lastModifiedBy>
  <cp:revision>6</cp:revision>
  <dcterms:created xsi:type="dcterms:W3CDTF">2014-11-19T17:11:13Z</dcterms:created>
  <dcterms:modified xsi:type="dcterms:W3CDTF">2014-11-19T19:21:52Z</dcterms:modified>
</cp:coreProperties>
</file>