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6" r:id="rId7"/>
    <p:sldId id="264" r:id="rId8"/>
    <p:sldId id="263" r:id="rId9"/>
    <p:sldId id="268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744E-1912-49D4-8D5A-0F7638AE8DF8}" type="datetimeFigureOut">
              <a:rPr lang="de-DE" smtClean="0"/>
              <a:t>09.12.2014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53D4-FCBE-4B23-BCC0-F20FA994D5C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7772400" cy="1470025"/>
          </a:xfrm>
        </p:spPr>
        <p:txBody>
          <a:bodyPr/>
          <a:lstStyle/>
          <a:p>
            <a:r>
              <a:rPr lang="de-DE" dirty="0" smtClean="0"/>
              <a:t>Prototyp 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2780928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Grupp 1 GmbH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23528" y="980728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59832" y="61139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Karte Laden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59832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067944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6003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06794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4806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004048" y="4437112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Hinzufügen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3568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Karte angezeigt)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131840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Xp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139952" y="3923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Yp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92080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Zp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331640" y="37890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 Punkt P angezeigt)   ʘ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131840" y="1412776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wählen: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5220072" y="1361088"/>
          <a:ext cx="13918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feld 27"/>
          <p:cNvSpPr txBox="1"/>
          <p:nvPr/>
        </p:nvSpPr>
        <p:spPr>
          <a:xfrm>
            <a:off x="3131840" y="5229200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Ändern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131840" y="58772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323528" y="980728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059832" y="61139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Karte Laden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305983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4067944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86003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4067944" y="3861048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148064" y="3861048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5004048" y="4653136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Messpunkt</a:t>
            </a:r>
            <a:r>
              <a:rPr lang="de-DE" dirty="0" smtClean="0"/>
              <a:t> Hinzufügen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3131840" y="1412776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wählen: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78" name="Tabelle 77"/>
          <p:cNvGraphicFramePr>
            <a:graphicFrameLocks noGrp="1"/>
          </p:cNvGraphicFramePr>
          <p:nvPr/>
        </p:nvGraphicFramePr>
        <p:xfrm>
          <a:off x="5220072" y="1361088"/>
          <a:ext cx="1391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352838"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Textfeld 80"/>
          <p:cNvSpPr txBox="1"/>
          <p:nvPr/>
        </p:nvSpPr>
        <p:spPr>
          <a:xfrm>
            <a:off x="3131840" y="5229200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Ändern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3131840" y="58772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323528" y="980728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059832" y="611396"/>
            <a:ext cx="129614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Karte Laden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131840" y="1412776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wählen: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05983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067944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003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067944" y="3861048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5148064" y="3861048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5004048" y="4653136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Messpunkt</a:t>
            </a:r>
            <a:r>
              <a:rPr lang="de-DE" dirty="0" smtClean="0"/>
              <a:t> Hinzufügen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83568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Karte angezeigt)</a:t>
            </a:r>
            <a:endParaRPr lang="de-DE" dirty="0"/>
          </a:p>
        </p:txBody>
      </p:sp>
      <p:graphicFrame>
        <p:nvGraphicFramePr>
          <p:cNvPr id="41" name="Tabelle 40"/>
          <p:cNvGraphicFramePr>
            <a:graphicFrameLocks noGrp="1"/>
          </p:cNvGraphicFramePr>
          <p:nvPr/>
        </p:nvGraphicFramePr>
        <p:xfrm>
          <a:off x="5220072" y="1361088"/>
          <a:ext cx="1391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Pfeil nach links 44"/>
          <p:cNvSpPr/>
          <p:nvPr/>
        </p:nvSpPr>
        <p:spPr>
          <a:xfrm>
            <a:off x="4572000" y="692696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5076056" y="6113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anklicken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6660232" y="1484784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</a:t>
            </a:r>
            <a:r>
              <a:rPr lang="de-DE" dirty="0" err="1" smtClean="0"/>
              <a:t>Messpunkte</a:t>
            </a:r>
            <a:r>
              <a:rPr lang="de-DE" dirty="0" smtClean="0"/>
              <a:t> angezeigt)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3131840" y="5229200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Ändern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131840" y="58772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980728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059832" y="61139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Karte Laden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5983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67944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6003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06794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4806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04048" y="4653136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Messpunkt</a:t>
            </a:r>
            <a:r>
              <a:rPr lang="de-DE" dirty="0" smtClean="0"/>
              <a:t> Hinzufügen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83568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Karte angezeigt)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39552" y="12687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ʘ   (Punkt A angezeigt)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131840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39952" y="3923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292080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Z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1412776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wählen: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/>
        </p:nvGraphicFramePr>
        <p:xfrm>
          <a:off x="5220072" y="1361088"/>
          <a:ext cx="1391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6156176" y="3789040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</a:t>
            </a:r>
            <a:r>
              <a:rPr lang="de-DE" dirty="0" err="1" smtClean="0"/>
              <a:t>Messwerte</a:t>
            </a:r>
            <a:r>
              <a:rPr lang="de-DE" dirty="0" smtClean="0"/>
              <a:t> angezeigt)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131840" y="5229200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Ändern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131840" y="58772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23528" y="980728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059832" y="61139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Karte Laden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5983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67944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6003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06794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4806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04048" y="4437112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Messpunkt</a:t>
            </a:r>
            <a:r>
              <a:rPr lang="de-DE" dirty="0" smtClean="0"/>
              <a:t> Hinzufügen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83568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Karte angezeigt)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39552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ʘ   (Punkt A angezeigt)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059832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139952" y="3923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292080" y="39237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131840" y="1412776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wählen: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/>
        </p:nvGraphicFramePr>
        <p:xfrm>
          <a:off x="5220072" y="1361088"/>
          <a:ext cx="1391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1043608" y="530120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eine Neue Formular geöffnet)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3131840" y="5229200"/>
            <a:ext cx="115212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Ändern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131840" y="58772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043608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Messwerte</a:t>
            </a:r>
            <a:r>
              <a:rPr lang="de-DE" dirty="0" smtClean="0"/>
              <a:t> bearbeitet: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87624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Gewählte </a:t>
            </a:r>
            <a:r>
              <a:rPr lang="de-DE" dirty="0" err="1" smtClean="0"/>
              <a:t>Messpunkt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95936" y="18448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7624" y="24836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Maxwert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995936" y="248360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B050"/>
                </a:solidFill>
              </a:rPr>
              <a:t>X1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87624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Miniwert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995936" y="3131676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Y</a:t>
            </a:r>
            <a:r>
              <a:rPr lang="de-DE" dirty="0" smtClean="0">
                <a:solidFill>
                  <a:srgbClr val="00B050"/>
                </a:solidFill>
              </a:rPr>
              <a:t>1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187624" y="37797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995936" y="3779748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B050"/>
                </a:solidFill>
              </a:rPr>
              <a:t>Z1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88024" y="4797152"/>
            <a:ext cx="1368152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355976" y="57332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(Nachdem speichern zurück zu erste Formular)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23528" y="980728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59832" y="61139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Karte Laden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59832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067944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6003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06794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4806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004048" y="4437112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Messpunkt</a:t>
            </a:r>
            <a:r>
              <a:rPr lang="de-DE" dirty="0" smtClean="0"/>
              <a:t> Hinzufügen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83568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Karte angezeigt)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39552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ʘ   (Punkt A angezeigt)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131840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X1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139952" y="3923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Y1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92080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Z1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131840" y="5229200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Ändern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131840" y="58772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131840" y="1412776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wählen: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4" name="Tabelle 23"/>
          <p:cNvGraphicFramePr>
            <a:graphicFrameLocks noGrp="1"/>
          </p:cNvGraphicFramePr>
          <p:nvPr/>
        </p:nvGraphicFramePr>
        <p:xfrm>
          <a:off x="5220072" y="1361088"/>
          <a:ext cx="1391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feld 24"/>
          <p:cNvSpPr txBox="1"/>
          <p:nvPr/>
        </p:nvSpPr>
        <p:spPr>
          <a:xfrm>
            <a:off x="6156176" y="3861048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(automatisch eingetragen)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23528" y="980728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059832" y="611396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Karte Laden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59832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67944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6003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06794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48064" y="386104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04048" y="4437112"/>
            <a:ext cx="2520280" cy="369332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Messpunkt</a:t>
            </a:r>
            <a:r>
              <a:rPr lang="de-DE" dirty="0" smtClean="0"/>
              <a:t> Hinzufügen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83568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 Karte angezeigt)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131840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139952" y="3923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Y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292080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131840" y="1412776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Messpunkt</a:t>
            </a:r>
            <a:r>
              <a:rPr lang="de-DE" dirty="0" smtClean="0">
                <a:solidFill>
                  <a:schemeClr val="tx1"/>
                </a:solidFill>
              </a:rPr>
              <a:t> wählen: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/>
        </p:nvGraphicFramePr>
        <p:xfrm>
          <a:off x="5220072" y="1361088"/>
          <a:ext cx="1391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3131840" y="5229200"/>
            <a:ext cx="1152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Ändern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3131840" y="58772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39552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ʘ   (Punkt A angezeigt)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15616" y="10527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Neue </a:t>
            </a:r>
            <a:r>
              <a:rPr lang="de-DE" dirty="0" err="1" smtClean="0"/>
              <a:t>Messpunkt</a:t>
            </a:r>
            <a:r>
              <a:rPr lang="de-DE" dirty="0" smtClean="0"/>
              <a:t> hinzufügen: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20608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Punkt Name eingeben: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44008" y="2060848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59632" y="27089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Maxwert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008" y="263691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B050"/>
                </a:solidFill>
              </a:rPr>
              <a:t>Xp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59632" y="34290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Miniwert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008" y="335699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B050"/>
                </a:solidFill>
              </a:rPr>
              <a:t>Yp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331640" y="42210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Durchschnitt: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644008" y="407707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B050"/>
                </a:solidFill>
              </a:rPr>
              <a:t>Zp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88024" y="4797152"/>
            <a:ext cx="1368152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355976" y="57332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(Nachdem speichern zurück zu erste Formular)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141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Prototyp B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 B</dc:title>
  <dc:creator>Song</dc:creator>
  <cp:lastModifiedBy>Song</cp:lastModifiedBy>
  <cp:revision>29</cp:revision>
  <dcterms:created xsi:type="dcterms:W3CDTF">2014-12-09T17:36:55Z</dcterms:created>
  <dcterms:modified xsi:type="dcterms:W3CDTF">2014-12-09T20:42:25Z</dcterms:modified>
</cp:coreProperties>
</file>